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6"/>
  </p:notesMasterIdLst>
  <p:handoutMasterIdLst>
    <p:handoutMasterId r:id="rId17"/>
  </p:handoutMasterIdLst>
  <p:sldIdLst>
    <p:sldId id="282" r:id="rId4"/>
    <p:sldId id="292" r:id="rId5"/>
    <p:sldId id="293" r:id="rId6"/>
    <p:sldId id="283" r:id="rId7"/>
    <p:sldId id="291" r:id="rId8"/>
    <p:sldId id="297" r:id="rId9"/>
    <p:sldId id="284" r:id="rId10"/>
    <p:sldId id="294" r:id="rId11"/>
    <p:sldId id="295" r:id="rId12"/>
    <p:sldId id="285" r:id="rId13"/>
    <p:sldId id="296" r:id="rId14"/>
    <p:sldId id="281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8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1862" b="1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pt-BR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Receita Bruta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862" b="1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418576136"/>
        <c:axId val="418573784"/>
      </c:barChart>
      <c:catAx>
        <c:axId val="418576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8573784"/>
        <c:crosses val="autoZero"/>
        <c:auto val="1"/>
        <c:lblAlgn val="ctr"/>
        <c:lblOffset val="100"/>
        <c:noMultiLvlLbl val="0"/>
      </c:catAx>
      <c:valAx>
        <c:axId val="418573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8576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862" b="1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pt-BR" sz="1862" b="1" i="0" u="none" strike="noStrike" kern="1200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Vendas da Empresa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BR" sz="1862" b="1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EFA-4A5E-AB52-FBB4B74C74A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ADA-48E7-A321-402E979D220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64181325242017"/>
                  <c:y val="-0.155235397874847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EFA-4A5E-AB52-FBB4B74C74A7}"/>
                </c:ext>
                <c:ext xmlns:c15="http://schemas.microsoft.com/office/drawing/2012/chart" uri="{CE6537A1-D6FC-4f65-9D91-7224C49458BB}">
                  <c15:layout>
                    <c:manualLayout>
                      <c:w val="0.20760313373241127"/>
                      <c:h val="5.0222773552669443E-2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4.0938532381045951E-2"/>
                  <c:y val="0.281986247690528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ADA-48E7-A321-402E979D2202}"/>
                </c:ext>
                <c:ext xmlns:c15="http://schemas.microsoft.com/office/drawing/2012/chart" uri="{CE6537A1-D6FC-4f65-9D91-7224C49458BB}">
                  <c15:layout>
                    <c:manualLayout>
                      <c:w val="0.23032897817345285"/>
                      <c:h val="5.0222773552669443E-2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-8.1787666114047294E-2"/>
                  <c:y val="0.207687144522556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ADA-48E7-A321-402E979D2202}"/>
                </c:ext>
                <c:ext xmlns:c15="http://schemas.microsoft.com/office/drawing/2012/chart" uri="{CE6537A1-D6FC-4f65-9D91-7224C49458BB}">
                  <c15:layout>
                    <c:manualLayout>
                      <c:w val="0.23032897817345285"/>
                      <c:h val="5.0222773552669443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862" b="1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pt-BR" sz="1862" b="1" i="0" u="none" strike="noStrike" kern="1200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Receita ao Longo do Tempo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BR" sz="1862" b="1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3287896"/>
        <c:axId val="413291424"/>
      </c:lineChart>
      <c:catAx>
        <c:axId val="413287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3291424"/>
        <c:crosses val="autoZero"/>
        <c:auto val="1"/>
        <c:lblAlgn val="ctr"/>
        <c:lblOffset val="100"/>
        <c:noMultiLvlLbl val="0"/>
      </c:catAx>
      <c:valAx>
        <c:axId val="41329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328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B546F5-B68F-4573-9551-2F602A99DA7B}" type="datetime1">
              <a:rPr lang="pt-BR" smtClean="0"/>
              <a:t>01/01/2019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CCE05-3D42-4001-BDBD-95E1D9C23CBC}" type="datetime1">
              <a:rPr lang="pt-BR" smtClean="0"/>
              <a:pPr/>
              <a:t>01/01/2019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16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016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292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567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71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86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77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xmlns="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xmlns="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7" name="Espaço Reservado para Texto 5">
            <a:extLst>
              <a:ext uri="{FF2B5EF4-FFF2-40B4-BE49-F238E27FC236}">
                <a16:creationId xmlns:a16="http://schemas.microsoft.com/office/drawing/2014/main" xmlns="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xmlns="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xmlns="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xmlns="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xmlns="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xmlns="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dirty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do 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xmlns="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do 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o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xmlns="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5">
            <a:extLst>
              <a:ext uri="{FF2B5EF4-FFF2-40B4-BE49-F238E27FC236}">
                <a16:creationId xmlns:a16="http://schemas.microsoft.com/office/drawing/2014/main" xmlns="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1" name="Forma Livre 5">
            <a:extLst>
              <a:ext uri="{FF2B5EF4-FFF2-40B4-BE49-F238E27FC236}">
                <a16:creationId xmlns:a16="http://schemas.microsoft.com/office/drawing/2014/main" xmlns="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" name="Forma Livre 5">
            <a:extLst>
              <a:ext uri="{FF2B5EF4-FFF2-40B4-BE49-F238E27FC236}">
                <a16:creationId xmlns:a16="http://schemas.microsoft.com/office/drawing/2014/main" xmlns="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" name="Forma Livre 5">
            <a:extLst>
              <a:ext uri="{FF2B5EF4-FFF2-40B4-BE49-F238E27FC236}">
                <a16:creationId xmlns:a16="http://schemas.microsoft.com/office/drawing/2014/main" xmlns="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5" name="Forma Livre 5">
            <a:extLst>
              <a:ext uri="{FF2B5EF4-FFF2-40B4-BE49-F238E27FC236}">
                <a16:creationId xmlns:a16="http://schemas.microsoft.com/office/drawing/2014/main" xmlns="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BR" dirty="0"/>
              <a:t>Insira sua legenda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xmlns="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Imagem do slide">
            <a:extLst>
              <a:ext uri="{FF2B5EF4-FFF2-40B4-BE49-F238E27FC236}">
                <a16:creationId xmlns:a16="http://schemas.microsoft.com/office/drawing/2014/main" xmlns="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Caixa de texto 24" descr="Ênfase do slide para caixa de texto">
            <a:extLst>
              <a:ext uri="{FF2B5EF4-FFF2-40B4-BE49-F238E27FC236}">
                <a16:creationId xmlns:a16="http://schemas.microsoft.com/office/drawing/2014/main" xmlns="" id="{7EF238CB-AB58-4787-8F9C-A1C16929A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</p:txBody>
      </p:sp>
      <p:sp>
        <p:nvSpPr>
          <p:cNvPr id="20" name="Triângulos Isósceles 19" descr="Sombra do slide para caixa de texto">
            <a:extLst>
              <a:ext uri="{FF2B5EF4-FFF2-40B4-BE49-F238E27FC236}">
                <a16:creationId xmlns:a16="http://schemas.microsoft.com/office/drawing/2014/main" xmlns="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 descr="Espaço reservado para imagem grande">
            <a:extLst>
              <a:ext uri="{FF2B5EF4-FFF2-40B4-BE49-F238E27FC236}">
                <a16:creationId xmlns:a16="http://schemas.microsoft.com/office/drawing/2014/main" xmlns="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6" name="Caixa de texto 15" descr="Design de ênfase para bloco de legenda">
            <a:extLst>
              <a:ext uri="{FF2B5EF4-FFF2-40B4-BE49-F238E27FC236}">
                <a16:creationId xmlns:a16="http://schemas.microsoft.com/office/drawing/2014/main" xmlns="" id="{03888866-542D-43D4-BFE1-045D363519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17" name="Triângulos Isósceles 16" descr="Ênfase de sombra para título">
            <a:extLst>
              <a:ext uri="{FF2B5EF4-FFF2-40B4-BE49-F238E27FC236}">
                <a16:creationId xmlns:a16="http://schemas.microsoft.com/office/drawing/2014/main" xmlns="" id="{667AA2A8-C66E-4F4C-A6E7-E7ABCE7E9E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</a:p>
        </p:txBody>
      </p:sp>
      <p:sp>
        <p:nvSpPr>
          <p:cNvPr id="19" name="Triângulos Isósceles 18" descr="Para dar ênfase de sombra para título">
            <a:extLst>
              <a:ext uri="{FF2B5EF4-FFF2-40B4-BE49-F238E27FC236}">
                <a16:creationId xmlns:a16="http://schemas.microsoft.com/office/drawing/2014/main" xmlns="" id="{ABF5B12D-6F10-4377-9094-B3E79ECB1B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Espaço reservado para imagem">
            <a:extLst>
              <a:ext uri="{FF2B5EF4-FFF2-40B4-BE49-F238E27FC236}">
                <a16:creationId xmlns:a16="http://schemas.microsoft.com/office/drawing/2014/main" xmlns="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Caixa de texto 37" descr="Ênfase para bloco de título">
            <a:extLst>
              <a:ext uri="{FF2B5EF4-FFF2-40B4-BE49-F238E27FC236}">
                <a16:creationId xmlns:a16="http://schemas.microsoft.com/office/drawing/2014/main" xmlns="" id="{B231FB9C-F234-41D0-A4CE-8C29A5F2F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35" name="Triângulo isósceles 34" descr="Sombra para bloco de título">
            <a:extLst>
              <a:ext uri="{FF2B5EF4-FFF2-40B4-BE49-F238E27FC236}">
                <a16:creationId xmlns:a16="http://schemas.microsoft.com/office/drawing/2014/main" xmlns="" id="{FE193317-B8BD-46CA-B0A6-8A7511B08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2" name="Forma Livre 5" descr="Bloco de ênfase sólido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3" name="Forma Livre 5" descr="Bloco de ênfase vazio">
            <a:extLst>
              <a:ext uri="{FF2B5EF4-FFF2-40B4-BE49-F238E27FC236}">
                <a16:creationId xmlns:a16="http://schemas.microsoft.com/office/drawing/2014/main" xmlns="" id="{8186FEAF-6E1E-4258-94C3-5C589D4B5A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xmlns="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pic>
        <p:nvPicPr>
          <p:cNvPr id="8" name="Elemento gráfico 7" descr="Usuário" title="Ícone – Nome do Apresentador">
            <a:extLst>
              <a:ext uri="{FF2B5EF4-FFF2-40B4-BE49-F238E27FC236}">
                <a16:creationId xmlns:a16="http://schemas.microsoft.com/office/drawing/2014/main" xmlns="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Manuela Torres</a:t>
            </a:r>
          </a:p>
        </p:txBody>
      </p:sp>
      <p:pic>
        <p:nvPicPr>
          <p:cNvPr id="10" name="Elemento gráfico 9" descr="Smartphone" title="Ícone – Número de Telefone do Apresentador">
            <a:extLst>
              <a:ext uri="{FF2B5EF4-FFF2-40B4-BE49-F238E27FC236}">
                <a16:creationId xmlns:a16="http://schemas.microsoft.com/office/drawing/2014/main" xmlns="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+1 23 987 6554</a:t>
            </a:r>
          </a:p>
        </p:txBody>
      </p:sp>
      <p:pic>
        <p:nvPicPr>
          <p:cNvPr id="9" name="Elemento gráfico 8" descr="Envelope" title="Ícone – Email do Apresentador">
            <a:extLst>
              <a:ext uri="{FF2B5EF4-FFF2-40B4-BE49-F238E27FC236}">
                <a16:creationId xmlns:a16="http://schemas.microsoft.com/office/drawing/2014/main" xmlns="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xmlns="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manuela@www.proseware.com</a:t>
            </a:r>
          </a:p>
        </p:txBody>
      </p:sp>
      <p:pic>
        <p:nvPicPr>
          <p:cNvPr id="11" name="Elemento gráfico 10" descr="Link">
            <a:extLst>
              <a:ext uri="{FF2B5EF4-FFF2-40B4-BE49-F238E27FC236}">
                <a16:creationId xmlns:a16="http://schemas.microsoft.com/office/drawing/2014/main" xmlns="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xmlns="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 descr="Como usar este modelo">
            <a:extLst>
              <a:ext uri="{FF2B5EF4-FFF2-40B4-BE49-F238E27FC236}">
                <a16:creationId xmlns:a16="http://schemas.microsoft.com/office/drawing/2014/main" xmlns="" id="{AF827C88-045E-4F68-9447-36B04E5AF96E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37" name="Oval 36" title="Elementos gráficos de plano de fundo – Círculos">
              <a:extLst>
                <a:ext uri="{FF2B5EF4-FFF2-40B4-BE49-F238E27FC236}">
                  <a16:creationId xmlns:a16="http://schemas.microsoft.com/office/drawing/2014/main" xmlns="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pt-BR" sz="2400" b="1" dirty="0"/>
                <a:t>Como</a:t>
              </a:r>
              <a:r>
                <a:rPr lang="pt-BR" sz="2400" dirty="0"/>
                <a:t> </a:t>
              </a:r>
              <a:r>
                <a:rPr lang="pt-BR" sz="2400" i="1" dirty="0"/>
                <a:t>personalizar</a:t>
              </a:r>
              <a:r>
                <a:rPr lang="pt-BR" sz="2400" dirty="0"/>
                <a:t> este </a:t>
              </a:r>
              <a:r>
                <a:rPr lang="pt-BR" sz="2400" dirty="0">
                  <a:solidFill>
                    <a:schemeClr val="bg1"/>
                  </a:solidFill>
                </a:rPr>
                <a:t>modelo</a:t>
              </a:r>
              <a:r>
                <a:rPr lang="pt-BR" sz="2400" dirty="0"/>
                <a:t>.</a:t>
              </a:r>
            </a:p>
          </p:txBody>
        </p:sp>
        <p:sp>
          <p:nvSpPr>
            <p:cNvPr id="40" name="Oval 39" title="Elementos gráficos de plano de fundo – Círculos">
              <a:extLst>
                <a:ext uri="{FF2B5EF4-FFF2-40B4-BE49-F238E27FC236}">
                  <a16:creationId xmlns:a16="http://schemas.microsoft.com/office/drawing/2014/main" xmlns="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1" name="Oval 40" title="Elementos gráficos de plano de fundo – Círculos">
              <a:extLst>
                <a:ext uri="{FF2B5EF4-FFF2-40B4-BE49-F238E27FC236}">
                  <a16:creationId xmlns:a16="http://schemas.microsoft.com/office/drawing/2014/main" xmlns="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8" name="Título 2">
              <a:extLst>
                <a:ext uri="{FF2B5EF4-FFF2-40B4-BE49-F238E27FC236}">
                  <a16:creationId xmlns:a16="http://schemas.microsoft.com/office/drawing/2014/main" xmlns="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pt-BR" sz="7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grpSp>
        <p:nvGrpSpPr>
          <p:cNvPr id="4" name="Grupo 3" descr="Como adicionar seu grupo de imagens">
            <a:extLst>
              <a:ext uri="{FF2B5EF4-FFF2-40B4-BE49-F238E27FC236}">
                <a16:creationId xmlns:a16="http://schemas.microsoft.com/office/drawing/2014/main" xmlns="" id="{A8CE5863-4650-D142-B34C-4519F2A493CC}"/>
              </a:ext>
            </a:extLst>
          </p:cNvPr>
          <p:cNvGrpSpPr/>
          <p:nvPr/>
        </p:nvGrpSpPr>
        <p:grpSpPr>
          <a:xfrm>
            <a:off x="3741502" y="70559"/>
            <a:ext cx="4708996" cy="4177558"/>
            <a:chOff x="3489598" y="70559"/>
            <a:chExt cx="4708996" cy="4177558"/>
          </a:xfrm>
        </p:grpSpPr>
        <p:sp>
          <p:nvSpPr>
            <p:cNvPr id="6" name="Retângulo 5" descr="Caixa de Plano de Fundo de Instruções">
              <a:extLst>
                <a:ext uri="{FF2B5EF4-FFF2-40B4-BE49-F238E27FC236}">
                  <a16:creationId xmlns:a16="http://schemas.microsoft.com/office/drawing/2014/main" xmlns="" id="{20779E53-6FBF-49D4-B71F-9C4591CB06D5}"/>
                </a:ext>
              </a:extLst>
            </p:cNvPr>
            <p:cNvSpPr/>
            <p:nvPr/>
          </p:nvSpPr>
          <p:spPr>
            <a:xfrm>
              <a:off x="3489598" y="70559"/>
              <a:ext cx="4708996" cy="417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3" name="Oval 42" title="Elementos gráficos de plano de fundo – Círculos">
              <a:extLst>
                <a:ext uri="{FF2B5EF4-FFF2-40B4-BE49-F238E27FC236}">
                  <a16:creationId xmlns:a16="http://schemas.microsoft.com/office/drawing/2014/main" xmlns="" id="{C4AAE0A8-79D5-440B-B812-5976D3EDBD0C}"/>
                </a:ext>
              </a:extLst>
            </p:cNvPr>
            <p:cNvSpPr/>
            <p:nvPr/>
          </p:nvSpPr>
          <p:spPr>
            <a:xfrm>
              <a:off x="3630478" y="200418"/>
              <a:ext cx="426811" cy="4268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46" name="Grupo 45" title="Adicione Suas Imagens">
              <a:extLst>
                <a:ext uri="{FF2B5EF4-FFF2-40B4-BE49-F238E27FC236}">
                  <a16:creationId xmlns:a16="http://schemas.microsoft.com/office/drawing/2014/main" xmlns="" id="{D61E15D2-0BAF-4A2C-9698-DD4F6BAB920D}"/>
                </a:ext>
              </a:extLst>
            </p:cNvPr>
            <p:cNvGrpSpPr/>
            <p:nvPr/>
          </p:nvGrpSpPr>
          <p:grpSpPr>
            <a:xfrm>
              <a:off x="3628308" y="530352"/>
              <a:ext cx="4341658" cy="3585644"/>
              <a:chOff x="424893" y="379770"/>
              <a:chExt cx="4341658" cy="3585644"/>
            </a:xfrm>
          </p:grpSpPr>
          <p:sp>
            <p:nvSpPr>
              <p:cNvPr id="15" name="Caixa de texto 14">
                <a:extLst>
                  <a:ext uri="{FF2B5EF4-FFF2-40B4-BE49-F238E27FC236}">
                    <a16:creationId xmlns:a16="http://schemas.microsoft.com/office/drawing/2014/main" xmlns="" id="{5083EB4B-86A0-45E7-8493-F0169A4CCC87}"/>
                  </a:ext>
                </a:extLst>
              </p:cNvPr>
              <p:cNvSpPr txBox="1"/>
              <p:nvPr/>
            </p:nvSpPr>
            <p:spPr>
              <a:xfrm>
                <a:off x="499040" y="379770"/>
                <a:ext cx="41366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pt-BR" sz="2000" b="1" dirty="0"/>
                  <a:t>Adicione suas imagens</a:t>
                </a:r>
              </a:p>
            </p:txBody>
          </p:sp>
          <p:pic>
            <p:nvPicPr>
              <p:cNvPr id="12" name="Imagem 11" title="Imagem de Instruções do Modelo">
                <a:extLst>
                  <a:ext uri="{FF2B5EF4-FFF2-40B4-BE49-F238E27FC236}">
                    <a16:creationId xmlns:a16="http://schemas.microsoft.com/office/drawing/2014/main" xmlns="" id="{B945A26A-43DB-4AED-BA9E-E81359BA2E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64686" y="910689"/>
                <a:ext cx="1985426" cy="2008300"/>
              </a:xfrm>
              <a:prstGeom prst="rect">
                <a:avLst/>
              </a:prstGeom>
            </p:spPr>
          </p:pic>
          <p:sp>
            <p:nvSpPr>
              <p:cNvPr id="20" name="Elemento gráfico 18" title="Seta de Instruções do Modelo">
                <a:extLst>
                  <a:ext uri="{FF2B5EF4-FFF2-40B4-BE49-F238E27FC236}">
                    <a16:creationId xmlns:a16="http://schemas.microsoft.com/office/drawing/2014/main" xmlns="" id="{3CDE6CC0-E86B-4B0C-B994-AD3ECE46636B}"/>
                  </a:ext>
                </a:extLst>
              </p:cNvPr>
              <p:cNvSpPr/>
              <p:nvPr/>
            </p:nvSpPr>
            <p:spPr>
              <a:xfrm rot="4500000" flipH="1">
                <a:off x="1365275" y="2606461"/>
                <a:ext cx="367586" cy="457870"/>
              </a:xfrm>
              <a:custGeom>
                <a:avLst/>
                <a:gdLst>
                  <a:gd name="connsiteX0" fmla="*/ 27380 w 542925"/>
                  <a:gd name="connsiteY0" fmla="*/ 669232 h 676275"/>
                  <a:gd name="connsiteX1" fmla="*/ 138823 w 542925"/>
                  <a:gd name="connsiteY1" fmla="*/ 376814 h 676275"/>
                  <a:gd name="connsiteX2" fmla="*/ 352183 w 542925"/>
                  <a:gd name="connsiteY2" fmla="*/ 147262 h 676275"/>
                  <a:gd name="connsiteX3" fmla="*/ 485533 w 542925"/>
                  <a:gd name="connsiteY3" fmla="*/ 68204 h 676275"/>
                  <a:gd name="connsiteX4" fmla="*/ 469340 w 542925"/>
                  <a:gd name="connsiteY4" fmla="*/ 96779 h 676275"/>
                  <a:gd name="connsiteX5" fmla="*/ 416953 w 542925"/>
                  <a:gd name="connsiteY5" fmla="*/ 192029 h 676275"/>
                  <a:gd name="connsiteX6" fmla="*/ 433145 w 542925"/>
                  <a:gd name="connsiteY6" fmla="*/ 216794 h 676275"/>
                  <a:gd name="connsiteX7" fmla="*/ 484580 w 542925"/>
                  <a:gd name="connsiteY7" fmla="*/ 124402 h 676275"/>
                  <a:gd name="connsiteX8" fmla="*/ 509345 w 542925"/>
                  <a:gd name="connsiteY8" fmla="*/ 78682 h 676275"/>
                  <a:gd name="connsiteX9" fmla="*/ 536015 w 542925"/>
                  <a:gd name="connsiteY9" fmla="*/ 37724 h 676275"/>
                  <a:gd name="connsiteX10" fmla="*/ 524585 w 542925"/>
                  <a:gd name="connsiteY10" fmla="*/ 7244 h 676275"/>
                  <a:gd name="connsiteX11" fmla="*/ 297890 w 542925"/>
                  <a:gd name="connsiteY11" fmla="*/ 39629 h 676275"/>
                  <a:gd name="connsiteX12" fmla="*/ 307415 w 542925"/>
                  <a:gd name="connsiteY12" fmla="*/ 71062 h 676275"/>
                  <a:gd name="connsiteX13" fmla="*/ 436003 w 542925"/>
                  <a:gd name="connsiteY13" fmla="*/ 54869 h 676275"/>
                  <a:gd name="connsiteX14" fmla="*/ 233120 w 542925"/>
                  <a:gd name="connsiteY14" fmla="*/ 208222 h 676275"/>
                  <a:gd name="connsiteX15" fmla="*/ 57860 w 542925"/>
                  <a:gd name="connsiteY15" fmla="*/ 473969 h 676275"/>
                  <a:gd name="connsiteX16" fmla="*/ 7378 w 542925"/>
                  <a:gd name="connsiteY16" fmla="*/ 648277 h 676275"/>
                  <a:gd name="connsiteX17" fmla="*/ 14045 w 542925"/>
                  <a:gd name="connsiteY17" fmla="*/ 670184 h 676275"/>
                  <a:gd name="connsiteX18" fmla="*/ 27380 w 542925"/>
                  <a:gd name="connsiteY18" fmla="*/ 669232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925" h="676275">
                    <a:moveTo>
                      <a:pt x="27380" y="669232"/>
                    </a:moveTo>
                    <a:cubicBezTo>
                      <a:pt x="44525" y="565409"/>
                      <a:pt x="83578" y="465397"/>
                      <a:pt x="138823" y="376814"/>
                    </a:cubicBezTo>
                    <a:cubicBezTo>
                      <a:pt x="195020" y="288232"/>
                      <a:pt x="267410" y="209174"/>
                      <a:pt x="352183" y="147262"/>
                    </a:cubicBezTo>
                    <a:cubicBezTo>
                      <a:pt x="394093" y="116782"/>
                      <a:pt x="438860" y="90112"/>
                      <a:pt x="485533" y="68204"/>
                    </a:cubicBezTo>
                    <a:cubicBezTo>
                      <a:pt x="479818" y="77729"/>
                      <a:pt x="475055" y="87254"/>
                      <a:pt x="469340" y="96779"/>
                    </a:cubicBezTo>
                    <a:cubicBezTo>
                      <a:pt x="452195" y="128212"/>
                      <a:pt x="434098" y="160597"/>
                      <a:pt x="416953" y="192029"/>
                    </a:cubicBezTo>
                    <a:cubicBezTo>
                      <a:pt x="412190" y="201554"/>
                      <a:pt x="425525" y="230129"/>
                      <a:pt x="433145" y="216794"/>
                    </a:cubicBezTo>
                    <a:cubicBezTo>
                      <a:pt x="450290" y="186314"/>
                      <a:pt x="467435" y="154882"/>
                      <a:pt x="484580" y="124402"/>
                    </a:cubicBezTo>
                    <a:cubicBezTo>
                      <a:pt x="493153" y="109162"/>
                      <a:pt x="501725" y="93922"/>
                      <a:pt x="509345" y="78682"/>
                    </a:cubicBezTo>
                    <a:cubicBezTo>
                      <a:pt x="516965" y="64394"/>
                      <a:pt x="523633" y="48202"/>
                      <a:pt x="536015" y="37724"/>
                    </a:cubicBezTo>
                    <a:cubicBezTo>
                      <a:pt x="543635" y="31057"/>
                      <a:pt x="535063" y="5339"/>
                      <a:pt x="524585" y="7244"/>
                    </a:cubicBezTo>
                    <a:cubicBezTo>
                      <a:pt x="449338" y="21532"/>
                      <a:pt x="374090" y="32009"/>
                      <a:pt x="297890" y="39629"/>
                    </a:cubicBezTo>
                    <a:cubicBezTo>
                      <a:pt x="287413" y="40582"/>
                      <a:pt x="295033" y="72967"/>
                      <a:pt x="307415" y="71062"/>
                    </a:cubicBezTo>
                    <a:cubicBezTo>
                      <a:pt x="350278" y="66299"/>
                      <a:pt x="393140" y="61537"/>
                      <a:pt x="436003" y="54869"/>
                    </a:cubicBezTo>
                    <a:cubicBezTo>
                      <a:pt x="360755" y="94874"/>
                      <a:pt x="292175" y="147262"/>
                      <a:pt x="233120" y="208222"/>
                    </a:cubicBezTo>
                    <a:cubicBezTo>
                      <a:pt x="158825" y="284422"/>
                      <a:pt x="98818" y="375862"/>
                      <a:pt x="57860" y="473969"/>
                    </a:cubicBezTo>
                    <a:cubicBezTo>
                      <a:pt x="35000" y="530167"/>
                      <a:pt x="17855" y="588269"/>
                      <a:pt x="7378" y="648277"/>
                    </a:cubicBezTo>
                    <a:cubicBezTo>
                      <a:pt x="6425" y="655897"/>
                      <a:pt x="8330" y="665422"/>
                      <a:pt x="14045" y="670184"/>
                    </a:cubicBezTo>
                    <a:cubicBezTo>
                      <a:pt x="20713" y="676852"/>
                      <a:pt x="25475" y="675899"/>
                      <a:pt x="27380" y="6692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16" name="Caixa de texto 15">
                <a:extLst>
                  <a:ext uri="{FF2B5EF4-FFF2-40B4-BE49-F238E27FC236}">
                    <a16:creationId xmlns:a16="http://schemas.microsoft.com/office/drawing/2014/main" xmlns="" id="{1AA52088-CC08-4B31-88C3-7589922DEBB6}"/>
                  </a:ext>
                </a:extLst>
              </p:cNvPr>
              <p:cNvSpPr txBox="1"/>
              <p:nvPr/>
            </p:nvSpPr>
            <p:spPr>
              <a:xfrm>
                <a:off x="424893" y="3134417"/>
                <a:ext cx="21384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pt-BR" sz="1600" b="1" dirty="0"/>
                  <a:t>Exclua</a:t>
                </a:r>
                <a:r>
                  <a:rPr lang="pt-BR" sz="1600" dirty="0"/>
                  <a:t> a imagem ou o ícone do espaço reservado -</a:t>
                </a:r>
              </a:p>
            </p:txBody>
          </p:sp>
          <p:pic>
            <p:nvPicPr>
              <p:cNvPr id="13" name="Imagem 12" title="Imagem de Instruções do Modelo">
                <a:extLst>
                  <a:ext uri="{FF2B5EF4-FFF2-40B4-BE49-F238E27FC236}">
                    <a16:creationId xmlns:a16="http://schemas.microsoft.com/office/drawing/2014/main" xmlns="" id="{56A7864C-1101-45CF-B3E0-1BB84A195D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5681" t="6150" r="6599" b="6125"/>
              <a:stretch/>
            </p:blipFill>
            <p:spPr>
              <a:xfrm>
                <a:off x="2730660" y="963842"/>
                <a:ext cx="1905000" cy="1923124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1" name="Elemento gráfico 18" title="Seta de Instruções do Modelo">
                <a:extLst>
                  <a:ext uri="{FF2B5EF4-FFF2-40B4-BE49-F238E27FC236}">
                    <a16:creationId xmlns:a16="http://schemas.microsoft.com/office/drawing/2014/main" xmlns="" id="{051A3989-527C-4619-9BF7-E99892F1986E}"/>
                  </a:ext>
                </a:extLst>
              </p:cNvPr>
              <p:cNvSpPr/>
              <p:nvPr/>
            </p:nvSpPr>
            <p:spPr>
              <a:xfrm rot="17820117">
                <a:off x="3452257" y="2502894"/>
                <a:ext cx="421360" cy="524851"/>
              </a:xfrm>
              <a:custGeom>
                <a:avLst/>
                <a:gdLst>
                  <a:gd name="connsiteX0" fmla="*/ 27380 w 542925"/>
                  <a:gd name="connsiteY0" fmla="*/ 669232 h 676275"/>
                  <a:gd name="connsiteX1" fmla="*/ 138823 w 542925"/>
                  <a:gd name="connsiteY1" fmla="*/ 376814 h 676275"/>
                  <a:gd name="connsiteX2" fmla="*/ 352183 w 542925"/>
                  <a:gd name="connsiteY2" fmla="*/ 147262 h 676275"/>
                  <a:gd name="connsiteX3" fmla="*/ 485533 w 542925"/>
                  <a:gd name="connsiteY3" fmla="*/ 68204 h 676275"/>
                  <a:gd name="connsiteX4" fmla="*/ 469340 w 542925"/>
                  <a:gd name="connsiteY4" fmla="*/ 96779 h 676275"/>
                  <a:gd name="connsiteX5" fmla="*/ 416953 w 542925"/>
                  <a:gd name="connsiteY5" fmla="*/ 192029 h 676275"/>
                  <a:gd name="connsiteX6" fmla="*/ 433145 w 542925"/>
                  <a:gd name="connsiteY6" fmla="*/ 216794 h 676275"/>
                  <a:gd name="connsiteX7" fmla="*/ 484580 w 542925"/>
                  <a:gd name="connsiteY7" fmla="*/ 124402 h 676275"/>
                  <a:gd name="connsiteX8" fmla="*/ 509345 w 542925"/>
                  <a:gd name="connsiteY8" fmla="*/ 78682 h 676275"/>
                  <a:gd name="connsiteX9" fmla="*/ 536015 w 542925"/>
                  <a:gd name="connsiteY9" fmla="*/ 37724 h 676275"/>
                  <a:gd name="connsiteX10" fmla="*/ 524585 w 542925"/>
                  <a:gd name="connsiteY10" fmla="*/ 7244 h 676275"/>
                  <a:gd name="connsiteX11" fmla="*/ 297890 w 542925"/>
                  <a:gd name="connsiteY11" fmla="*/ 39629 h 676275"/>
                  <a:gd name="connsiteX12" fmla="*/ 307415 w 542925"/>
                  <a:gd name="connsiteY12" fmla="*/ 71062 h 676275"/>
                  <a:gd name="connsiteX13" fmla="*/ 436003 w 542925"/>
                  <a:gd name="connsiteY13" fmla="*/ 54869 h 676275"/>
                  <a:gd name="connsiteX14" fmla="*/ 233120 w 542925"/>
                  <a:gd name="connsiteY14" fmla="*/ 208222 h 676275"/>
                  <a:gd name="connsiteX15" fmla="*/ 57860 w 542925"/>
                  <a:gd name="connsiteY15" fmla="*/ 473969 h 676275"/>
                  <a:gd name="connsiteX16" fmla="*/ 7378 w 542925"/>
                  <a:gd name="connsiteY16" fmla="*/ 648277 h 676275"/>
                  <a:gd name="connsiteX17" fmla="*/ 14045 w 542925"/>
                  <a:gd name="connsiteY17" fmla="*/ 670184 h 676275"/>
                  <a:gd name="connsiteX18" fmla="*/ 27380 w 542925"/>
                  <a:gd name="connsiteY18" fmla="*/ 669232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925" h="676275">
                    <a:moveTo>
                      <a:pt x="27380" y="669232"/>
                    </a:moveTo>
                    <a:cubicBezTo>
                      <a:pt x="44525" y="565409"/>
                      <a:pt x="83578" y="465397"/>
                      <a:pt x="138823" y="376814"/>
                    </a:cubicBezTo>
                    <a:cubicBezTo>
                      <a:pt x="195020" y="288232"/>
                      <a:pt x="267410" y="209174"/>
                      <a:pt x="352183" y="147262"/>
                    </a:cubicBezTo>
                    <a:cubicBezTo>
                      <a:pt x="394093" y="116782"/>
                      <a:pt x="438860" y="90112"/>
                      <a:pt x="485533" y="68204"/>
                    </a:cubicBezTo>
                    <a:cubicBezTo>
                      <a:pt x="479818" y="77729"/>
                      <a:pt x="475055" y="87254"/>
                      <a:pt x="469340" y="96779"/>
                    </a:cubicBezTo>
                    <a:cubicBezTo>
                      <a:pt x="452195" y="128212"/>
                      <a:pt x="434098" y="160597"/>
                      <a:pt x="416953" y="192029"/>
                    </a:cubicBezTo>
                    <a:cubicBezTo>
                      <a:pt x="412190" y="201554"/>
                      <a:pt x="425525" y="230129"/>
                      <a:pt x="433145" y="216794"/>
                    </a:cubicBezTo>
                    <a:cubicBezTo>
                      <a:pt x="450290" y="186314"/>
                      <a:pt x="467435" y="154882"/>
                      <a:pt x="484580" y="124402"/>
                    </a:cubicBezTo>
                    <a:cubicBezTo>
                      <a:pt x="493153" y="109162"/>
                      <a:pt x="501725" y="93922"/>
                      <a:pt x="509345" y="78682"/>
                    </a:cubicBezTo>
                    <a:cubicBezTo>
                      <a:pt x="516965" y="64394"/>
                      <a:pt x="523633" y="48202"/>
                      <a:pt x="536015" y="37724"/>
                    </a:cubicBezTo>
                    <a:cubicBezTo>
                      <a:pt x="543635" y="31057"/>
                      <a:pt x="535063" y="5339"/>
                      <a:pt x="524585" y="7244"/>
                    </a:cubicBezTo>
                    <a:cubicBezTo>
                      <a:pt x="449338" y="21532"/>
                      <a:pt x="374090" y="32009"/>
                      <a:pt x="297890" y="39629"/>
                    </a:cubicBezTo>
                    <a:cubicBezTo>
                      <a:pt x="287413" y="40582"/>
                      <a:pt x="295033" y="72967"/>
                      <a:pt x="307415" y="71062"/>
                    </a:cubicBezTo>
                    <a:cubicBezTo>
                      <a:pt x="350278" y="66299"/>
                      <a:pt x="393140" y="61537"/>
                      <a:pt x="436003" y="54869"/>
                    </a:cubicBezTo>
                    <a:cubicBezTo>
                      <a:pt x="360755" y="94874"/>
                      <a:pt x="292175" y="147262"/>
                      <a:pt x="233120" y="208222"/>
                    </a:cubicBezTo>
                    <a:cubicBezTo>
                      <a:pt x="158825" y="284422"/>
                      <a:pt x="98818" y="375862"/>
                      <a:pt x="57860" y="473969"/>
                    </a:cubicBezTo>
                    <a:cubicBezTo>
                      <a:pt x="35000" y="530167"/>
                      <a:pt x="17855" y="588269"/>
                      <a:pt x="7378" y="648277"/>
                    </a:cubicBezTo>
                    <a:cubicBezTo>
                      <a:pt x="6425" y="655897"/>
                      <a:pt x="8330" y="665422"/>
                      <a:pt x="14045" y="670184"/>
                    </a:cubicBezTo>
                    <a:cubicBezTo>
                      <a:pt x="20713" y="676852"/>
                      <a:pt x="25475" y="675899"/>
                      <a:pt x="27380" y="6692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17" name="Caixa de texto 16">
                <a:extLst>
                  <a:ext uri="{FF2B5EF4-FFF2-40B4-BE49-F238E27FC236}">
                    <a16:creationId xmlns:a16="http://schemas.microsoft.com/office/drawing/2014/main" xmlns="" id="{0F108E97-1B0C-4A75-91C1-1B9A03212BD0}"/>
                  </a:ext>
                </a:extLst>
              </p:cNvPr>
              <p:cNvSpPr txBox="1"/>
              <p:nvPr/>
            </p:nvSpPr>
            <p:spPr>
              <a:xfrm>
                <a:off x="2628134" y="3134416"/>
                <a:ext cx="21384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pt-BR" sz="1600" dirty="0"/>
                  <a:t>depois selecione </a:t>
                </a:r>
                <a:r>
                  <a:rPr lang="pt-BR" sz="1600" b="1" i="1" dirty="0"/>
                  <a:t>ou</a:t>
                </a:r>
                <a:r>
                  <a:rPr lang="pt-BR" sz="1600" dirty="0"/>
                  <a:t> arraste e solte sua foto</a:t>
                </a:r>
              </a:p>
            </p:txBody>
          </p:sp>
        </p:grpSp>
      </p:grpSp>
      <p:grpSp>
        <p:nvGrpSpPr>
          <p:cNvPr id="3" name="Grupo 2" descr="Escolha seu grupo de cores">
            <a:extLst>
              <a:ext uri="{FF2B5EF4-FFF2-40B4-BE49-F238E27FC236}">
                <a16:creationId xmlns:a16="http://schemas.microsoft.com/office/drawing/2014/main" xmlns="" id="{8E46338D-BE6F-B947-A1D4-563DEC313F81}"/>
              </a:ext>
            </a:extLst>
          </p:cNvPr>
          <p:cNvGrpSpPr/>
          <p:nvPr/>
        </p:nvGrpSpPr>
        <p:grpSpPr>
          <a:xfrm>
            <a:off x="2032575" y="4310352"/>
            <a:ext cx="8126850" cy="2434788"/>
            <a:chOff x="3489598" y="4310352"/>
            <a:chExt cx="8126850" cy="2434788"/>
          </a:xfrm>
        </p:grpSpPr>
        <p:sp>
          <p:nvSpPr>
            <p:cNvPr id="36" name="Retângulo 35" descr="Caixa de Plano de Fundo de Instruções">
              <a:extLst>
                <a:ext uri="{FF2B5EF4-FFF2-40B4-BE49-F238E27FC236}">
                  <a16:creationId xmlns:a16="http://schemas.microsoft.com/office/drawing/2014/main" xmlns="" id="{076CBD10-D15D-4FC1-8D9B-B4BEB3C1E3E5}"/>
                </a:ext>
              </a:extLst>
            </p:cNvPr>
            <p:cNvSpPr/>
            <p:nvPr/>
          </p:nvSpPr>
          <p:spPr>
            <a:xfrm>
              <a:off x="3489598" y="4310352"/>
              <a:ext cx="8126850" cy="243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4" name="Oval 43" title="Elementos gráficos de plano de fundo – Círculos">
              <a:extLst>
                <a:ext uri="{FF2B5EF4-FFF2-40B4-BE49-F238E27FC236}">
                  <a16:creationId xmlns:a16="http://schemas.microsoft.com/office/drawing/2014/main" xmlns="" id="{AD5E115B-A01C-4789-8FA0-CA1A95794CDC}"/>
                </a:ext>
              </a:extLst>
            </p:cNvPr>
            <p:cNvSpPr/>
            <p:nvPr/>
          </p:nvSpPr>
          <p:spPr>
            <a:xfrm>
              <a:off x="11051058" y="4438465"/>
              <a:ext cx="426811" cy="4268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Caixa de texto 22">
              <a:extLst>
                <a:ext uri="{FF2B5EF4-FFF2-40B4-BE49-F238E27FC236}">
                  <a16:creationId xmlns:a16="http://schemas.microsoft.com/office/drawing/2014/main" xmlns="" id="{92C20CDD-0E88-460E-B553-CC0BFE2D7E81}"/>
                </a:ext>
              </a:extLst>
            </p:cNvPr>
            <p:cNvSpPr txBox="1"/>
            <p:nvPr/>
          </p:nvSpPr>
          <p:spPr>
            <a:xfrm>
              <a:off x="7437198" y="4729697"/>
              <a:ext cx="3118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pt-BR" sz="2000" b="1" dirty="0"/>
                <a:t>Escolha suas cores</a:t>
              </a:r>
            </a:p>
          </p:txBody>
        </p:sp>
        <p:sp>
          <p:nvSpPr>
            <p:cNvPr id="22" name="Caixa de texto 21">
              <a:extLst>
                <a:ext uri="{FF2B5EF4-FFF2-40B4-BE49-F238E27FC236}">
                  <a16:creationId xmlns:a16="http://schemas.microsoft.com/office/drawing/2014/main" xmlns="" id="{0EDD0AB6-01C4-4545-BA3F-9047F2A0799E}"/>
                </a:ext>
              </a:extLst>
            </p:cNvPr>
            <p:cNvSpPr txBox="1"/>
            <p:nvPr/>
          </p:nvSpPr>
          <p:spPr>
            <a:xfrm>
              <a:off x="7437199" y="5178436"/>
              <a:ext cx="3884015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pt-BR" sz="1600" dirty="0"/>
                <a:t>Alterar a cor do seu Tema no modo de exibição </a:t>
              </a:r>
              <a:r>
                <a:rPr lang="pt-BR" sz="1600" b="1" dirty="0"/>
                <a:t>Slide Mestre</a:t>
              </a:r>
              <a:r>
                <a:rPr lang="pt-BR" sz="1600" dirty="0"/>
                <a:t/>
              </a:r>
              <a:br>
                <a:rPr lang="pt-BR" sz="1600" dirty="0"/>
              </a:br>
              <a:r>
                <a:rPr lang="pt-BR" dirty="0"/>
                <a:t/>
              </a:r>
              <a:br>
                <a:rPr lang="pt-BR" dirty="0"/>
              </a:br>
              <a:r>
                <a:rPr lang="pt-BR" dirty="0"/>
                <a:t>    </a:t>
              </a:r>
              <a:r>
                <a:rPr lang="pt-BR" sz="1200" dirty="0"/>
                <a:t>Exibir </a:t>
              </a:r>
              <a:r>
                <a:rPr lang="pt-BR" sz="1200" dirty="0">
                  <a:sym typeface="Wingdings" panose="05000000000000000000" pitchFamily="2" charset="2"/>
                </a:rPr>
                <a:t></a:t>
              </a:r>
              <a:r>
                <a:rPr lang="pt-BR" sz="1200" dirty="0"/>
                <a:t> Slide Mestre </a:t>
              </a:r>
              <a:r>
                <a:rPr lang="pt-BR" sz="1200" dirty="0">
                  <a:sym typeface="Wingdings" panose="05000000000000000000" pitchFamily="2" charset="2"/>
                </a:rPr>
                <a:t> Cores (</a:t>
              </a:r>
              <a:r>
                <a:rPr lang="pt-BR" sz="1200" i="1" dirty="0">
                  <a:sym typeface="Wingdings" panose="05000000000000000000" pitchFamily="2" charset="2"/>
                </a:rPr>
                <a:t>Seta de Menu Suspenso</a:t>
              </a:r>
              <a:r>
                <a:rPr lang="pt-BR" sz="1200" dirty="0">
                  <a:sym typeface="Wingdings" panose="05000000000000000000" pitchFamily="2" charset="2"/>
                </a:rPr>
                <a:t>)</a:t>
              </a:r>
              <a:endParaRPr lang="pt-BR" dirty="0"/>
            </a:p>
          </p:txBody>
        </p:sp>
        <p:pic>
          <p:nvPicPr>
            <p:cNvPr id="24" name="Imagem 23" title="Imagem de Instruções do Modelo">
              <a:extLst>
                <a:ext uri="{FF2B5EF4-FFF2-40B4-BE49-F238E27FC236}">
                  <a16:creationId xmlns:a16="http://schemas.microsoft.com/office/drawing/2014/main" xmlns="" id="{15E4CC77-F166-480D-B4C3-5D8B48679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24934" y="4962323"/>
              <a:ext cx="2738884" cy="1186824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32" name="Elemento gráfico 18" title="Seta de Instruções do Modelo">
            <a:extLst>
              <a:ext uri="{FF2B5EF4-FFF2-40B4-BE49-F238E27FC236}">
                <a16:creationId xmlns:a16="http://schemas.microsoft.com/office/drawing/2014/main" xmlns="" id="{1C423936-E785-4AA4-AE30-B44E99C3D5C5}"/>
              </a:ext>
            </a:extLst>
          </p:cNvPr>
          <p:cNvSpPr/>
          <p:nvPr/>
        </p:nvSpPr>
        <p:spPr>
          <a:xfrm rot="5780139" flipV="1">
            <a:off x="5216308" y="4729662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pt-BR" dirty="0"/>
          </a:p>
        </p:txBody>
      </p:sp>
      <p:pic>
        <p:nvPicPr>
          <p:cNvPr id="35" name="Elemento gráfico 34" title="Ícone de Clique">
            <a:extLst>
              <a:ext uri="{FF2B5EF4-FFF2-40B4-BE49-F238E27FC236}">
                <a16:creationId xmlns:a16="http://schemas.microsoft.com/office/drawing/2014/main" xmlns="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18629" y="6049634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Caixa de texto 38">
            <a:extLst>
              <a:ext uri="{FF2B5EF4-FFF2-40B4-BE49-F238E27FC236}">
                <a16:creationId xmlns:a16="http://schemas.microsoft.com/office/drawing/2014/main" xmlns="" id="{EE816D14-AD3C-4935-8CBF-20A2233CD8EE}"/>
              </a:ext>
            </a:extLst>
          </p:cNvPr>
          <p:cNvSpPr txBox="1"/>
          <p:nvPr/>
        </p:nvSpPr>
        <p:spPr>
          <a:xfrm>
            <a:off x="9181559" y="930462"/>
            <a:ext cx="1800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Exclua este slide quando você estiver acostumado a trabalhar com Modelos Mestre</a:t>
            </a:r>
          </a:p>
        </p:txBody>
      </p:sp>
      <p:grpSp>
        <p:nvGrpSpPr>
          <p:cNvPr id="54" name="Grupo 53" title="elemento gráfico de lixeira">
            <a:extLst>
              <a:ext uri="{FF2B5EF4-FFF2-40B4-BE49-F238E27FC236}">
                <a16:creationId xmlns:a16="http://schemas.microsoft.com/office/drawing/2014/main" xmlns="" id="{EDB4B58C-F60B-48DA-BCAD-2112E9BE7B4D}"/>
              </a:ext>
            </a:extLst>
          </p:cNvPr>
          <p:cNvGrpSpPr/>
          <p:nvPr/>
        </p:nvGrpSpPr>
        <p:grpSpPr>
          <a:xfrm>
            <a:off x="10990548" y="876479"/>
            <a:ext cx="687382" cy="687382"/>
            <a:chOff x="11174860" y="467747"/>
            <a:chExt cx="687382" cy="687382"/>
          </a:xfrm>
        </p:grpSpPr>
        <p:sp>
          <p:nvSpPr>
            <p:cNvPr id="53" name="Oval 52" title="Elementos gráficos de plano de fundo – Círculos">
              <a:extLst>
                <a:ext uri="{FF2B5EF4-FFF2-40B4-BE49-F238E27FC236}">
                  <a16:creationId xmlns:a16="http://schemas.microsoft.com/office/drawing/2014/main" xmlns="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9" name="Elemento gráfico 47" title="ícone de lixeira">
              <a:extLst>
                <a:ext uri="{FF2B5EF4-FFF2-40B4-BE49-F238E27FC236}">
                  <a16:creationId xmlns:a16="http://schemas.microsoft.com/office/drawing/2014/main" xmlns="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D2D8260F-F1E9-49CB-AE09-EF76872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Customize </a:t>
            </a:r>
            <a:r>
              <a:rPr lang="pt-BR" dirty="0" err="1"/>
              <a:t>this</a:t>
            </a:r>
            <a:r>
              <a:rPr lang="pt-BR" dirty="0"/>
              <a:t> Slide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xmlns="" id="{88DC1F28-E3FD-416B-8C76-7556A49440F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Imagem do slide divisor">
            <a:extLst>
              <a:ext uri="{FF2B5EF4-FFF2-40B4-BE49-F238E27FC236}">
                <a16:creationId xmlns:a16="http://schemas.microsoft.com/office/drawing/2014/main" xmlns="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Caixa de texto 23" descr="Parte em ênfase para caixa de texto">
            <a:extLst>
              <a:ext uri="{FF2B5EF4-FFF2-40B4-BE49-F238E27FC236}">
                <a16:creationId xmlns:a16="http://schemas.microsoft.com/office/drawing/2014/main" xmlns="" id="{993B1474-02E3-4509-B5C5-84427653BA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18" name="Triângulos Isósceles 17" descr="Sombra para caixa de título">
            <a:extLst>
              <a:ext uri="{FF2B5EF4-FFF2-40B4-BE49-F238E27FC236}">
                <a16:creationId xmlns:a16="http://schemas.microsoft.com/office/drawing/2014/main" xmlns="" id="{FAB4748B-F532-4C70-827A-5FEA8C0843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pPr rtl="0">
              <a:lnSpc>
                <a:spcPts val="5400"/>
              </a:lnSpc>
            </a:pPr>
            <a:r>
              <a:rPr lang="pt-BR" dirty="0"/>
              <a:t>Opção 1 de Divisor de Seção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</p:txBody>
      </p:sp>
      <p:sp>
        <p:nvSpPr>
          <p:cNvPr id="15" name="Forma Livre 5" descr="Bloco em destaque">
            <a:extLst>
              <a:ext uri="{FF2B5EF4-FFF2-40B4-BE49-F238E27FC236}">
                <a16:creationId xmlns:a16="http://schemas.microsoft.com/office/drawing/2014/main" xmlns="" id="{7746F873-A4ED-4E4C-BB89-CA0FBB9E95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6" name="Forma Livre 5" descr="Bloco de ênfase vazio">
            <a:extLst>
              <a:ext uri="{FF2B5EF4-FFF2-40B4-BE49-F238E27FC236}">
                <a16:creationId xmlns:a16="http://schemas.microsoft.com/office/drawing/2014/main" xmlns="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Espaço reservado para imagem">
            <a:extLst>
              <a:ext uri="{FF2B5EF4-FFF2-40B4-BE49-F238E27FC236}">
                <a16:creationId xmlns:a16="http://schemas.microsoft.com/office/drawing/2014/main" xmlns="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orma Livre 5" descr="Ênfase vazia">
            <a:extLst>
              <a:ext uri="{FF2B5EF4-FFF2-40B4-BE49-F238E27FC236}">
                <a16:creationId xmlns:a16="http://schemas.microsoft.com/office/drawing/2014/main" xmlns="" id="{10117390-DCFE-4FAE-B3FD-DAECFE779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1" name="Caixa de texto 30" descr="Ênfase de sinalizador para título">
            <a:extLst>
              <a:ext uri="{FF2B5EF4-FFF2-40B4-BE49-F238E27FC236}">
                <a16:creationId xmlns:a16="http://schemas.microsoft.com/office/drawing/2014/main" xmlns="" id="{8FC2E368-898A-440B-A15C-4C5FB13C57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21" name="Triângulos Isósceles 20" descr="Ênfase de sombra para título">
            <a:extLst>
              <a:ext uri="{FF2B5EF4-FFF2-40B4-BE49-F238E27FC236}">
                <a16:creationId xmlns:a16="http://schemas.microsoft.com/office/drawing/2014/main" xmlns="" id="{59A98ED3-718C-409B-BC1D-07842F9F58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 rtlCol="0"/>
          <a:lstStyle/>
          <a:p>
            <a:pPr rtl="0">
              <a:lnSpc>
                <a:spcPts val="5400"/>
              </a:lnSpc>
            </a:pPr>
            <a:r>
              <a:rPr lang="pt-BR" dirty="0"/>
              <a:t>Opção 2 de Divisor de Seção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pPr rtl="0"/>
            <a:r>
              <a:rPr lang="pt-BR" dirty="0"/>
              <a:t>Sobre nós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Etiam </a:t>
            </a:r>
            <a:r>
              <a:rPr lang="pt-BR" dirty="0" err="1"/>
              <a:t>aliquet</a:t>
            </a:r>
            <a:r>
              <a:rPr lang="pt-BR" dirty="0"/>
              <a:t> eu mi quis </a:t>
            </a:r>
            <a:r>
              <a:rPr lang="pt-BR" dirty="0" err="1"/>
              <a:t>lacinia</a:t>
            </a:r>
            <a:r>
              <a:rPr lang="pt-BR" dirty="0"/>
              <a:t>. Ut </a:t>
            </a:r>
            <a:r>
              <a:rPr lang="pt-BR" dirty="0" err="1"/>
              <a:t>fermentum</a:t>
            </a:r>
            <a:r>
              <a:rPr lang="pt-BR" dirty="0"/>
              <a:t> a magna ut.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2800" dirty="0" err="1"/>
              <a:t>Lorem</a:t>
            </a:r>
            <a:r>
              <a:rPr lang="pt-BR" sz="2800" dirty="0"/>
              <a:t> ipsum </a:t>
            </a:r>
            <a:r>
              <a:rPr lang="pt-BR" sz="2800" dirty="0" err="1"/>
              <a:t>dolor</a:t>
            </a:r>
            <a:r>
              <a:rPr lang="pt-BR" sz="2800" dirty="0"/>
              <a:t> </a:t>
            </a:r>
            <a:r>
              <a:rPr lang="pt-BR" sz="2800" dirty="0" err="1"/>
              <a:t>sit</a:t>
            </a:r>
            <a:r>
              <a:rPr lang="pt-BR" sz="2800" dirty="0"/>
              <a:t> </a:t>
            </a:r>
            <a:r>
              <a:rPr lang="pt-BR" sz="2800" dirty="0" err="1"/>
              <a:t>amet</a:t>
            </a:r>
            <a:r>
              <a:rPr lang="pt-BR" sz="2800" dirty="0"/>
              <a:t>, </a:t>
            </a:r>
            <a:r>
              <a:rPr lang="pt-BR" sz="2800" dirty="0" err="1"/>
              <a:t>consectetur</a:t>
            </a:r>
            <a:r>
              <a:rPr lang="pt-BR" sz="2800" dirty="0"/>
              <a:t> </a:t>
            </a:r>
            <a:r>
              <a:rPr lang="pt-BR" sz="2800" dirty="0" err="1"/>
              <a:t>adipiscing</a:t>
            </a:r>
            <a:r>
              <a:rPr lang="pt-BR" sz="2800" dirty="0"/>
              <a:t> </a:t>
            </a:r>
            <a:r>
              <a:rPr lang="pt-BR" sz="2800" dirty="0" err="1"/>
              <a:t>elit</a:t>
            </a:r>
            <a:r>
              <a:rPr lang="pt-BR" sz="2800" dirty="0"/>
              <a:t>. </a:t>
            </a:r>
          </a:p>
          <a:p>
            <a:pPr rtl="0"/>
            <a:r>
              <a:rPr lang="pt-BR" dirty="0"/>
              <a:t>Ut </a:t>
            </a:r>
            <a:r>
              <a:rPr lang="pt-BR" dirty="0" err="1"/>
              <a:t>fermentum</a:t>
            </a:r>
            <a:r>
              <a:rPr lang="pt-BR" dirty="0"/>
              <a:t> a magna ut </a:t>
            </a:r>
            <a:r>
              <a:rPr lang="pt-BR" dirty="0" err="1"/>
              <a:t>eleifend</a:t>
            </a:r>
            <a:r>
              <a:rPr lang="pt-BR" dirty="0"/>
              <a:t>. </a:t>
            </a:r>
            <a:r>
              <a:rPr lang="pt-BR" dirty="0" err="1"/>
              <a:t>Integer</a:t>
            </a:r>
            <a:r>
              <a:rPr lang="pt-BR" dirty="0"/>
              <a:t> </a:t>
            </a:r>
            <a:r>
              <a:rPr lang="pt-BR" dirty="0" err="1"/>
              <a:t>convallis</a:t>
            </a:r>
            <a:r>
              <a:rPr lang="pt-BR" dirty="0"/>
              <a:t> </a:t>
            </a:r>
            <a:r>
              <a:rPr lang="pt-BR" dirty="0" err="1"/>
              <a:t>suscipit</a:t>
            </a:r>
            <a:r>
              <a:rPr lang="pt-BR" dirty="0"/>
              <a:t> ante eu </a:t>
            </a:r>
            <a:r>
              <a:rPr lang="pt-BR" dirty="0" err="1"/>
              <a:t>varius</a:t>
            </a:r>
            <a:r>
              <a:rPr lang="pt-BR" dirty="0"/>
              <a:t>. </a:t>
            </a:r>
          </a:p>
          <a:p>
            <a:pPr rtl="0"/>
            <a:r>
              <a:rPr lang="pt-BR" dirty="0" err="1"/>
              <a:t>Morbi</a:t>
            </a:r>
            <a:r>
              <a:rPr lang="pt-BR" dirty="0"/>
              <a:t> a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. </a:t>
            </a:r>
            <a:r>
              <a:rPr lang="pt-BR" dirty="0" err="1"/>
              <a:t>Suspendisse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ipsum </a:t>
            </a:r>
            <a:r>
              <a:rPr lang="pt-BR" dirty="0" err="1"/>
              <a:t>finibus</a:t>
            </a:r>
            <a:r>
              <a:rPr lang="pt-BR" dirty="0"/>
              <a:t> justo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blandit</a:t>
            </a:r>
            <a:r>
              <a:rPr lang="pt-BR" dirty="0"/>
              <a:t>. </a:t>
            </a:r>
          </a:p>
          <a:p>
            <a:pPr rtl="0"/>
            <a:r>
              <a:rPr lang="pt-BR" dirty="0"/>
              <a:t>Ut </a:t>
            </a:r>
            <a:r>
              <a:rPr lang="pt-BR" dirty="0" err="1"/>
              <a:t>congue</a:t>
            </a:r>
            <a:r>
              <a:rPr lang="pt-BR" dirty="0"/>
              <a:t> quis </a:t>
            </a:r>
            <a:r>
              <a:rPr lang="pt-BR" dirty="0" err="1"/>
              <a:t>tortor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sodales</a:t>
            </a:r>
            <a:r>
              <a:rPr lang="pt-BR" dirty="0"/>
              <a:t>. </a:t>
            </a:r>
          </a:p>
        </p:txBody>
      </p:sp>
      <p:pic>
        <p:nvPicPr>
          <p:cNvPr id="9" name="Espaço Reservado para Imagem 8" descr="Espaço reservado para imagem">
            <a:extLst>
              <a:ext uri="{FF2B5EF4-FFF2-40B4-BE49-F238E27FC236}">
                <a16:creationId xmlns:a16="http://schemas.microsoft.com/office/drawing/2014/main" xmlns="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orma Livre 5" descr="Ênfase de imagem vazia">
            <a:extLst>
              <a:ext uri="{FF2B5EF4-FFF2-40B4-BE49-F238E27FC236}">
                <a16:creationId xmlns:a16="http://schemas.microsoft.com/office/drawing/2014/main" xmlns="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6" name="Forma Livre 5" descr="Ênfase de imagem sólida">
            <a:extLst>
              <a:ext uri="{FF2B5EF4-FFF2-40B4-BE49-F238E27FC236}">
                <a16:creationId xmlns:a16="http://schemas.microsoft.com/office/drawing/2014/main" xmlns="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pPr rtl="0"/>
            <a:r>
              <a:rPr lang="pt-BR" dirty="0"/>
              <a:t>Nossa Promessa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Etiam </a:t>
            </a:r>
            <a:r>
              <a:rPr lang="pt-BR" dirty="0" err="1"/>
              <a:t>aliquet</a:t>
            </a:r>
            <a:r>
              <a:rPr lang="pt-BR" dirty="0"/>
              <a:t> eu mi quis </a:t>
            </a:r>
            <a:r>
              <a:rPr lang="pt-BR" dirty="0" err="1"/>
              <a:t>lacinia</a:t>
            </a:r>
            <a:r>
              <a:rPr lang="pt-BR" dirty="0"/>
              <a:t>. Ut </a:t>
            </a:r>
            <a:r>
              <a:rPr lang="pt-BR" dirty="0" err="1"/>
              <a:t>fermentum</a:t>
            </a:r>
            <a:r>
              <a:rPr lang="pt-BR" dirty="0"/>
              <a:t> a magna ut.</a:t>
            </a:r>
          </a:p>
        </p:txBody>
      </p:sp>
      <p:sp>
        <p:nvSpPr>
          <p:cNvPr id="29" name="Espaço Reservado para Conteúdo 28">
            <a:extLst>
              <a:ext uri="{FF2B5EF4-FFF2-40B4-BE49-F238E27FC236}">
                <a16:creationId xmlns:a16="http://schemas.microsoft.com/office/drawing/2014/main" xmlns="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2800" dirty="0" err="1"/>
              <a:t>Lorem</a:t>
            </a:r>
            <a:r>
              <a:rPr lang="pt-BR" sz="2800" dirty="0"/>
              <a:t> ipsum </a:t>
            </a:r>
            <a:r>
              <a:rPr lang="pt-BR" sz="2800" dirty="0" err="1"/>
              <a:t>dolor</a:t>
            </a:r>
            <a:r>
              <a:rPr lang="pt-BR" sz="2800" dirty="0"/>
              <a:t> </a:t>
            </a:r>
            <a:r>
              <a:rPr lang="pt-BR" sz="2800" dirty="0" err="1"/>
              <a:t>sit</a:t>
            </a:r>
            <a:r>
              <a:rPr lang="pt-BR" sz="2800" dirty="0"/>
              <a:t> </a:t>
            </a:r>
            <a:r>
              <a:rPr lang="pt-BR" sz="2800" dirty="0" err="1"/>
              <a:t>amet</a:t>
            </a:r>
            <a:r>
              <a:rPr lang="pt-BR" sz="2800" dirty="0"/>
              <a:t>, </a:t>
            </a:r>
            <a:r>
              <a:rPr lang="pt-BR" sz="2800" dirty="0" err="1"/>
              <a:t>consectetur</a:t>
            </a:r>
            <a:r>
              <a:rPr lang="pt-BR" sz="2800" dirty="0"/>
              <a:t> </a:t>
            </a:r>
            <a:r>
              <a:rPr lang="pt-BR" sz="2800" dirty="0" err="1"/>
              <a:t>adipiscing</a:t>
            </a:r>
            <a:r>
              <a:rPr lang="pt-BR" sz="2800" dirty="0"/>
              <a:t> </a:t>
            </a:r>
            <a:r>
              <a:rPr lang="pt-BR" sz="2800" dirty="0" err="1"/>
              <a:t>elit</a:t>
            </a:r>
            <a:r>
              <a:rPr lang="pt-BR" sz="2800" dirty="0"/>
              <a:t>. </a:t>
            </a:r>
          </a:p>
          <a:p>
            <a:pPr rtl="0"/>
            <a:r>
              <a:rPr lang="pt-BR" dirty="0"/>
              <a:t>Ut </a:t>
            </a:r>
            <a:r>
              <a:rPr lang="pt-BR" dirty="0" err="1"/>
              <a:t>fermentum</a:t>
            </a:r>
            <a:r>
              <a:rPr lang="pt-BR" dirty="0"/>
              <a:t> a magna ut </a:t>
            </a:r>
            <a:r>
              <a:rPr lang="pt-BR" dirty="0" err="1"/>
              <a:t>eleifend</a:t>
            </a:r>
            <a:r>
              <a:rPr lang="pt-BR" dirty="0"/>
              <a:t>. </a:t>
            </a:r>
            <a:r>
              <a:rPr lang="pt-BR" dirty="0" err="1"/>
              <a:t>Integer</a:t>
            </a:r>
            <a:r>
              <a:rPr lang="pt-BR" dirty="0"/>
              <a:t> </a:t>
            </a:r>
            <a:r>
              <a:rPr lang="pt-BR" dirty="0" err="1"/>
              <a:t>convallis</a:t>
            </a:r>
            <a:r>
              <a:rPr lang="pt-BR" dirty="0"/>
              <a:t> </a:t>
            </a:r>
            <a:r>
              <a:rPr lang="pt-BR" dirty="0" err="1"/>
              <a:t>suscipit</a:t>
            </a:r>
            <a:r>
              <a:rPr lang="pt-BR" dirty="0"/>
              <a:t> ante eu </a:t>
            </a:r>
            <a:r>
              <a:rPr lang="pt-BR" dirty="0" err="1"/>
              <a:t>varius</a:t>
            </a:r>
            <a:r>
              <a:rPr lang="pt-BR" dirty="0"/>
              <a:t>. </a:t>
            </a:r>
          </a:p>
          <a:p>
            <a:pPr rtl="0"/>
            <a:r>
              <a:rPr lang="pt-BR" dirty="0" err="1"/>
              <a:t>Morbi</a:t>
            </a:r>
            <a:r>
              <a:rPr lang="pt-BR" dirty="0"/>
              <a:t> a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. </a:t>
            </a:r>
            <a:r>
              <a:rPr lang="pt-BR" dirty="0" err="1"/>
              <a:t>Suspendisse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ipsum </a:t>
            </a:r>
            <a:r>
              <a:rPr lang="pt-BR" dirty="0" err="1"/>
              <a:t>finibus</a:t>
            </a:r>
            <a:r>
              <a:rPr lang="pt-BR" dirty="0"/>
              <a:t> justo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blandit</a:t>
            </a:r>
            <a:r>
              <a:rPr lang="pt-BR" dirty="0"/>
              <a:t>. </a:t>
            </a:r>
          </a:p>
          <a:p>
            <a:pPr rtl="0"/>
            <a:r>
              <a:rPr lang="pt-BR" dirty="0"/>
              <a:t>Ut </a:t>
            </a:r>
            <a:r>
              <a:rPr lang="pt-BR" dirty="0" err="1"/>
              <a:t>congue</a:t>
            </a:r>
            <a:r>
              <a:rPr lang="pt-BR" dirty="0"/>
              <a:t> quis </a:t>
            </a:r>
            <a:r>
              <a:rPr lang="pt-BR" dirty="0" err="1"/>
              <a:t>tortor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sodales</a:t>
            </a:r>
            <a:r>
              <a:rPr lang="pt-BR" dirty="0"/>
              <a:t>. </a:t>
            </a:r>
          </a:p>
        </p:txBody>
      </p:sp>
      <p:pic>
        <p:nvPicPr>
          <p:cNvPr id="8" name="Espaço Reservado para Imagem 7" descr="Imagem do slide">
            <a:extLst>
              <a:ext uri="{FF2B5EF4-FFF2-40B4-BE49-F238E27FC236}">
                <a16:creationId xmlns:a16="http://schemas.microsoft.com/office/drawing/2014/main" xmlns="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orma Livre 5" descr="Bloco de ênfase vazio">
            <a:extLst>
              <a:ext uri="{FF2B5EF4-FFF2-40B4-BE49-F238E27FC236}">
                <a16:creationId xmlns:a16="http://schemas.microsoft.com/office/drawing/2014/main" xmlns="" id="{3EEE5409-3F6C-485D-B4C2-5247917F1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67" name="Forma Livre 5" descr="Bloco de ênfase sólido">
            <a:extLst>
              <a:ext uri="{FF2B5EF4-FFF2-40B4-BE49-F238E27FC236}">
                <a16:creationId xmlns:a16="http://schemas.microsoft.com/office/drawing/2014/main" xmlns="" id="{0D74D4D5-6A4C-4248-8A92-B8CA1C918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pPr rtl="0"/>
            <a:r>
              <a:rPr lang="pt-BR" dirty="0"/>
              <a:t>Nosso Produto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Etiam </a:t>
            </a:r>
            <a:r>
              <a:rPr lang="pt-BR" dirty="0" err="1"/>
              <a:t>aliquet</a:t>
            </a:r>
            <a:r>
              <a:rPr lang="pt-BR" dirty="0"/>
              <a:t> eu mi quis </a:t>
            </a:r>
            <a:r>
              <a:rPr lang="pt-BR" dirty="0" err="1"/>
              <a:t>lacinia</a:t>
            </a:r>
            <a:r>
              <a:rPr lang="pt-BR" dirty="0"/>
              <a:t>. Ut </a:t>
            </a:r>
            <a:r>
              <a:rPr lang="pt-BR" dirty="0" err="1"/>
              <a:t>fermentum</a:t>
            </a:r>
            <a:r>
              <a:rPr lang="pt-BR" dirty="0"/>
              <a:t> a magna ut.</a:t>
            </a:r>
          </a:p>
        </p:txBody>
      </p:sp>
      <p:sp>
        <p:nvSpPr>
          <p:cNvPr id="29" name="Espaço Reservado para Conteúdo 28">
            <a:extLst>
              <a:ext uri="{FF2B5EF4-FFF2-40B4-BE49-F238E27FC236}">
                <a16:creationId xmlns:a16="http://schemas.microsoft.com/office/drawing/2014/main" xmlns="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2800" dirty="0" err="1"/>
              <a:t>Lorem</a:t>
            </a:r>
            <a:r>
              <a:rPr lang="pt-BR" sz="2800" dirty="0"/>
              <a:t> ipsum </a:t>
            </a:r>
            <a:r>
              <a:rPr lang="pt-BR" sz="2800" dirty="0" err="1"/>
              <a:t>dolor</a:t>
            </a:r>
            <a:r>
              <a:rPr lang="pt-BR" sz="2800" dirty="0"/>
              <a:t> </a:t>
            </a:r>
            <a:r>
              <a:rPr lang="pt-BR" sz="2800" dirty="0" err="1"/>
              <a:t>sit</a:t>
            </a:r>
            <a:r>
              <a:rPr lang="pt-BR" sz="2800" dirty="0"/>
              <a:t> </a:t>
            </a:r>
            <a:r>
              <a:rPr lang="pt-BR" sz="2800" dirty="0" err="1"/>
              <a:t>amet</a:t>
            </a:r>
            <a:r>
              <a:rPr lang="pt-BR" sz="2800" dirty="0"/>
              <a:t>, </a:t>
            </a:r>
            <a:r>
              <a:rPr lang="pt-BR" sz="2800" dirty="0" err="1"/>
              <a:t>consectetur</a:t>
            </a:r>
            <a:r>
              <a:rPr lang="pt-BR" sz="2800" dirty="0"/>
              <a:t> </a:t>
            </a:r>
            <a:r>
              <a:rPr lang="pt-BR" sz="2800" dirty="0" err="1"/>
              <a:t>adipiscing</a:t>
            </a:r>
            <a:r>
              <a:rPr lang="pt-BR" sz="2800" dirty="0"/>
              <a:t> </a:t>
            </a:r>
            <a:r>
              <a:rPr lang="pt-BR" sz="2800" dirty="0" err="1"/>
              <a:t>elit</a:t>
            </a:r>
            <a:r>
              <a:rPr lang="pt-BR" sz="2800" dirty="0"/>
              <a:t>. </a:t>
            </a:r>
          </a:p>
          <a:p>
            <a:pPr rtl="0"/>
            <a:r>
              <a:rPr lang="pt-BR" dirty="0"/>
              <a:t>Ut </a:t>
            </a:r>
            <a:r>
              <a:rPr lang="pt-BR" dirty="0" err="1"/>
              <a:t>fermentum</a:t>
            </a:r>
            <a:r>
              <a:rPr lang="pt-BR" dirty="0"/>
              <a:t> a magna ut </a:t>
            </a:r>
            <a:r>
              <a:rPr lang="pt-BR" dirty="0" err="1"/>
              <a:t>eleifend</a:t>
            </a:r>
            <a:r>
              <a:rPr lang="pt-BR" dirty="0"/>
              <a:t>. </a:t>
            </a:r>
            <a:r>
              <a:rPr lang="pt-BR" dirty="0" err="1"/>
              <a:t>Integer</a:t>
            </a:r>
            <a:r>
              <a:rPr lang="pt-BR" dirty="0"/>
              <a:t> </a:t>
            </a:r>
            <a:r>
              <a:rPr lang="pt-BR" dirty="0" err="1"/>
              <a:t>convallis</a:t>
            </a:r>
            <a:r>
              <a:rPr lang="pt-BR" dirty="0"/>
              <a:t> </a:t>
            </a:r>
            <a:r>
              <a:rPr lang="pt-BR" dirty="0" err="1"/>
              <a:t>suscipit</a:t>
            </a:r>
            <a:r>
              <a:rPr lang="pt-BR" dirty="0"/>
              <a:t> ante eu </a:t>
            </a:r>
            <a:r>
              <a:rPr lang="pt-BR" dirty="0" err="1"/>
              <a:t>varius</a:t>
            </a:r>
            <a:r>
              <a:rPr lang="pt-BR" dirty="0"/>
              <a:t>. </a:t>
            </a:r>
          </a:p>
          <a:p>
            <a:pPr rtl="0"/>
            <a:r>
              <a:rPr lang="pt-BR" dirty="0" err="1"/>
              <a:t>Morbi</a:t>
            </a:r>
            <a:r>
              <a:rPr lang="pt-BR" dirty="0"/>
              <a:t> a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. </a:t>
            </a:r>
            <a:r>
              <a:rPr lang="pt-BR" dirty="0" err="1"/>
              <a:t>Suspendisse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ipsum </a:t>
            </a:r>
            <a:r>
              <a:rPr lang="pt-BR" dirty="0" err="1"/>
              <a:t>finibus</a:t>
            </a:r>
            <a:r>
              <a:rPr lang="pt-BR" dirty="0"/>
              <a:t> justo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blandit</a:t>
            </a:r>
            <a:r>
              <a:rPr lang="pt-BR" dirty="0"/>
              <a:t>. </a:t>
            </a:r>
          </a:p>
          <a:p>
            <a:pPr rtl="0"/>
            <a:r>
              <a:rPr lang="pt-BR" dirty="0"/>
              <a:t>Ut </a:t>
            </a:r>
            <a:r>
              <a:rPr lang="pt-BR" dirty="0" err="1"/>
              <a:t>congue</a:t>
            </a:r>
            <a:r>
              <a:rPr lang="pt-BR" dirty="0"/>
              <a:t> quis </a:t>
            </a:r>
            <a:r>
              <a:rPr lang="pt-BR" dirty="0" err="1"/>
              <a:t>tortor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sodales</a:t>
            </a:r>
            <a:r>
              <a:rPr lang="pt-BR" dirty="0"/>
              <a:t>. </a:t>
            </a:r>
          </a:p>
        </p:txBody>
      </p:sp>
      <p:pic>
        <p:nvPicPr>
          <p:cNvPr id="14" name="Espaço Reservado para Imagem 13" descr="Espaço reservado para imagem à esquerda">
            <a:extLst>
              <a:ext uri="{FF2B5EF4-FFF2-40B4-BE49-F238E27FC236}">
                <a16:creationId xmlns:a16="http://schemas.microsoft.com/office/drawing/2014/main" xmlns="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Espaço Reservado para Imagem 18" descr="Espaço reservado para imagem abaixo">
            <a:extLst>
              <a:ext uri="{FF2B5EF4-FFF2-40B4-BE49-F238E27FC236}">
                <a16:creationId xmlns:a16="http://schemas.microsoft.com/office/drawing/2014/main" xmlns="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Espaço Reservado para Imagem 16" descr="Espaço reservado para imagem acima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dirty="0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 rtlCol="0"/>
          <a:lstStyle/>
          <a:p>
            <a:pPr rtl="0"/>
            <a:r>
              <a:rPr lang="pt-BR" dirty="0" err="1"/>
              <a:t>Proseware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 rtlCol="0"/>
          <a:lstStyle/>
          <a:p>
            <a:pPr rtl="0"/>
            <a:r>
              <a:rPr lang="pt-BR" dirty="0" err="1"/>
              <a:t>Nulla</a:t>
            </a:r>
            <a:r>
              <a:rPr lang="pt-BR" dirty="0"/>
              <a:t> a erat </a:t>
            </a:r>
            <a:r>
              <a:rPr lang="pt-BR" dirty="0" err="1"/>
              <a:t>eget</a:t>
            </a:r>
            <a:r>
              <a:rPr lang="pt-BR" dirty="0"/>
              <a:t> nunc </a:t>
            </a:r>
            <a:r>
              <a:rPr lang="pt-BR" dirty="0" err="1"/>
              <a:t>hendrerit</a:t>
            </a:r>
            <a:r>
              <a:rPr lang="pt-BR" dirty="0"/>
              <a:t> </a:t>
            </a:r>
            <a:r>
              <a:rPr lang="pt-BR" dirty="0" err="1"/>
              <a:t>ultrices</a:t>
            </a:r>
            <a:r>
              <a:rPr lang="pt-BR" dirty="0"/>
              <a:t> eu </a:t>
            </a:r>
            <a:r>
              <a:rPr lang="pt-BR" dirty="0" err="1"/>
              <a:t>nec</a:t>
            </a:r>
            <a:r>
              <a:rPr lang="pt-BR" dirty="0"/>
              <a:t> </a:t>
            </a:r>
            <a:r>
              <a:rPr lang="pt-BR" dirty="0" err="1"/>
              <a:t>nulla</a:t>
            </a:r>
            <a:r>
              <a:rPr lang="pt-BR" dirty="0"/>
              <a:t>. </a:t>
            </a:r>
            <a:r>
              <a:rPr lang="pt-BR" dirty="0" err="1"/>
              <a:t>Donec</a:t>
            </a:r>
            <a:r>
              <a:rPr lang="pt-BR" dirty="0"/>
              <a:t>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leo</a:t>
            </a:r>
            <a:r>
              <a:rPr lang="pt-BR" dirty="0"/>
              <a:t> </a:t>
            </a:r>
            <a:r>
              <a:rPr lang="pt-BR" dirty="0" err="1"/>
              <a:t>aliquet</a:t>
            </a:r>
            <a:r>
              <a:rPr lang="pt-BR" dirty="0"/>
              <a:t>, </a:t>
            </a:r>
            <a:r>
              <a:rPr lang="pt-BR" dirty="0" err="1"/>
              <a:t>auctor</a:t>
            </a:r>
            <a:r>
              <a:rPr lang="pt-BR" dirty="0"/>
              <a:t> </a:t>
            </a:r>
            <a:r>
              <a:rPr lang="pt-BR" dirty="0" err="1"/>
              <a:t>quam</a:t>
            </a:r>
            <a:r>
              <a:rPr lang="pt-BR" dirty="0"/>
              <a:t> id, </a:t>
            </a:r>
            <a:r>
              <a:rPr lang="pt-BR" dirty="0" err="1"/>
              <a:t>convallis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</a:p>
          <a:p>
            <a:pPr lvl="1" rtl="0"/>
            <a:r>
              <a:rPr lang="pt-BR" dirty="0" err="1"/>
              <a:t>Sed</a:t>
            </a:r>
            <a:r>
              <a:rPr lang="pt-BR" dirty="0"/>
              <a:t> in </a:t>
            </a:r>
            <a:r>
              <a:rPr lang="pt-BR" dirty="0" err="1"/>
              <a:t>molestie</a:t>
            </a:r>
            <a:r>
              <a:rPr lang="pt-BR" dirty="0"/>
              <a:t> est. </a:t>
            </a:r>
            <a:r>
              <a:rPr lang="pt-BR" dirty="0" err="1"/>
              <a:t>Cras</a:t>
            </a:r>
            <a:r>
              <a:rPr lang="pt-BR" dirty="0"/>
              <a:t> </a:t>
            </a:r>
            <a:r>
              <a:rPr lang="pt-BR" dirty="0" err="1"/>
              <a:t>ornare</a:t>
            </a:r>
            <a:r>
              <a:rPr lang="pt-BR" dirty="0"/>
              <a:t>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neque</a:t>
            </a:r>
            <a:r>
              <a:rPr lang="pt-BR" dirty="0"/>
              <a:t> </a:t>
            </a:r>
            <a:r>
              <a:rPr lang="pt-BR" dirty="0" err="1"/>
              <a:t>lobortis</a:t>
            </a:r>
            <a:r>
              <a:rPr lang="pt-BR" dirty="0"/>
              <a:t>.</a:t>
            </a:r>
          </a:p>
          <a:p>
            <a:pPr lvl="1" rtl="0"/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mattis</a:t>
            </a:r>
            <a:r>
              <a:rPr lang="pt-BR" dirty="0"/>
              <a:t> </a:t>
            </a:r>
            <a:r>
              <a:rPr lang="pt-BR" dirty="0" err="1"/>
              <a:t>risus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ullamcorper</a:t>
            </a:r>
            <a:r>
              <a:rPr lang="pt-BR" dirty="0"/>
              <a:t> nunc </a:t>
            </a:r>
            <a:r>
              <a:rPr lang="pt-BR" dirty="0" err="1"/>
              <a:t>efficitur</a:t>
            </a:r>
            <a:r>
              <a:rPr lang="pt-BR" dirty="0"/>
              <a:t> </a:t>
            </a:r>
            <a:r>
              <a:rPr lang="pt-BR" dirty="0" err="1"/>
              <a:t>sed</a:t>
            </a:r>
            <a:r>
              <a:rPr lang="pt-BR" dirty="0"/>
              <a:t>. 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 rtlCol="0"/>
          <a:lstStyle/>
          <a:p>
            <a:pPr rtl="0"/>
            <a:r>
              <a:rPr lang="pt-BR" dirty="0"/>
              <a:t>Serviço Competitivo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 rtlCol="0"/>
          <a:lstStyle/>
          <a:p>
            <a:pPr rt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quam</a:t>
            </a:r>
            <a:r>
              <a:rPr lang="pt-BR" dirty="0"/>
              <a:t> </a:t>
            </a:r>
            <a:r>
              <a:rPr lang="pt-BR" dirty="0" err="1"/>
              <a:t>tortor</a:t>
            </a:r>
            <a:r>
              <a:rPr lang="pt-BR" dirty="0"/>
              <a:t>, </a:t>
            </a:r>
            <a:r>
              <a:rPr lang="pt-BR" dirty="0" err="1"/>
              <a:t>viverra</a:t>
            </a:r>
            <a:r>
              <a:rPr lang="pt-BR" dirty="0"/>
              <a:t> nunc </a:t>
            </a:r>
            <a:r>
              <a:rPr lang="pt-BR" dirty="0" err="1"/>
              <a:t>rutrum</a:t>
            </a:r>
            <a:r>
              <a:rPr lang="pt-BR" dirty="0"/>
              <a:t>. </a:t>
            </a:r>
          </a:p>
          <a:p>
            <a:pPr lvl="1" rtl="0"/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 </a:t>
            </a:r>
            <a:r>
              <a:rPr lang="pt-BR" dirty="0" err="1"/>
              <a:t>sapien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. </a:t>
            </a:r>
          </a:p>
          <a:p>
            <a:pPr lvl="1" rtl="0"/>
            <a:r>
              <a:rPr lang="pt-BR" dirty="0"/>
              <a:t>Nunc tempus, </a:t>
            </a:r>
            <a:r>
              <a:rPr lang="pt-BR" dirty="0" err="1"/>
              <a:t>risus</a:t>
            </a:r>
            <a:r>
              <a:rPr lang="pt-BR" dirty="0"/>
              <a:t> </a:t>
            </a:r>
            <a:r>
              <a:rPr lang="pt-BR" dirty="0" err="1"/>
              <a:t>sodales</a:t>
            </a:r>
            <a:r>
              <a:rPr lang="pt-BR" dirty="0"/>
              <a:t> </a:t>
            </a:r>
            <a:r>
              <a:rPr lang="pt-BR" dirty="0" err="1"/>
              <a:t>sodales</a:t>
            </a:r>
            <a:r>
              <a:rPr lang="pt-BR" dirty="0"/>
              <a:t> </a:t>
            </a:r>
            <a:r>
              <a:rPr lang="pt-BR" dirty="0" err="1"/>
              <a:t>hendrerit</a:t>
            </a:r>
            <a:r>
              <a:rPr lang="pt-BR" dirty="0"/>
              <a:t>, </a:t>
            </a:r>
            <a:r>
              <a:rPr lang="pt-BR" dirty="0" err="1"/>
              <a:t>arcu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libero, a </a:t>
            </a:r>
            <a:r>
              <a:rPr lang="pt-BR" dirty="0" err="1"/>
              <a:t>sollicitudin</a:t>
            </a:r>
            <a:r>
              <a:rPr lang="pt-BR" dirty="0"/>
              <a:t> </a:t>
            </a:r>
            <a:r>
              <a:rPr lang="pt-BR" dirty="0" err="1"/>
              <a:t>quam</a:t>
            </a:r>
            <a:r>
              <a:rPr lang="pt-BR" dirty="0"/>
              <a:t> </a:t>
            </a:r>
            <a:r>
              <a:rPr lang="pt-BR" dirty="0" err="1"/>
              <a:t>nulla</a:t>
            </a:r>
            <a:r>
              <a:rPr lang="pt-BR" dirty="0"/>
              <a:t> quis </a:t>
            </a:r>
            <a:r>
              <a:rPr lang="pt-BR" dirty="0" err="1"/>
              <a:t>lectus</a:t>
            </a:r>
            <a:r>
              <a:rPr lang="pt-BR" dirty="0"/>
              <a:t>. In </a:t>
            </a:r>
            <a:r>
              <a:rPr lang="pt-BR" dirty="0" err="1"/>
              <a:t>at</a:t>
            </a:r>
            <a:r>
              <a:rPr lang="pt-BR" dirty="0"/>
              <a:t> porta </a:t>
            </a:r>
            <a:r>
              <a:rPr lang="pt-BR" dirty="0" err="1"/>
              <a:t>mauris</a:t>
            </a:r>
            <a:r>
              <a:rPr lang="pt-BR" dirty="0"/>
              <a:t>. 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Opções de Gráfico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</a:p>
        </p:txBody>
      </p:sp>
      <p:graphicFrame>
        <p:nvGraphicFramePr>
          <p:cNvPr id="4" name="Gráfico 3" title="Espaço reservado para gráfico de receita bruta">
            <a:extLst>
              <a:ext uri="{FF2B5EF4-FFF2-40B4-BE49-F238E27FC236}">
                <a16:creationId xmlns:a16="http://schemas.microsoft.com/office/drawing/2014/main" xmlns="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998466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 title="Espaço reservado para gráfico de receita bruta">
            <a:extLst>
              <a:ext uri="{FF2B5EF4-FFF2-40B4-BE49-F238E27FC236}">
                <a16:creationId xmlns:a16="http://schemas.microsoft.com/office/drawing/2014/main" xmlns="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495141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áfico 7" title="Espaço reservado para gráfico de receita bruta">
            <a:extLst>
              <a:ext uri="{FF2B5EF4-FFF2-40B4-BE49-F238E27FC236}">
                <a16:creationId xmlns:a16="http://schemas.microsoft.com/office/drawing/2014/main" xmlns="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24369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xmlns="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Tabela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xmlns="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35393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rtl="0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Fornecedores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Usuários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Compradores de anúncios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Receita Bruta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Receita da Empresa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R$ 6.750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R$ 1.013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R$ 33.750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R$ 5.063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R$ 135.000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R$ 20.250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R$ 270.000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R$ 40.500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7078208"/>
                  </a:ext>
                </a:extLst>
              </a:tr>
            </a:tbl>
          </a:graphicData>
        </a:graphic>
      </p:graphicFrame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2_TF16411253.potx" id="{F17DFD64-FF90-49B0-8503-7FD4772DC79A}" vid="{BF60D469-03C8-4E76-8C7A-FDDB799F906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A50AA-654B-45CA-B6AD-FDA9E9535EF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geométrica</Template>
  <TotalTime>0</TotalTime>
  <Words>559</Words>
  <Application>Microsoft Office PowerPoint</Application>
  <PresentationFormat>Widescreen</PresentationFormat>
  <Paragraphs>116</Paragraphs>
  <Slides>12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Times New Roman</vt:lpstr>
      <vt:lpstr>Wingdings</vt:lpstr>
      <vt:lpstr>Tema do Office</vt:lpstr>
      <vt:lpstr>Título da apresentação</vt:lpstr>
      <vt:lpstr>Opção 1 de Divisor de Seção</vt:lpstr>
      <vt:lpstr>Opção 2 de Divisor de Seção</vt:lpstr>
      <vt:lpstr>Sobre nós</vt:lpstr>
      <vt:lpstr>Nossa Promessa</vt:lpstr>
      <vt:lpstr>Nosso Produto</vt:lpstr>
      <vt:lpstr>Comparação</vt:lpstr>
      <vt:lpstr>Opções de Gráfico</vt:lpstr>
      <vt:lpstr>Tabela</vt:lpstr>
      <vt:lpstr>Lorem ipsum dolor sit amet, consectetur adipiscing elit. </vt:lpstr>
      <vt:lpstr>Obrigado</vt:lpstr>
      <vt:lpstr>How to Customize this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2019-01-01T17:54:30Z</dcterms:created>
  <dcterms:modified xsi:type="dcterms:W3CDTF">2019-01-01T17:54:53Z</dcterms:modified>
</cp:coreProperties>
</file>