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E02E-A544-43B2-9E8C-DCA3A41A0C2F}" v="516" dt="2019-03-20T19:53:4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kos, Michael" userId="187a1d98-cbe4-4791-ae10-0f3494b6e834" providerId="ADAL" clId="{47A1E02E-A544-43B2-9E8C-DCA3A41A0C2F}"/>
    <pc:docChg chg="undo custSel mod addSld modSld sldOrd">
      <pc:chgData name="Kanakos, Michael" userId="187a1d98-cbe4-4791-ae10-0f3494b6e834" providerId="ADAL" clId="{47A1E02E-A544-43B2-9E8C-DCA3A41A0C2F}" dt="2019-03-20T19:53:41.561" v="981" actId="12269"/>
      <pc:docMkLst>
        <pc:docMk/>
      </pc:docMkLst>
      <pc:sldChg chg="addSp delSp delDesignElem">
        <pc:chgData name="Kanakos, Michael" userId="187a1d98-cbe4-4791-ae10-0f3494b6e834" providerId="ADAL" clId="{47A1E02E-A544-43B2-9E8C-DCA3A41A0C2F}" dt="2019-03-20T19:10:44.551" v="44"/>
        <pc:sldMkLst>
          <pc:docMk/>
          <pc:sldMk cId="2351454626" sldId="257"/>
        </pc:sldMkLst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0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2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4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6" creationId="{8DFFC5B7-4963-4902-8A90-EFF5766892DF}"/>
          </ac:spMkLst>
        </pc:spChg>
      </pc:sldChg>
      <pc:sldChg chg="addSp delSp modSp delDesignElem">
        <pc:chgData name="Kanakos, Michael" userId="187a1d98-cbe4-4791-ae10-0f3494b6e834" providerId="ADAL" clId="{47A1E02E-A544-43B2-9E8C-DCA3A41A0C2F}" dt="2019-03-20T19:12:46.035" v="60" actId="26606"/>
        <pc:sldMkLst>
          <pc:docMk/>
          <pc:sldMk cId="655865705" sldId="258"/>
        </pc:sldMkLst>
        <pc:spChg chg="mo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2" creationId="{AE451F29-E345-432E-9AF8-B874676F5FDC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23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1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2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3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38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0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2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4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6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7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8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9" creationId="{8DFFC5B7-4963-4902-8A90-EFF5766892DF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1" creationId="{D8B9538A-2A89-47DD-996C-7D2BE2AB6CA0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2" creationId="{E625979B-5325-4898-8EF9-5C174B19218E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3" creationId="{34B22E2B-30D5-47A4-97C5-091EA1ABC728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4" creationId="{9B6DA3CD-A002-40ED-8194-B4E637BD7669}"/>
          </ac:spMkLst>
        </pc:spChg>
        <pc:graphicFrameChg chg="mod modGraphic">
          <ac:chgData name="Kanakos, Michael" userId="187a1d98-cbe4-4791-ae10-0f3494b6e834" providerId="ADAL" clId="{47A1E02E-A544-43B2-9E8C-DCA3A41A0C2F}" dt="2019-03-20T19:12:46.035" v="60" actId="26606"/>
          <ac:graphicFrameMkLst>
            <pc:docMk/>
            <pc:sldMk cId="655865705" sldId="258"/>
            <ac:graphicFrameMk id="12" creationId="{79A3257D-4D96-4800-9012-9D02B20EC97F}"/>
          </ac:graphicFrameMkLst>
        </pc:graphicFrameChg>
      </pc:sldChg>
      <pc:sldChg chg="modSp ord">
        <pc:chgData name="Kanakos, Michael" userId="187a1d98-cbe4-4791-ae10-0f3494b6e834" providerId="ADAL" clId="{47A1E02E-A544-43B2-9E8C-DCA3A41A0C2F}" dt="2019-03-20T19:28:51.161" v="548"/>
        <pc:sldMkLst>
          <pc:docMk/>
          <pc:sldMk cId="481275632" sldId="259"/>
        </pc:sldMkLst>
        <pc:graphicFrameChg chg="mod">
          <ac:chgData name="Kanakos, Michael" userId="187a1d98-cbe4-4791-ae10-0f3494b6e834" providerId="ADAL" clId="{47A1E02E-A544-43B2-9E8C-DCA3A41A0C2F}" dt="2019-03-20T19:13:24.167" v="68" actId="20577"/>
          <ac:graphicFrameMkLst>
            <pc:docMk/>
            <pc:sldMk cId="481275632" sldId="259"/>
            <ac:graphicFrameMk id="5" creationId="{9C8B6040-1718-4925-B622-40EBA877AC74}"/>
          </ac:graphicFrameMkLst>
        </pc:graphicFrameChg>
      </pc:sldChg>
      <pc:sldChg chg="addSp delSp modSp mod setBg">
        <pc:chgData name="Kanakos, Michael" userId="187a1d98-cbe4-4791-ae10-0f3494b6e834" providerId="ADAL" clId="{47A1E02E-A544-43B2-9E8C-DCA3A41A0C2F}" dt="2019-03-20T19:11:46.710" v="54" actId="113"/>
        <pc:sldMkLst>
          <pc:docMk/>
          <pc:sldMk cId="1229914289" sldId="260"/>
        </pc:sldMkLst>
        <pc:spChg chg="mod ord">
          <ac:chgData name="Kanakos, Michael" userId="187a1d98-cbe4-4791-ae10-0f3494b6e834" providerId="ADAL" clId="{47A1E02E-A544-43B2-9E8C-DCA3A41A0C2F}" dt="2019-03-20T19:11:46.710" v="54" actId="113"/>
          <ac:spMkLst>
            <pc:docMk/>
            <pc:sldMk cId="1229914289" sldId="260"/>
            <ac:spMk id="4" creationId="{FDC54687-EC06-4C60-8774-830BB012409C}"/>
          </ac:spMkLst>
        </pc:spChg>
        <pc:spChg chg="mo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5" creationId="{1793BB85-5A1B-44A7-87EF-5CBBC727301E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0" creationId="{59EC6FFF-3949-4638-A265-B1515909B9FA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2" creationId="{8C05BC5F-3118-49D0-B18C-5D9CC922C23D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4" creationId="{9A4B1E59-3C8A-453C-B841-6AB3B0CF7069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17" creationId="{859FEF9A-9073-4D0C-AE3F-4B05B7C78A93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18" creationId="{4A050BCC-0CE3-4398-8A11-7F2AFE71810D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22" creationId="{9A868E46-760C-4803-96E3-94D7FF55D339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6" creationId="{C28D0172-F2E0-4763-9C35-F022664959D8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7" creationId="{DF6FB2B2-CE21-407F-B22E-302DADC2C3D3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8" creationId="{9F2851FB-E841-4509-8A6D-A416376EA380}"/>
          </ac:spMkLst>
        </pc:sp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16" creationId="{69995C4B-8CD5-40DB-8530-565CC089661E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19" creationId="{F3C28380-E9C5-4DCE-B5C1-4AA895BF652E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20" creationId="{E2054B8B-C60C-495C-AAFE-111588B9AA4B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21" creationId="{1E55D28D-C2E2-4760-9A13-C5F71FE7516F}"/>
          </ac:picMkLst>
        </pc:picChg>
        <pc:cxnChg chg="add del">
          <ac:chgData name="Kanakos, Michael" userId="187a1d98-cbe4-4791-ae10-0f3494b6e834" providerId="ADAL" clId="{47A1E02E-A544-43B2-9E8C-DCA3A41A0C2F}" dt="2019-03-20T19:11:14.195" v="48" actId="26606"/>
          <ac:cxnSpMkLst>
            <pc:docMk/>
            <pc:sldMk cId="1229914289" sldId="260"/>
            <ac:cxnSpMk id="24" creationId="{C632DB3C-29C8-435B-832E-2A00033193CD}"/>
          </ac:cxnSpMkLst>
        </pc:cxnChg>
      </pc:sldChg>
      <pc:sldChg chg="addSp delSp modSp mod ord setBg setClrOvrMap delDesignElem">
        <pc:chgData name="Kanakos, Michael" userId="187a1d98-cbe4-4791-ae10-0f3494b6e834" providerId="ADAL" clId="{47A1E02E-A544-43B2-9E8C-DCA3A41A0C2F}" dt="2019-03-20T19:29:09.426" v="549"/>
        <pc:sldMkLst>
          <pc:docMk/>
          <pc:sldMk cId="1037155049" sldId="261"/>
        </pc:sldMkLst>
        <pc:spChg chg="mo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4" creationId="{A777766F-988C-4BF2-B92F-B3AF33075DF3}"/>
          </ac:spMkLst>
        </pc:spChg>
        <pc:spChg chg="add del">
          <ac:chgData name="Kanakos, Michael" userId="187a1d98-cbe4-4791-ae10-0f3494b6e834" providerId="ADAL" clId="{47A1E02E-A544-43B2-9E8C-DCA3A41A0C2F}" dt="2019-03-20T19:09:40.655" v="9" actId="26606"/>
          <ac:spMkLst>
            <pc:docMk/>
            <pc:sldMk cId="1037155049" sldId="261"/>
            <ac:spMk id="5" creationId="{71A06B7E-EA78-4EC6-A8F9-78FED9ED39E8}"/>
          </ac:spMkLst>
        </pc:spChg>
        <pc:spChg chg="del">
          <ac:chgData name="Kanakos, Michael" userId="187a1d98-cbe4-4791-ae10-0f3494b6e834" providerId="ADAL" clId="{47A1E02E-A544-43B2-9E8C-DCA3A41A0C2F}" dt="2019-03-20T19:09:00.332" v="0" actId="478"/>
          <ac:spMkLst>
            <pc:docMk/>
            <pc:sldMk cId="1037155049" sldId="261"/>
            <ac:spMk id="6" creationId="{39595FD7-E8C8-4F5E-972B-689BEDBA64F0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10" creationId="{923E8915-D2AA-4327-A45A-972C3CA9574B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2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4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6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0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1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2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3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26" creationId="{8302FC3C-9804-4950-B721-5FD704BA6065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29" creationId="{F3798573-F27B-47EB-8EA4-7EE34954C2D6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30" creationId="{71A06B7E-EA78-4EC6-A8F9-78FED9ED39E8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2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3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4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5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38" creationId="{D8B9538A-2A89-47DD-996C-7D2BE2AB6CA0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39" creationId="{E625979B-5325-4898-8EF9-5C174B19218E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40" creationId="{34B22E2B-30D5-47A4-97C5-091EA1ABC728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41" creationId="{9B6DA3CD-A002-40ED-8194-B4E637BD7669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47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49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51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53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5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0" creationId="{D8B9538A-2A89-47DD-996C-7D2BE2AB6CA0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1" creationId="{E625979B-5325-4898-8EF9-5C174B19218E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2" creationId="{34B22E2B-30D5-47A4-97C5-091EA1ABC728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3" creationId="{9B6DA3CD-A002-40ED-8194-B4E637BD7669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5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3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5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9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4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8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90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2" creationId="{E3A446B6-2204-48B8-A7C5-606E45BCA1EE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3" creationId="{FBF70932-2C39-4BA6-AA08-EF3AD899CBD1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4" creationId="{0FD39269-4644-4CAE-8A56-899A62A9C756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5" creationId="{302302A5-B07A-48BB-9A56-89192DCCAB1E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7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8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9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100" creationId="{8DFFC5B7-4963-4902-8A90-EFF5766892DF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2" creationId="{0604E0B1-6762-4B99-A6A5-42ED8E20D69F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3" creationId="{6D86F5FF-DE1B-4BAB-A7BE-6F39F5DD988E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4" creationId="{736AD705-9544-45E1-B278-8D99F718B8E7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5" creationId="{8DFFC5B7-4963-4902-8A90-EFF5766892DF}"/>
          </ac:spMkLst>
        </pc:spChg>
        <pc:graphicFrameChg chg="add del">
          <ac:chgData name="Kanakos, Michael" userId="187a1d98-cbe4-4791-ae10-0f3494b6e834" providerId="ADAL" clId="{47A1E02E-A544-43B2-9E8C-DCA3A41A0C2F}" dt="2019-03-20T19:09:16.996" v="2" actId="26606"/>
          <ac:graphicFrameMkLst>
            <pc:docMk/>
            <pc:sldMk cId="1037155049" sldId="261"/>
            <ac:graphicFrameMk id="7" creationId="{FE8B72B8-6CDA-43B1-974D-B1625B019ECF}"/>
          </ac:graphicFrameMkLst>
        </pc:graphicFrameChg>
        <pc:graphicFrameChg chg="add del">
          <ac:chgData name="Kanakos, Michael" userId="187a1d98-cbe4-4791-ae10-0f3494b6e834" providerId="ADAL" clId="{47A1E02E-A544-43B2-9E8C-DCA3A41A0C2F}" dt="2019-03-20T19:09:22.870" v="4" actId="26606"/>
          <ac:graphicFrameMkLst>
            <pc:docMk/>
            <pc:sldMk cId="1037155049" sldId="261"/>
            <ac:graphicFrameMk id="24" creationId="{E3A114E8-9FE8-43EF-A0CE-C476A142D97A}"/>
          </ac:graphicFrameMkLst>
        </pc:graphicFrameChg>
        <pc:graphicFrameChg chg="add del">
          <ac:chgData name="Kanakos, Michael" userId="187a1d98-cbe4-4791-ae10-0f3494b6e834" providerId="ADAL" clId="{47A1E02E-A544-43B2-9E8C-DCA3A41A0C2F}" dt="2019-03-20T19:09:40.497" v="8" actId="26606"/>
          <ac:graphicFrameMkLst>
            <pc:docMk/>
            <pc:sldMk cId="1037155049" sldId="261"/>
            <ac:graphicFrameMk id="36" creationId="{FE8B72B8-6CDA-43B1-974D-B1625B019ECF}"/>
          </ac:graphicFrameMkLst>
        </pc:graphicFrameChg>
        <pc:graphicFrameChg chg="add mod modGraphic">
          <ac:chgData name="Kanakos, Michael" userId="187a1d98-cbe4-4791-ae10-0f3494b6e834" providerId="ADAL" clId="{47A1E02E-A544-43B2-9E8C-DCA3A41A0C2F}" dt="2019-03-20T19:20:02.826" v="547" actId="26606"/>
          <ac:graphicFrameMkLst>
            <pc:docMk/>
            <pc:sldMk cId="1037155049" sldId="261"/>
            <ac:graphicFrameMk id="42" creationId="{B30DF9C2-142D-4463-A2DF-784B1C6A0087}"/>
          </ac:graphicFrameMkLst>
        </pc:graphicFrameChg>
        <pc:picChg chg="add del">
          <ac:chgData name="Kanakos, Michael" userId="187a1d98-cbe4-4791-ae10-0f3494b6e834" providerId="ADAL" clId="{47A1E02E-A544-43B2-9E8C-DCA3A41A0C2F}" dt="2019-03-20T19:09:25.841" v="6" actId="26606"/>
          <ac:picMkLst>
            <pc:docMk/>
            <pc:sldMk cId="1037155049" sldId="261"/>
            <ac:picMk id="28" creationId="{3BC6EBB2-9BDC-4075-BA6B-43A9FBF9C86C}"/>
          </ac:picMkLst>
        </pc:picChg>
        <pc:cxnChg chg="add del">
          <ac:chgData name="Kanakos, Michael" userId="187a1d98-cbe4-4791-ae10-0f3494b6e834" providerId="ADAL" clId="{47A1E02E-A544-43B2-9E8C-DCA3A41A0C2F}" dt="2019-03-20T19:09:25.841" v="6" actId="26606"/>
          <ac:cxnSpMkLst>
            <pc:docMk/>
            <pc:sldMk cId="1037155049" sldId="261"/>
            <ac:cxnSpMk id="27" creationId="{6B9695BD-ECF6-49CA-8877-8C493193C65D}"/>
          </ac:cxnSpMkLst>
        </pc:cxnChg>
      </pc:sldChg>
      <pc:sldChg chg="modSp add">
        <pc:chgData name="Kanakos, Michael" userId="187a1d98-cbe4-4791-ae10-0f3494b6e834" providerId="ADAL" clId="{47A1E02E-A544-43B2-9E8C-DCA3A41A0C2F}" dt="2019-03-20T19:43:18.349" v="739" actId="5793"/>
        <pc:sldMkLst>
          <pc:docMk/>
          <pc:sldMk cId="3253108304" sldId="262"/>
        </pc:sldMkLst>
        <pc:spChg chg="mod">
          <ac:chgData name="Kanakos, Michael" userId="187a1d98-cbe4-4791-ae10-0f3494b6e834" providerId="ADAL" clId="{47A1E02E-A544-43B2-9E8C-DCA3A41A0C2F}" dt="2019-03-20T19:41:25.549" v="593" actId="113"/>
          <ac:spMkLst>
            <pc:docMk/>
            <pc:sldMk cId="3253108304" sldId="262"/>
            <ac:spMk id="2" creationId="{A9A0D301-33A9-432E-9AC8-563E4142A40C}"/>
          </ac:spMkLst>
        </pc:spChg>
        <pc:spChg chg="mod">
          <ac:chgData name="Kanakos, Michael" userId="187a1d98-cbe4-4791-ae10-0f3494b6e834" providerId="ADAL" clId="{47A1E02E-A544-43B2-9E8C-DCA3A41A0C2F}" dt="2019-03-20T19:43:18.349" v="739" actId="5793"/>
          <ac:spMkLst>
            <pc:docMk/>
            <pc:sldMk cId="3253108304" sldId="262"/>
            <ac:spMk id="3" creationId="{7AA1C5D7-4B04-4C8C-A651-F270D5F36734}"/>
          </ac:spMkLst>
        </pc:spChg>
      </pc:sldChg>
      <pc:sldChg chg="addSp delSp modSp add mod setBg setClrOvrMap">
        <pc:chgData name="Kanakos, Michael" userId="187a1d98-cbe4-4791-ae10-0f3494b6e834" providerId="ADAL" clId="{47A1E02E-A544-43B2-9E8C-DCA3A41A0C2F}" dt="2019-03-20T19:53:41.561" v="981" actId="12269"/>
        <pc:sldMkLst>
          <pc:docMk/>
          <pc:sldMk cId="1985243424" sldId="263"/>
        </pc:sldMkLst>
        <pc:spChg chg="mo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2" creationId="{AC76CC94-0AE3-418C-B4AF-028AC135FFDC}"/>
          </ac:spMkLst>
        </pc:spChg>
        <pc:spChg chg="del mo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3" creationId="{AB2E4378-F119-453B-A829-BABE91D676FB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0" creationId="{D8B9538A-2A89-47DD-996C-7D2BE2AB6CA0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2" creationId="{E625979B-5325-4898-8EF9-5C174B19218E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4" creationId="{34B22E2B-30D5-47A4-97C5-091EA1ABC728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6" creationId="{9B6DA3CD-A002-40ED-8194-B4E637BD7669}"/>
          </ac:spMkLst>
        </pc:spChg>
        <pc:graphicFrameChg chg="add mod">
          <ac:chgData name="Kanakos, Michael" userId="187a1d98-cbe4-4791-ae10-0f3494b6e834" providerId="ADAL" clId="{47A1E02E-A544-43B2-9E8C-DCA3A41A0C2F}" dt="2019-03-20T19:53:41.561" v="981" actId="12269"/>
          <ac:graphicFrameMkLst>
            <pc:docMk/>
            <pc:sldMk cId="1985243424" sldId="263"/>
            <ac:graphicFrameMk id="5" creationId="{ABA41494-C390-49BB-8957-88E3D0C5050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hyperlink" Target="https://github.com/compwiz32/PSADHealth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compwiz32/PSADHealth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EC03C-0327-4929-B6F2-35D897CB32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AFD8741-A7CA-4667-8427-E03CB5D200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Authors: </a:t>
          </a:r>
        </a:p>
        <a:p>
          <a:pPr>
            <a:lnSpc>
              <a:spcPct val="100000"/>
            </a:lnSpc>
            <a:defRPr cap="all"/>
          </a:pPr>
          <a:r>
            <a:rPr lang="en-US" sz="1800"/>
            <a:t>Mike Kanakos,</a:t>
          </a:r>
        </a:p>
        <a:p>
          <a:pPr>
            <a:lnSpc>
              <a:spcPct val="100000"/>
            </a:lnSpc>
            <a:defRPr cap="all"/>
          </a:pPr>
          <a:r>
            <a:rPr lang="en-US" sz="1800"/>
            <a:t>Greg </a:t>
          </a:r>
          <a:r>
            <a:rPr lang="en-US" sz="1800" err="1"/>
            <a:t>Onstat</a:t>
          </a:r>
          <a:endParaRPr lang="en-US" sz="1800"/>
        </a:p>
        <a:p>
          <a:pPr>
            <a:lnSpc>
              <a:spcPct val="100000"/>
            </a:lnSpc>
            <a:defRPr cap="all"/>
          </a:pPr>
          <a:r>
            <a:rPr lang="en-US" sz="1800"/>
            <a:t>Stephen </a:t>
          </a:r>
          <a:r>
            <a:rPr lang="en-US" sz="1800" err="1"/>
            <a:t>Valdinger</a:t>
          </a:r>
          <a:endParaRPr lang="en-US" sz="1800"/>
        </a:p>
      </dgm:t>
    </dgm:pt>
    <dgm:pt modelId="{FA274FE4-62DF-4C1D-8893-F22E23B34E6E}" type="parTrans" cxnId="{120B2293-D62B-4083-BF4E-CC816125317D}">
      <dgm:prSet/>
      <dgm:spPr/>
      <dgm:t>
        <a:bodyPr/>
        <a:lstStyle/>
        <a:p>
          <a:endParaRPr lang="en-US"/>
        </a:p>
      </dgm:t>
    </dgm:pt>
    <dgm:pt modelId="{81534E8C-54A9-425D-B991-9A3C88AB2E05}" type="sibTrans" cxnId="{120B2293-D62B-4083-BF4E-CC816125317D}">
      <dgm:prSet/>
      <dgm:spPr/>
      <dgm:t>
        <a:bodyPr/>
        <a:lstStyle/>
        <a:p>
          <a:endParaRPr lang="en-US"/>
        </a:p>
      </dgm:t>
    </dgm:pt>
    <dgm:pt modelId="{B6F85A0F-E583-4153-AE3E-41198A878F5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Opensource Toolkit available for download</a:t>
          </a:r>
        </a:p>
      </dgm:t>
    </dgm:pt>
    <dgm:pt modelId="{BE1B7ABC-76A0-4CA6-A293-56F54C0F2016}" type="parTrans" cxnId="{2E32BEFB-6613-463D-B704-2AB89939C89D}">
      <dgm:prSet/>
      <dgm:spPr/>
      <dgm:t>
        <a:bodyPr/>
        <a:lstStyle/>
        <a:p>
          <a:endParaRPr lang="en-US"/>
        </a:p>
      </dgm:t>
    </dgm:pt>
    <dgm:pt modelId="{2C237C48-72F3-42E5-8C6A-47316DC9F4AE}" type="sibTrans" cxnId="{2E32BEFB-6613-463D-B704-2AB89939C89D}">
      <dgm:prSet/>
      <dgm:spPr/>
      <dgm:t>
        <a:bodyPr/>
        <a:lstStyle/>
        <a:p>
          <a:endParaRPr lang="en-US"/>
        </a:p>
      </dgm:t>
    </dgm:pt>
    <dgm:pt modelId="{F9FF99DA-840C-4E2A-B316-FDEE48EE60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Currently  ‘alpha’</a:t>
          </a:r>
          <a:br>
            <a:rPr lang="en-US" sz="1800"/>
          </a:br>
          <a:r>
            <a:rPr lang="en-US" sz="1800"/>
            <a:t>soon to be beta</a:t>
          </a:r>
        </a:p>
      </dgm:t>
    </dgm:pt>
    <dgm:pt modelId="{6468FD14-F976-47E4-B71E-AF16B0191F55}" type="parTrans" cxnId="{75A7427F-7257-4D8F-8B27-A7486CCA592D}">
      <dgm:prSet/>
      <dgm:spPr/>
      <dgm:t>
        <a:bodyPr/>
        <a:lstStyle/>
        <a:p>
          <a:endParaRPr lang="en-US"/>
        </a:p>
      </dgm:t>
    </dgm:pt>
    <dgm:pt modelId="{2C34F5D4-6E6A-41A8-957E-D8B8AA6F68F0}" type="sibTrans" cxnId="{75A7427F-7257-4D8F-8B27-A7486CCA592D}">
      <dgm:prSet/>
      <dgm:spPr/>
      <dgm:t>
        <a:bodyPr/>
        <a:lstStyle/>
        <a:p>
          <a:endParaRPr lang="en-US"/>
        </a:p>
      </dgm:t>
    </dgm:pt>
    <dgm:pt modelId="{E3D5DAC8-6E59-4358-B5C4-9D312130DB94}" type="pres">
      <dgm:prSet presAssocID="{0D4EC03C-0327-4929-B6F2-35D897CB328F}" presName="root" presStyleCnt="0">
        <dgm:presLayoutVars>
          <dgm:dir/>
          <dgm:resizeHandles val="exact"/>
        </dgm:presLayoutVars>
      </dgm:prSet>
      <dgm:spPr/>
    </dgm:pt>
    <dgm:pt modelId="{464F3F3C-CF33-4102-96DA-4BF30B03D8EA}" type="pres">
      <dgm:prSet presAssocID="{BAFD8741-A7CA-4667-8427-E03CB5D200A2}" presName="compNode" presStyleCnt="0"/>
      <dgm:spPr/>
    </dgm:pt>
    <dgm:pt modelId="{DB0E2F00-E7B5-4016-A100-8E2A6EAA373B}" type="pres">
      <dgm:prSet presAssocID="{BAFD8741-A7CA-4667-8427-E03CB5D200A2}" presName="iconBgRect" presStyleLbl="bgShp" presStyleIdx="0" presStyleCnt="3"/>
      <dgm:spPr/>
    </dgm:pt>
    <dgm:pt modelId="{1B48D901-F8ED-4EAE-A40A-E6AAF2E6F1E0}" type="pres">
      <dgm:prSet presAssocID="{BAFD8741-A7CA-4667-8427-E03CB5D200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A4BAA98-AF37-465F-B433-FF2223EF778B}" type="pres">
      <dgm:prSet presAssocID="{BAFD8741-A7CA-4667-8427-E03CB5D200A2}" presName="spaceRect" presStyleCnt="0"/>
      <dgm:spPr/>
    </dgm:pt>
    <dgm:pt modelId="{CE2019F3-D755-4E84-86F8-9F53883BDEE9}" type="pres">
      <dgm:prSet presAssocID="{BAFD8741-A7CA-4667-8427-E03CB5D200A2}" presName="textRect" presStyleLbl="revTx" presStyleIdx="0" presStyleCnt="3" custScaleX="158310">
        <dgm:presLayoutVars>
          <dgm:chMax val="1"/>
          <dgm:chPref val="1"/>
        </dgm:presLayoutVars>
      </dgm:prSet>
      <dgm:spPr/>
    </dgm:pt>
    <dgm:pt modelId="{A6EDE86F-9435-4AA8-A260-5297B4315572}" type="pres">
      <dgm:prSet presAssocID="{81534E8C-54A9-425D-B991-9A3C88AB2E05}" presName="sibTrans" presStyleCnt="0"/>
      <dgm:spPr/>
    </dgm:pt>
    <dgm:pt modelId="{D0838501-1F68-4247-A871-D2AAAEB81D50}" type="pres">
      <dgm:prSet presAssocID="{B6F85A0F-E583-4153-AE3E-41198A878F54}" presName="compNode" presStyleCnt="0"/>
      <dgm:spPr/>
    </dgm:pt>
    <dgm:pt modelId="{FC63D916-7777-458E-8B2A-F64539CB9564}" type="pres">
      <dgm:prSet presAssocID="{B6F85A0F-E583-4153-AE3E-41198A878F54}" presName="iconBgRect" presStyleLbl="bgShp" presStyleIdx="1" presStyleCnt="3" custLinFactNeighborX="-26777" custLinFactNeighborY="582"/>
      <dgm:spPr/>
    </dgm:pt>
    <dgm:pt modelId="{AD90E114-2234-497D-8E2B-A7585EE6DF55}" type="pres">
      <dgm:prSet presAssocID="{B6F85A0F-E583-4153-AE3E-41198A878F54}" presName="iconRect" presStyleLbl="node1" presStyleIdx="1" presStyleCnt="3" custLinFactNeighborX="-42874" custLinFactNeighborY="20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54F0DEE6-D017-4E7B-9DE9-B2935FAE79A7}" type="pres">
      <dgm:prSet presAssocID="{B6F85A0F-E583-4153-AE3E-41198A878F54}" presName="spaceRect" presStyleCnt="0"/>
      <dgm:spPr/>
    </dgm:pt>
    <dgm:pt modelId="{8411C7AE-EAB2-42CC-9383-B3A2C447ADF4}" type="pres">
      <dgm:prSet presAssocID="{B6F85A0F-E583-4153-AE3E-41198A878F54}" presName="textRect" presStyleLbl="revTx" presStyleIdx="1" presStyleCnt="3" custLinFactNeighborX="-16334" custLinFactNeighborY="592">
        <dgm:presLayoutVars>
          <dgm:chMax val="1"/>
          <dgm:chPref val="1"/>
        </dgm:presLayoutVars>
      </dgm:prSet>
      <dgm:spPr/>
    </dgm:pt>
    <dgm:pt modelId="{9781090D-290A-4262-A5FD-AAAD4EAC2398}" type="pres">
      <dgm:prSet presAssocID="{2C237C48-72F3-42E5-8C6A-47316DC9F4AE}" presName="sibTrans" presStyleCnt="0"/>
      <dgm:spPr/>
    </dgm:pt>
    <dgm:pt modelId="{FA23ED62-8087-47F5-809D-E10E8CFABA42}" type="pres">
      <dgm:prSet presAssocID="{F9FF99DA-840C-4E2A-B316-FDEE48EE60CB}" presName="compNode" presStyleCnt="0"/>
      <dgm:spPr/>
    </dgm:pt>
    <dgm:pt modelId="{829A7899-4785-4929-A1F0-E2D818A23F21}" type="pres">
      <dgm:prSet presAssocID="{F9FF99DA-840C-4E2A-B316-FDEE48EE60CB}" presName="iconBgRect" presStyleLbl="bgShp" presStyleIdx="2" presStyleCnt="3"/>
      <dgm:spPr/>
    </dgm:pt>
    <dgm:pt modelId="{EF32B6B3-7F6F-4F45-96D2-74FFADE5804A}" type="pres">
      <dgm:prSet presAssocID="{F9FF99DA-840C-4E2A-B316-FDEE48EE60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6EEE74-6F36-41F9-803C-1CA34792BA5C}" type="pres">
      <dgm:prSet presAssocID="{F9FF99DA-840C-4E2A-B316-FDEE48EE60CB}" presName="spaceRect" presStyleCnt="0"/>
      <dgm:spPr/>
    </dgm:pt>
    <dgm:pt modelId="{C0335B1B-59F1-45AB-B262-F075A912E350}" type="pres">
      <dgm:prSet presAssocID="{F9FF99DA-840C-4E2A-B316-FDEE48EE60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27F96B-F32F-41EA-B581-E911F48D9540}" type="presOf" srcId="{0D4EC03C-0327-4929-B6F2-35D897CB328F}" destId="{E3D5DAC8-6E59-4358-B5C4-9D312130DB94}" srcOrd="0" destOrd="0" presId="urn:microsoft.com/office/officeart/2018/5/layout/IconCircleLabelList"/>
    <dgm:cxn modelId="{75A7427F-7257-4D8F-8B27-A7486CCA592D}" srcId="{0D4EC03C-0327-4929-B6F2-35D897CB328F}" destId="{F9FF99DA-840C-4E2A-B316-FDEE48EE60CB}" srcOrd="2" destOrd="0" parTransId="{6468FD14-F976-47E4-B71E-AF16B0191F55}" sibTransId="{2C34F5D4-6E6A-41A8-957E-D8B8AA6F68F0}"/>
    <dgm:cxn modelId="{120B2293-D62B-4083-BF4E-CC816125317D}" srcId="{0D4EC03C-0327-4929-B6F2-35D897CB328F}" destId="{BAFD8741-A7CA-4667-8427-E03CB5D200A2}" srcOrd="0" destOrd="0" parTransId="{FA274FE4-62DF-4C1D-8893-F22E23B34E6E}" sibTransId="{81534E8C-54A9-425D-B991-9A3C88AB2E05}"/>
    <dgm:cxn modelId="{FB3655AE-0696-47F6-B881-1AA57050D551}" type="presOf" srcId="{BAFD8741-A7CA-4667-8427-E03CB5D200A2}" destId="{CE2019F3-D755-4E84-86F8-9F53883BDEE9}" srcOrd="0" destOrd="0" presId="urn:microsoft.com/office/officeart/2018/5/layout/IconCircleLabelList"/>
    <dgm:cxn modelId="{DD77C7C3-D72B-42A2-8DB8-7AF4F0F28374}" type="presOf" srcId="{B6F85A0F-E583-4153-AE3E-41198A878F54}" destId="{8411C7AE-EAB2-42CC-9383-B3A2C447ADF4}" srcOrd="0" destOrd="0" presId="urn:microsoft.com/office/officeart/2018/5/layout/IconCircleLabelList"/>
    <dgm:cxn modelId="{EA0102F9-B7AD-47B1-8EEE-B9027CAA2DAC}" type="presOf" srcId="{F9FF99DA-840C-4E2A-B316-FDEE48EE60CB}" destId="{C0335B1B-59F1-45AB-B262-F075A912E350}" srcOrd="0" destOrd="0" presId="urn:microsoft.com/office/officeart/2018/5/layout/IconCircleLabelList"/>
    <dgm:cxn modelId="{2E32BEFB-6613-463D-B704-2AB89939C89D}" srcId="{0D4EC03C-0327-4929-B6F2-35D897CB328F}" destId="{B6F85A0F-E583-4153-AE3E-41198A878F54}" srcOrd="1" destOrd="0" parTransId="{BE1B7ABC-76A0-4CA6-A293-56F54C0F2016}" sibTransId="{2C237C48-72F3-42E5-8C6A-47316DC9F4AE}"/>
    <dgm:cxn modelId="{8BBD2634-C149-4BE8-B0A1-5C29BC5AD653}" type="presParOf" srcId="{E3D5DAC8-6E59-4358-B5C4-9D312130DB94}" destId="{464F3F3C-CF33-4102-96DA-4BF30B03D8EA}" srcOrd="0" destOrd="0" presId="urn:microsoft.com/office/officeart/2018/5/layout/IconCircleLabelList"/>
    <dgm:cxn modelId="{55833687-6616-4FB0-BC5D-F93AAA80FEF3}" type="presParOf" srcId="{464F3F3C-CF33-4102-96DA-4BF30B03D8EA}" destId="{DB0E2F00-E7B5-4016-A100-8E2A6EAA373B}" srcOrd="0" destOrd="0" presId="urn:microsoft.com/office/officeart/2018/5/layout/IconCircleLabelList"/>
    <dgm:cxn modelId="{CAF72FFB-EC82-4D0E-8DB2-BFB80D897669}" type="presParOf" srcId="{464F3F3C-CF33-4102-96DA-4BF30B03D8EA}" destId="{1B48D901-F8ED-4EAE-A40A-E6AAF2E6F1E0}" srcOrd="1" destOrd="0" presId="urn:microsoft.com/office/officeart/2018/5/layout/IconCircleLabelList"/>
    <dgm:cxn modelId="{7528E0CE-0F5A-4769-82B5-199FDEE315A9}" type="presParOf" srcId="{464F3F3C-CF33-4102-96DA-4BF30B03D8EA}" destId="{EA4BAA98-AF37-465F-B433-FF2223EF778B}" srcOrd="2" destOrd="0" presId="urn:microsoft.com/office/officeart/2018/5/layout/IconCircleLabelList"/>
    <dgm:cxn modelId="{DCD25154-7A44-4650-B3DE-DF78F1971784}" type="presParOf" srcId="{464F3F3C-CF33-4102-96DA-4BF30B03D8EA}" destId="{CE2019F3-D755-4E84-86F8-9F53883BDEE9}" srcOrd="3" destOrd="0" presId="urn:microsoft.com/office/officeart/2018/5/layout/IconCircleLabelList"/>
    <dgm:cxn modelId="{79A6A49E-4351-4852-8D67-B39E6002D5DD}" type="presParOf" srcId="{E3D5DAC8-6E59-4358-B5C4-9D312130DB94}" destId="{A6EDE86F-9435-4AA8-A260-5297B4315572}" srcOrd="1" destOrd="0" presId="urn:microsoft.com/office/officeart/2018/5/layout/IconCircleLabelList"/>
    <dgm:cxn modelId="{B7304D76-DEAF-40B0-A91A-A1CDA5A0797B}" type="presParOf" srcId="{E3D5DAC8-6E59-4358-B5C4-9D312130DB94}" destId="{D0838501-1F68-4247-A871-D2AAAEB81D50}" srcOrd="2" destOrd="0" presId="urn:microsoft.com/office/officeart/2018/5/layout/IconCircleLabelList"/>
    <dgm:cxn modelId="{3EB84DA9-A03F-4258-B92B-65C1CFEF3D04}" type="presParOf" srcId="{D0838501-1F68-4247-A871-D2AAAEB81D50}" destId="{FC63D916-7777-458E-8B2A-F64539CB9564}" srcOrd="0" destOrd="0" presId="urn:microsoft.com/office/officeart/2018/5/layout/IconCircleLabelList"/>
    <dgm:cxn modelId="{F71CFC03-AD61-4FE6-B196-312BBD6C573E}" type="presParOf" srcId="{D0838501-1F68-4247-A871-D2AAAEB81D50}" destId="{AD90E114-2234-497D-8E2B-A7585EE6DF55}" srcOrd="1" destOrd="0" presId="urn:microsoft.com/office/officeart/2018/5/layout/IconCircleLabelList"/>
    <dgm:cxn modelId="{BC436A81-A926-43BB-BD88-CB0810A758E9}" type="presParOf" srcId="{D0838501-1F68-4247-A871-D2AAAEB81D50}" destId="{54F0DEE6-D017-4E7B-9DE9-B2935FAE79A7}" srcOrd="2" destOrd="0" presId="urn:microsoft.com/office/officeart/2018/5/layout/IconCircleLabelList"/>
    <dgm:cxn modelId="{37C7E7F1-98F3-4CE3-96CE-A86543984A01}" type="presParOf" srcId="{D0838501-1F68-4247-A871-D2AAAEB81D50}" destId="{8411C7AE-EAB2-42CC-9383-B3A2C447ADF4}" srcOrd="3" destOrd="0" presId="urn:microsoft.com/office/officeart/2018/5/layout/IconCircleLabelList"/>
    <dgm:cxn modelId="{0BF68B89-DD39-42E2-BB2E-FFCF6BA0F72A}" type="presParOf" srcId="{E3D5DAC8-6E59-4358-B5C4-9D312130DB94}" destId="{9781090D-290A-4262-A5FD-AAAD4EAC2398}" srcOrd="3" destOrd="0" presId="urn:microsoft.com/office/officeart/2018/5/layout/IconCircleLabelList"/>
    <dgm:cxn modelId="{C341B7F0-4AEB-4A64-9AB3-E3874740A201}" type="presParOf" srcId="{E3D5DAC8-6E59-4358-B5C4-9D312130DB94}" destId="{FA23ED62-8087-47F5-809D-E10E8CFABA42}" srcOrd="4" destOrd="0" presId="urn:microsoft.com/office/officeart/2018/5/layout/IconCircleLabelList"/>
    <dgm:cxn modelId="{0E2BE721-B0D1-419B-9FF4-9782C527C3EE}" type="presParOf" srcId="{FA23ED62-8087-47F5-809D-E10E8CFABA42}" destId="{829A7899-4785-4929-A1F0-E2D818A23F21}" srcOrd="0" destOrd="0" presId="urn:microsoft.com/office/officeart/2018/5/layout/IconCircleLabelList"/>
    <dgm:cxn modelId="{F8EBE254-638B-4B02-B9B2-338CBCF6006C}" type="presParOf" srcId="{FA23ED62-8087-47F5-809D-E10E8CFABA42}" destId="{EF32B6B3-7F6F-4F45-96D2-74FFADE5804A}" srcOrd="1" destOrd="0" presId="urn:microsoft.com/office/officeart/2018/5/layout/IconCircleLabelList"/>
    <dgm:cxn modelId="{9648118A-2F96-47EA-805C-08A5616C0EAF}" type="presParOf" srcId="{FA23ED62-8087-47F5-809D-E10E8CFABA42}" destId="{6E6EEE74-6F36-41F9-803C-1CA34792BA5C}" srcOrd="2" destOrd="0" presId="urn:microsoft.com/office/officeart/2018/5/layout/IconCircleLabelList"/>
    <dgm:cxn modelId="{C6519697-EF95-40C9-847D-1399ED31271C}" type="presParOf" srcId="{FA23ED62-8087-47F5-809D-E10E8CFABA42}" destId="{C0335B1B-59F1-45AB-B262-F075A912E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F0E33-356A-480A-BB6F-1F0EDDFFFB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7237B1D-BE7F-4A41-8ACD-E9D2E64FE586}">
      <dgm:prSet/>
      <dgm:spPr/>
      <dgm:t>
        <a:bodyPr/>
        <a:lstStyle/>
        <a:p>
          <a:r>
            <a:rPr lang="en-US"/>
            <a:t>What are you missing due to a lack of time?  </a:t>
          </a:r>
        </a:p>
      </dgm:t>
    </dgm:pt>
    <dgm:pt modelId="{324DF38C-DB40-4213-A4E6-C660F8153D78}" type="parTrans" cxnId="{464F6432-8762-4EDD-9E2F-15CFEC0E3164}">
      <dgm:prSet/>
      <dgm:spPr/>
      <dgm:t>
        <a:bodyPr/>
        <a:lstStyle/>
        <a:p>
          <a:endParaRPr lang="en-US"/>
        </a:p>
      </dgm:t>
    </dgm:pt>
    <dgm:pt modelId="{EAC35C98-0CCD-48B2-AA8D-3EE26F63E3D1}" type="sibTrans" cxnId="{464F6432-8762-4EDD-9E2F-15CFEC0E3164}">
      <dgm:prSet/>
      <dgm:spPr/>
      <dgm:t>
        <a:bodyPr/>
        <a:lstStyle/>
        <a:p>
          <a:endParaRPr lang="en-US"/>
        </a:p>
      </dgm:t>
    </dgm:pt>
    <dgm:pt modelId="{5912F332-CF07-4B79-8D24-D4BAF1EBAAE5}">
      <dgm:prSet/>
      <dgm:spPr/>
      <dgm:t>
        <a:bodyPr/>
        <a:lstStyle/>
        <a:p>
          <a:r>
            <a:rPr lang="en-US"/>
            <a:t>What tasks could you automate? </a:t>
          </a:r>
        </a:p>
      </dgm:t>
    </dgm:pt>
    <dgm:pt modelId="{E93B6823-1F81-4C09-8773-E0C4AC6D4F26}" type="parTrans" cxnId="{7326192A-E21D-414A-AD36-B21453FEFC33}">
      <dgm:prSet/>
      <dgm:spPr/>
      <dgm:t>
        <a:bodyPr/>
        <a:lstStyle/>
        <a:p>
          <a:endParaRPr lang="en-US"/>
        </a:p>
      </dgm:t>
    </dgm:pt>
    <dgm:pt modelId="{0A344E9C-F44E-4E08-9573-CB13243C1988}" type="sibTrans" cxnId="{7326192A-E21D-414A-AD36-B21453FEFC33}">
      <dgm:prSet/>
      <dgm:spPr/>
      <dgm:t>
        <a:bodyPr/>
        <a:lstStyle/>
        <a:p>
          <a:endParaRPr lang="en-US"/>
        </a:p>
      </dgm:t>
    </dgm:pt>
    <dgm:pt modelId="{2EFC83E9-BB2E-43E0-848B-C61E949717F0}" type="pres">
      <dgm:prSet presAssocID="{B7DF0E33-356A-480A-BB6F-1F0EDDFFFBC3}" presName="root" presStyleCnt="0">
        <dgm:presLayoutVars>
          <dgm:dir/>
          <dgm:resizeHandles val="exact"/>
        </dgm:presLayoutVars>
      </dgm:prSet>
      <dgm:spPr/>
    </dgm:pt>
    <dgm:pt modelId="{3052B20D-3954-40B0-A0F3-7AFD0F4FC2F6}" type="pres">
      <dgm:prSet presAssocID="{D7237B1D-BE7F-4A41-8ACD-E9D2E64FE586}" presName="compNode" presStyleCnt="0"/>
      <dgm:spPr/>
    </dgm:pt>
    <dgm:pt modelId="{7C8A0077-127B-4D10-A006-05E924B8EF6E}" type="pres">
      <dgm:prSet presAssocID="{D7237B1D-BE7F-4A41-8ACD-E9D2E64FE5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52BA4A-5C8E-435C-85D3-BEFB8FEE311B}" type="pres">
      <dgm:prSet presAssocID="{D7237B1D-BE7F-4A41-8ACD-E9D2E64FE586}" presName="spaceRect" presStyleCnt="0"/>
      <dgm:spPr/>
    </dgm:pt>
    <dgm:pt modelId="{D2831FD0-59A9-4713-BE14-1588E0E9FE41}" type="pres">
      <dgm:prSet presAssocID="{D7237B1D-BE7F-4A41-8ACD-E9D2E64FE586}" presName="textRect" presStyleLbl="revTx" presStyleIdx="0" presStyleCnt="2">
        <dgm:presLayoutVars>
          <dgm:chMax val="1"/>
          <dgm:chPref val="1"/>
        </dgm:presLayoutVars>
      </dgm:prSet>
      <dgm:spPr/>
    </dgm:pt>
    <dgm:pt modelId="{D2AD36C4-B61F-459B-B6A2-B49C836C72DC}" type="pres">
      <dgm:prSet presAssocID="{EAC35C98-0CCD-48B2-AA8D-3EE26F63E3D1}" presName="sibTrans" presStyleCnt="0"/>
      <dgm:spPr/>
    </dgm:pt>
    <dgm:pt modelId="{92849B28-FD45-4854-B5E4-5AF8A2BC34DC}" type="pres">
      <dgm:prSet presAssocID="{5912F332-CF07-4B79-8D24-D4BAF1EBAAE5}" presName="compNode" presStyleCnt="0"/>
      <dgm:spPr/>
    </dgm:pt>
    <dgm:pt modelId="{E7A9C1CB-667C-467A-AD22-3925FA289F07}" type="pres">
      <dgm:prSet presAssocID="{5912F332-CF07-4B79-8D24-D4BAF1EBAA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AB78DE-02D3-48D3-BD76-6DE946D690AF}" type="pres">
      <dgm:prSet presAssocID="{5912F332-CF07-4B79-8D24-D4BAF1EBAAE5}" presName="spaceRect" presStyleCnt="0"/>
      <dgm:spPr/>
    </dgm:pt>
    <dgm:pt modelId="{18E3C55B-59E5-4C7C-8B00-E717320966FD}" type="pres">
      <dgm:prSet presAssocID="{5912F332-CF07-4B79-8D24-D4BAF1EBAA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26192A-E21D-414A-AD36-B21453FEFC33}" srcId="{B7DF0E33-356A-480A-BB6F-1F0EDDFFFBC3}" destId="{5912F332-CF07-4B79-8D24-D4BAF1EBAAE5}" srcOrd="1" destOrd="0" parTransId="{E93B6823-1F81-4C09-8773-E0C4AC6D4F26}" sibTransId="{0A344E9C-F44E-4E08-9573-CB13243C1988}"/>
    <dgm:cxn modelId="{F7CB222C-2AF1-4925-89B2-6543787BD30D}" type="presOf" srcId="{5912F332-CF07-4B79-8D24-D4BAF1EBAAE5}" destId="{18E3C55B-59E5-4C7C-8B00-E717320966FD}" srcOrd="0" destOrd="0" presId="urn:microsoft.com/office/officeart/2018/2/layout/IconLabelList"/>
    <dgm:cxn modelId="{464F6432-8762-4EDD-9E2F-15CFEC0E3164}" srcId="{B7DF0E33-356A-480A-BB6F-1F0EDDFFFBC3}" destId="{D7237B1D-BE7F-4A41-8ACD-E9D2E64FE586}" srcOrd="0" destOrd="0" parTransId="{324DF38C-DB40-4213-A4E6-C660F8153D78}" sibTransId="{EAC35C98-0CCD-48B2-AA8D-3EE26F63E3D1}"/>
    <dgm:cxn modelId="{5B039080-06FB-493F-94C1-17ED1E145F2C}" type="presOf" srcId="{D7237B1D-BE7F-4A41-8ACD-E9D2E64FE586}" destId="{D2831FD0-59A9-4713-BE14-1588E0E9FE41}" srcOrd="0" destOrd="0" presId="urn:microsoft.com/office/officeart/2018/2/layout/IconLabelList"/>
    <dgm:cxn modelId="{01256FDD-9FD8-46AC-B364-914792EE413E}" type="presOf" srcId="{B7DF0E33-356A-480A-BB6F-1F0EDDFFFBC3}" destId="{2EFC83E9-BB2E-43E0-848B-C61E949717F0}" srcOrd="0" destOrd="0" presId="urn:microsoft.com/office/officeart/2018/2/layout/IconLabelList"/>
    <dgm:cxn modelId="{9AF0758C-36E3-4BAA-B4E9-691B351E5ABE}" type="presParOf" srcId="{2EFC83E9-BB2E-43E0-848B-C61E949717F0}" destId="{3052B20D-3954-40B0-A0F3-7AFD0F4FC2F6}" srcOrd="0" destOrd="0" presId="urn:microsoft.com/office/officeart/2018/2/layout/IconLabelList"/>
    <dgm:cxn modelId="{BDD63F92-6EEE-4060-B092-24A8037B5553}" type="presParOf" srcId="{3052B20D-3954-40B0-A0F3-7AFD0F4FC2F6}" destId="{7C8A0077-127B-4D10-A006-05E924B8EF6E}" srcOrd="0" destOrd="0" presId="urn:microsoft.com/office/officeart/2018/2/layout/IconLabelList"/>
    <dgm:cxn modelId="{94882B51-A1F5-4E8A-9F02-936E3FA597AA}" type="presParOf" srcId="{3052B20D-3954-40B0-A0F3-7AFD0F4FC2F6}" destId="{D052BA4A-5C8E-435C-85D3-BEFB8FEE311B}" srcOrd="1" destOrd="0" presId="urn:microsoft.com/office/officeart/2018/2/layout/IconLabelList"/>
    <dgm:cxn modelId="{3EA9C5ED-85B8-4B9D-8EE1-D76A61F3EA1C}" type="presParOf" srcId="{3052B20D-3954-40B0-A0F3-7AFD0F4FC2F6}" destId="{D2831FD0-59A9-4713-BE14-1588E0E9FE41}" srcOrd="2" destOrd="0" presId="urn:microsoft.com/office/officeart/2018/2/layout/IconLabelList"/>
    <dgm:cxn modelId="{8E748F25-B4A1-49DE-B973-5BE3D4AB23D1}" type="presParOf" srcId="{2EFC83E9-BB2E-43E0-848B-C61E949717F0}" destId="{D2AD36C4-B61F-459B-B6A2-B49C836C72DC}" srcOrd="1" destOrd="0" presId="urn:microsoft.com/office/officeart/2018/2/layout/IconLabelList"/>
    <dgm:cxn modelId="{2D197A8F-089F-4BC1-8A68-349C750C601F}" type="presParOf" srcId="{2EFC83E9-BB2E-43E0-848B-C61E949717F0}" destId="{92849B28-FD45-4854-B5E4-5AF8A2BC34DC}" srcOrd="2" destOrd="0" presId="urn:microsoft.com/office/officeart/2018/2/layout/IconLabelList"/>
    <dgm:cxn modelId="{DC793369-28E0-4B50-A633-6E7989EAB35C}" type="presParOf" srcId="{92849B28-FD45-4854-B5E4-5AF8A2BC34DC}" destId="{E7A9C1CB-667C-467A-AD22-3925FA289F07}" srcOrd="0" destOrd="0" presId="urn:microsoft.com/office/officeart/2018/2/layout/IconLabelList"/>
    <dgm:cxn modelId="{FB6F756A-8231-4B57-A28F-942002245F3D}" type="presParOf" srcId="{92849B28-FD45-4854-B5E4-5AF8A2BC34DC}" destId="{F4AB78DE-02D3-48D3-BD76-6DE946D690AF}" srcOrd="1" destOrd="0" presId="urn:microsoft.com/office/officeart/2018/2/layout/IconLabelList"/>
    <dgm:cxn modelId="{B4A99E68-B122-4620-B117-D54A29970CF7}" type="presParOf" srcId="{92849B28-FD45-4854-B5E4-5AF8A2BC34DC}" destId="{18E3C55B-59E5-4C7C-8B00-E717320966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5D303-DC85-44FF-89FA-7F96EB148F44}" type="doc">
      <dgm:prSet loTypeId="urn:microsoft.com/office/officeart/2005/8/layout/hierarchy3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2664A5E-9430-4501-BC6D-AB8E5CCF4196}">
      <dgm:prSet/>
      <dgm:spPr/>
      <dgm:t>
        <a:bodyPr/>
        <a:lstStyle/>
        <a:p>
          <a:r>
            <a:rPr lang="en-US"/>
            <a:t>AD Backups</a:t>
          </a:r>
        </a:p>
      </dgm:t>
    </dgm:pt>
    <dgm:pt modelId="{6BC26FA2-C389-49FC-9E29-C3DA50E49BAF}" type="parTrans" cxnId="{5ADF227F-9268-4C61-9D9D-D3FE181E1A0D}">
      <dgm:prSet/>
      <dgm:spPr/>
      <dgm:t>
        <a:bodyPr/>
        <a:lstStyle/>
        <a:p>
          <a:endParaRPr lang="en-US"/>
        </a:p>
      </dgm:t>
    </dgm:pt>
    <dgm:pt modelId="{500442F0-A2BE-4CA3-8525-27E5E4BCFFA0}" type="sibTrans" cxnId="{5ADF227F-9268-4C61-9D9D-D3FE181E1A0D}">
      <dgm:prSet/>
      <dgm:spPr/>
      <dgm:t>
        <a:bodyPr/>
        <a:lstStyle/>
        <a:p>
          <a:endParaRPr lang="en-US"/>
        </a:p>
      </dgm:t>
    </dgm:pt>
    <dgm:pt modelId="{59D893E9-BA10-463F-95DF-45FA4347C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Last time performed</a:t>
          </a:r>
        </a:p>
      </dgm:t>
    </dgm:pt>
    <dgm:pt modelId="{55784CB6-E72F-40AF-99A2-239CD731C6A8}" type="parTrans" cxnId="{2E5F6C8A-44DE-4740-80FA-5B40456FA664}">
      <dgm:prSet/>
      <dgm:spPr/>
      <dgm:t>
        <a:bodyPr/>
        <a:lstStyle/>
        <a:p>
          <a:endParaRPr lang="en-US"/>
        </a:p>
      </dgm:t>
    </dgm:pt>
    <dgm:pt modelId="{227CAA97-8C46-4FF4-AB0C-2D20A77F072E}" type="sibTrans" cxnId="{2E5F6C8A-44DE-4740-80FA-5B40456FA664}">
      <dgm:prSet/>
      <dgm:spPr/>
      <dgm:t>
        <a:bodyPr/>
        <a:lstStyle/>
        <a:p>
          <a:endParaRPr lang="en-US"/>
        </a:p>
      </dgm:t>
    </dgm:pt>
    <dgm:pt modelId="{FF9B8E11-A95A-43EA-AD31-9B521E56D6FB}">
      <dgm:prSet/>
      <dgm:spPr/>
      <dgm:t>
        <a:bodyPr/>
        <a:lstStyle/>
        <a:p>
          <a:r>
            <a:rPr lang="en-US"/>
            <a:t>DC Diskspace</a:t>
          </a:r>
        </a:p>
      </dgm:t>
    </dgm:pt>
    <dgm:pt modelId="{BD768477-FD22-4576-BA2D-59099D04733C}" type="parTrans" cxnId="{8CFB97FD-3B33-4C21-ACA2-4D8780327A68}">
      <dgm:prSet/>
      <dgm:spPr/>
      <dgm:t>
        <a:bodyPr/>
        <a:lstStyle/>
        <a:p>
          <a:endParaRPr lang="en-US"/>
        </a:p>
      </dgm:t>
    </dgm:pt>
    <dgm:pt modelId="{5A59E21C-FB88-4CF1-ADA3-5153E7F8EE9A}" type="sibTrans" cxnId="{8CFB97FD-3B33-4C21-ACA2-4D8780327A68}">
      <dgm:prSet/>
      <dgm:spPr/>
      <dgm:t>
        <a:bodyPr/>
        <a:lstStyle/>
        <a:p>
          <a:endParaRPr lang="en-US"/>
        </a:p>
      </dgm:t>
    </dgm:pt>
    <dgm:pt modelId="{4FB223FE-45D4-45DD-8F34-EBB385426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 when low</a:t>
          </a:r>
        </a:p>
      </dgm:t>
    </dgm:pt>
    <dgm:pt modelId="{DA5CA330-8E13-49C4-B845-6D3C7342FD55}" type="parTrans" cxnId="{862955B0-4306-41ED-8172-9225B3086DE0}">
      <dgm:prSet/>
      <dgm:spPr/>
      <dgm:t>
        <a:bodyPr/>
        <a:lstStyle/>
        <a:p>
          <a:endParaRPr lang="en-US"/>
        </a:p>
      </dgm:t>
    </dgm:pt>
    <dgm:pt modelId="{C48E9F04-D1D8-423F-9E4D-C8909BEBDA22}" type="sibTrans" cxnId="{862955B0-4306-41ED-8172-9225B3086DE0}">
      <dgm:prSet/>
      <dgm:spPr/>
      <dgm:t>
        <a:bodyPr/>
        <a:lstStyle/>
        <a:p>
          <a:endParaRPr lang="en-US"/>
        </a:p>
      </dgm:t>
    </dgm:pt>
    <dgm:pt modelId="{926CD65B-63F6-420F-A629-D7DEB84CB9BE}">
      <dgm:prSet/>
      <dgm:spPr/>
      <dgm:t>
        <a:bodyPr/>
        <a:lstStyle/>
        <a:p>
          <a:r>
            <a:rPr lang="en-US"/>
            <a:t>Core AD services</a:t>
          </a:r>
        </a:p>
      </dgm:t>
    </dgm:pt>
    <dgm:pt modelId="{8B54F51F-B286-4D2B-A4A4-469B7BCEBC41}" type="parTrans" cxnId="{0EE5EB45-3CF1-421A-8167-964C86925CB1}">
      <dgm:prSet/>
      <dgm:spPr/>
      <dgm:t>
        <a:bodyPr/>
        <a:lstStyle/>
        <a:p>
          <a:endParaRPr lang="en-US"/>
        </a:p>
      </dgm:t>
    </dgm:pt>
    <dgm:pt modelId="{D5A6CE0A-62F3-419B-BFB8-95F3C18101CE}" type="sibTrans" cxnId="{0EE5EB45-3CF1-421A-8167-964C86925CB1}">
      <dgm:prSet/>
      <dgm:spPr/>
      <dgm:t>
        <a:bodyPr/>
        <a:lstStyle/>
        <a:p>
          <a:endParaRPr lang="en-US"/>
        </a:p>
      </dgm:t>
    </dgm:pt>
    <dgm:pt modelId="{5DABB4DF-B16E-4B27-9D67-B936AAE7D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service status</a:t>
          </a:r>
        </a:p>
      </dgm:t>
    </dgm:pt>
    <dgm:pt modelId="{5ECED1F7-3BEE-473A-9089-6B1D549C633B}" type="parTrans" cxnId="{DFBC1218-5983-405D-9D20-A89C23E68D23}">
      <dgm:prSet/>
      <dgm:spPr/>
      <dgm:t>
        <a:bodyPr/>
        <a:lstStyle/>
        <a:p>
          <a:endParaRPr lang="en-US"/>
        </a:p>
      </dgm:t>
    </dgm:pt>
    <dgm:pt modelId="{52245393-CE36-436C-ADB3-9D4188C041BF}" type="sibTrans" cxnId="{DFBC1218-5983-405D-9D20-A89C23E68D23}">
      <dgm:prSet/>
      <dgm:spPr/>
      <dgm:t>
        <a:bodyPr/>
        <a:lstStyle/>
        <a:p>
          <a:endParaRPr lang="en-US"/>
        </a:p>
      </dgm:t>
    </dgm:pt>
    <dgm:pt modelId="{A613EDF8-61D3-4F6C-8BC3-24FE88D1A20C}">
      <dgm:prSet/>
      <dgm:spPr/>
      <dgm:t>
        <a:bodyPr/>
        <a:lstStyle/>
        <a:p>
          <a:r>
            <a:rPr lang="en-US"/>
            <a:t>DNS</a:t>
          </a:r>
        </a:p>
      </dgm:t>
    </dgm:pt>
    <dgm:pt modelId="{85CB3788-410E-44F6-AC44-BD6588ED4035}" type="parTrans" cxnId="{89E8A4BC-4B88-4BA5-AB46-2C9990390D06}">
      <dgm:prSet/>
      <dgm:spPr/>
      <dgm:t>
        <a:bodyPr/>
        <a:lstStyle/>
        <a:p>
          <a:endParaRPr lang="en-US"/>
        </a:p>
      </dgm:t>
    </dgm:pt>
    <dgm:pt modelId="{85E06CDF-B856-483E-B851-8A638043F2A4}" type="sibTrans" cxnId="{89E8A4BC-4B88-4BA5-AB46-2C9990390D06}">
      <dgm:prSet/>
      <dgm:spPr/>
      <dgm:t>
        <a:bodyPr/>
        <a:lstStyle/>
        <a:p>
          <a:endParaRPr lang="en-US"/>
        </a:p>
      </dgm:t>
    </dgm:pt>
    <dgm:pt modelId="{A1220B0D-68D1-497D-984A-0CF92E5E12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DNS servers reachable? </a:t>
          </a:r>
        </a:p>
      </dgm:t>
    </dgm:pt>
    <dgm:pt modelId="{774DB319-8C1A-444A-945C-B1BE41543FD1}" type="parTrans" cxnId="{EE632B26-00B3-4536-9A6F-781845ED398D}">
      <dgm:prSet/>
      <dgm:spPr/>
      <dgm:t>
        <a:bodyPr/>
        <a:lstStyle/>
        <a:p>
          <a:endParaRPr lang="en-US"/>
        </a:p>
      </dgm:t>
    </dgm:pt>
    <dgm:pt modelId="{D33C5C45-2E97-4596-8F76-CED30A6B2F4B}" type="sibTrans" cxnId="{EE632B26-00B3-4536-9A6F-781845ED398D}">
      <dgm:prSet/>
      <dgm:spPr/>
      <dgm:t>
        <a:bodyPr/>
        <a:lstStyle/>
        <a:p>
          <a:endParaRPr lang="en-US"/>
        </a:p>
      </dgm:t>
    </dgm:pt>
    <dgm:pt modelId="{BFE07CC2-871A-43FE-BB82-21EBB0B0190A}">
      <dgm:prSet/>
      <dgm:spPr/>
      <dgm:t>
        <a:bodyPr/>
        <a:lstStyle/>
        <a:p>
          <a:r>
            <a:rPr lang="en-US"/>
            <a:t>Time sync</a:t>
          </a:r>
        </a:p>
      </dgm:t>
    </dgm:pt>
    <dgm:pt modelId="{7269FA63-AA88-43FC-B99F-043F50D8C60B}" type="parTrans" cxnId="{D121D2AC-7D2C-4837-8224-5DA710A5C801}">
      <dgm:prSet/>
      <dgm:spPr/>
      <dgm:t>
        <a:bodyPr/>
        <a:lstStyle/>
        <a:p>
          <a:endParaRPr lang="en-US"/>
        </a:p>
      </dgm:t>
    </dgm:pt>
    <dgm:pt modelId="{993012F4-BB50-4A4C-8016-7837AD03A232}" type="sibTrans" cxnId="{D121D2AC-7D2C-4837-8224-5DA710A5C801}">
      <dgm:prSet/>
      <dgm:spPr/>
      <dgm:t>
        <a:bodyPr/>
        <a:lstStyle/>
        <a:p>
          <a:endParaRPr lang="en-US"/>
        </a:p>
      </dgm:t>
    </dgm:pt>
    <dgm:pt modelId="{5008BDF2-C21A-4373-98DE-1AF27D310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we in sync w external time source?</a:t>
          </a:r>
        </a:p>
      </dgm:t>
    </dgm:pt>
    <dgm:pt modelId="{0D95571F-95BB-498E-A29F-0A437873ACBA}" type="parTrans" cxnId="{392E5861-3231-48F6-A725-C675919D4367}">
      <dgm:prSet/>
      <dgm:spPr/>
      <dgm:t>
        <a:bodyPr/>
        <a:lstStyle/>
        <a:p>
          <a:endParaRPr lang="en-US"/>
        </a:p>
      </dgm:t>
    </dgm:pt>
    <dgm:pt modelId="{513CF087-95BC-435F-A3FE-0ACF043BBBCF}" type="sibTrans" cxnId="{392E5861-3231-48F6-A725-C675919D4367}">
      <dgm:prSet/>
      <dgm:spPr/>
      <dgm:t>
        <a:bodyPr/>
        <a:lstStyle/>
        <a:p>
          <a:endParaRPr lang="en-US"/>
        </a:p>
      </dgm:t>
    </dgm:pt>
    <dgm:pt modelId="{39F767EB-4E81-4754-988D-A6C239E1F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our DC’s clocks </a:t>
          </a:r>
          <a:r>
            <a:rPr lang="en-US" err="1"/>
            <a:t>driftng</a:t>
          </a:r>
          <a:r>
            <a:rPr lang="en-US"/>
            <a:t>?</a:t>
          </a:r>
        </a:p>
      </dgm:t>
    </dgm:pt>
    <dgm:pt modelId="{0D1C75B9-83E7-4F8A-BB99-4929FE0AB9F9}" type="parTrans" cxnId="{D5454EC4-E88B-46E2-8E4A-D5D64EE4FB16}">
      <dgm:prSet/>
      <dgm:spPr/>
      <dgm:t>
        <a:bodyPr/>
        <a:lstStyle/>
        <a:p>
          <a:endParaRPr lang="en-US"/>
        </a:p>
      </dgm:t>
    </dgm:pt>
    <dgm:pt modelId="{EA1770D7-B58E-49DC-92C9-BE6D9B0C0840}" type="sibTrans" cxnId="{D5454EC4-E88B-46E2-8E4A-D5D64EE4FB16}">
      <dgm:prSet/>
      <dgm:spPr/>
      <dgm:t>
        <a:bodyPr/>
        <a:lstStyle/>
        <a:p>
          <a:endParaRPr lang="en-US"/>
        </a:p>
      </dgm:t>
    </dgm:pt>
    <dgm:pt modelId="{42A0FA4F-C899-4F26-B398-AC10A8E34611}">
      <dgm:prSet/>
      <dgm:spPr/>
      <dgm:t>
        <a:bodyPr/>
        <a:lstStyle/>
        <a:p>
          <a:r>
            <a:rPr lang="en-US"/>
            <a:t>Replication</a:t>
          </a:r>
        </a:p>
      </dgm:t>
    </dgm:pt>
    <dgm:pt modelId="{F0F9F93D-463E-4777-84CE-828FE5661123}" type="parTrans" cxnId="{6903BFD4-6A7D-4539-A90A-ADC477034FAA}">
      <dgm:prSet/>
      <dgm:spPr/>
      <dgm:t>
        <a:bodyPr/>
        <a:lstStyle/>
        <a:p>
          <a:endParaRPr lang="en-US"/>
        </a:p>
      </dgm:t>
    </dgm:pt>
    <dgm:pt modelId="{12334430-FF23-4530-BFA5-74DDDD7FA547}" type="sibTrans" cxnId="{6903BFD4-6A7D-4539-A90A-ADC477034FAA}">
      <dgm:prSet/>
      <dgm:spPr/>
      <dgm:t>
        <a:bodyPr/>
        <a:lstStyle/>
        <a:p>
          <a:endParaRPr lang="en-US"/>
        </a:p>
      </dgm:t>
    </dgm:pt>
    <dgm:pt modelId="{3BADC620-35D6-4C2F-8473-FE87139B292B}">
      <dgm:prSet/>
      <dgm:spPr/>
      <dgm:t>
        <a:bodyPr/>
        <a:lstStyle/>
        <a:p>
          <a:r>
            <a:rPr lang="en-US"/>
            <a:t>DC’s online</a:t>
          </a:r>
        </a:p>
      </dgm:t>
    </dgm:pt>
    <dgm:pt modelId="{5190133C-1821-45FA-9C0E-1C6BBA1D222A}" type="sibTrans" cxnId="{CEA61649-3D31-45D8-9B5C-AC81241EB636}">
      <dgm:prSet/>
      <dgm:spPr/>
      <dgm:t>
        <a:bodyPr/>
        <a:lstStyle/>
        <a:p>
          <a:endParaRPr lang="en-US"/>
        </a:p>
      </dgm:t>
    </dgm:pt>
    <dgm:pt modelId="{7DA612B6-7F7C-4B26-8E8C-193472D11581}" type="parTrans" cxnId="{CEA61649-3D31-45D8-9B5C-AC81241EB636}">
      <dgm:prSet/>
      <dgm:spPr/>
      <dgm:t>
        <a:bodyPr/>
        <a:lstStyle/>
        <a:p>
          <a:endParaRPr lang="en-US"/>
        </a:p>
      </dgm:t>
    </dgm:pt>
    <dgm:pt modelId="{3F78F722-47B2-4E94-A545-30BA4536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DC’s up/down?</a:t>
          </a:r>
        </a:p>
      </dgm:t>
    </dgm:pt>
    <dgm:pt modelId="{7523D18D-A1B3-40D4-9B65-8A65DB83B2F1}" type="parTrans" cxnId="{536FB4A9-6483-4C53-99C9-23883B211A8D}">
      <dgm:prSet/>
      <dgm:spPr/>
      <dgm:t>
        <a:bodyPr/>
        <a:lstStyle/>
        <a:p>
          <a:endParaRPr lang="en-US"/>
        </a:p>
      </dgm:t>
    </dgm:pt>
    <dgm:pt modelId="{AB0EC7B5-887B-455A-B318-CB56EB13BAD7}" type="sibTrans" cxnId="{536FB4A9-6483-4C53-99C9-23883B211A8D}">
      <dgm:prSet/>
      <dgm:spPr/>
      <dgm:t>
        <a:bodyPr/>
        <a:lstStyle/>
        <a:p>
          <a:endParaRPr lang="en-US"/>
        </a:p>
      </dgm:t>
    </dgm:pt>
    <dgm:pt modelId="{045FA3BD-DB0F-4708-9047-C9E88954A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core DNS records (SRV) missing? </a:t>
          </a:r>
        </a:p>
      </dgm:t>
    </dgm:pt>
    <dgm:pt modelId="{5DBBC490-5599-45BC-A271-1BA257E148EC}" type="parTrans" cxnId="{1548D05D-5228-40E9-A216-062A866F0EB2}">
      <dgm:prSet/>
      <dgm:spPr/>
      <dgm:t>
        <a:bodyPr/>
        <a:lstStyle/>
        <a:p>
          <a:endParaRPr lang="en-US"/>
        </a:p>
      </dgm:t>
    </dgm:pt>
    <dgm:pt modelId="{EF127626-524C-4EB9-B8C2-18A71E4CBF8A}" type="sibTrans" cxnId="{1548D05D-5228-40E9-A216-062A866F0EB2}">
      <dgm:prSet/>
      <dgm:spPr/>
      <dgm:t>
        <a:bodyPr/>
        <a:lstStyle/>
        <a:p>
          <a:endParaRPr lang="en-US"/>
        </a:p>
      </dgm:t>
    </dgm:pt>
    <dgm:pt modelId="{D48CFDC1-31BA-4915-A5A1-2A0A064B0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failures?</a:t>
          </a:r>
        </a:p>
      </dgm:t>
    </dgm:pt>
    <dgm:pt modelId="{80F4ECFE-1CF1-43D8-9AE8-7057FEC052E3}" type="parTrans" cxnId="{7FEC5C0C-2538-49C6-BF2E-E89437449D66}">
      <dgm:prSet/>
      <dgm:spPr/>
      <dgm:t>
        <a:bodyPr/>
        <a:lstStyle/>
        <a:p>
          <a:endParaRPr lang="en-US"/>
        </a:p>
      </dgm:t>
    </dgm:pt>
    <dgm:pt modelId="{74D445EA-7228-40C7-A7E4-FD2A5FF0AFF7}" type="sibTrans" cxnId="{7FEC5C0C-2538-49C6-BF2E-E89437449D66}">
      <dgm:prSet/>
      <dgm:spPr/>
      <dgm:t>
        <a:bodyPr/>
        <a:lstStyle/>
        <a:p>
          <a:endParaRPr lang="en-US"/>
        </a:p>
      </dgm:t>
    </dgm:pt>
    <dgm:pt modelId="{B81EE613-DB82-4DAF-8DB7-875CE1074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objects move through the Domain?</a:t>
          </a:r>
        </a:p>
      </dgm:t>
    </dgm:pt>
    <dgm:pt modelId="{F879218C-9E36-4E60-82E5-AD864D82AD9B}" type="parTrans" cxnId="{0DB47513-1645-4955-B73A-E751B176113E}">
      <dgm:prSet/>
      <dgm:spPr/>
      <dgm:t>
        <a:bodyPr/>
        <a:lstStyle/>
        <a:p>
          <a:endParaRPr lang="en-US"/>
        </a:p>
      </dgm:t>
    </dgm:pt>
    <dgm:pt modelId="{94A46214-BF92-4679-9402-79638F7099E1}" type="sibTrans" cxnId="{0DB47513-1645-4955-B73A-E751B176113E}">
      <dgm:prSet/>
      <dgm:spPr/>
      <dgm:t>
        <a:bodyPr/>
        <a:lstStyle/>
        <a:p>
          <a:endParaRPr lang="en-US"/>
        </a:p>
      </dgm:t>
    </dgm:pt>
    <dgm:pt modelId="{FC1EE372-39F4-4D9C-99DE-EA782FA07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</a:t>
          </a:r>
          <a:r>
            <a:rPr lang="en-US" err="1"/>
            <a:t>sysvol’s</a:t>
          </a:r>
          <a:r>
            <a:rPr lang="en-US"/>
            <a:t> in sync?</a:t>
          </a:r>
        </a:p>
      </dgm:t>
    </dgm:pt>
    <dgm:pt modelId="{07E88886-9614-42F8-A45E-F5D4DB13ECA9}" type="parTrans" cxnId="{5ED0E347-80CF-4C77-B9EA-88D4DE1BF45A}">
      <dgm:prSet/>
      <dgm:spPr/>
      <dgm:t>
        <a:bodyPr/>
        <a:lstStyle/>
        <a:p>
          <a:endParaRPr lang="en-US"/>
        </a:p>
      </dgm:t>
    </dgm:pt>
    <dgm:pt modelId="{356A236B-D385-4F19-A19E-36EF5C82B6FB}" type="sibTrans" cxnId="{5ED0E347-80CF-4C77-B9EA-88D4DE1BF45A}">
      <dgm:prSet/>
      <dgm:spPr/>
      <dgm:t>
        <a:bodyPr/>
        <a:lstStyle/>
        <a:p>
          <a:endParaRPr lang="en-US"/>
        </a:p>
      </dgm:t>
    </dgm:pt>
    <dgm:pt modelId="{EA5D8114-AE33-4660-BCF1-827095C3A771}" type="pres">
      <dgm:prSet presAssocID="{D4D5D303-DC85-44FF-89FA-7F96EB148F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BF08D3-32EF-40EB-AFCF-5B2E1D0A0AD2}" type="pres">
      <dgm:prSet presAssocID="{E2664A5E-9430-4501-BC6D-AB8E5CCF4196}" presName="root" presStyleCnt="0"/>
      <dgm:spPr/>
    </dgm:pt>
    <dgm:pt modelId="{87A9DD01-AE62-4B98-8876-A0155A48365F}" type="pres">
      <dgm:prSet presAssocID="{E2664A5E-9430-4501-BC6D-AB8E5CCF4196}" presName="rootComposite" presStyleCnt="0"/>
      <dgm:spPr/>
    </dgm:pt>
    <dgm:pt modelId="{E507F9BE-01D0-4C52-9CB6-ECB11298EA46}" type="pres">
      <dgm:prSet presAssocID="{E2664A5E-9430-4501-BC6D-AB8E5CCF4196}" presName="rootText" presStyleLbl="node1" presStyleIdx="0" presStyleCnt="7"/>
      <dgm:spPr/>
    </dgm:pt>
    <dgm:pt modelId="{33F486AD-C173-42A7-B407-8AEB1C224D09}" type="pres">
      <dgm:prSet presAssocID="{E2664A5E-9430-4501-BC6D-AB8E5CCF4196}" presName="rootConnector" presStyleLbl="node1" presStyleIdx="0" presStyleCnt="7"/>
      <dgm:spPr/>
    </dgm:pt>
    <dgm:pt modelId="{6EB13FA4-E163-4009-A69D-68C128DB85D3}" type="pres">
      <dgm:prSet presAssocID="{E2664A5E-9430-4501-BC6D-AB8E5CCF4196}" presName="childShape" presStyleCnt="0"/>
      <dgm:spPr/>
    </dgm:pt>
    <dgm:pt modelId="{55926C0A-711A-4345-91E2-450483AB5E50}" type="pres">
      <dgm:prSet presAssocID="{55784CB6-E72F-40AF-99A2-239CD731C6A8}" presName="Name13" presStyleLbl="parChTrans1D2" presStyleIdx="0" presStyleCnt="11"/>
      <dgm:spPr/>
    </dgm:pt>
    <dgm:pt modelId="{2BEB689E-FED9-4059-85A3-FED1949982F8}" type="pres">
      <dgm:prSet presAssocID="{59D893E9-BA10-463F-95DF-45FA4347C5D9}" presName="childText" presStyleLbl="bgAcc1" presStyleIdx="0" presStyleCnt="11">
        <dgm:presLayoutVars>
          <dgm:bulletEnabled val="1"/>
        </dgm:presLayoutVars>
      </dgm:prSet>
      <dgm:spPr/>
    </dgm:pt>
    <dgm:pt modelId="{4931A5B8-028D-4B88-A515-139A6070F185}" type="pres">
      <dgm:prSet presAssocID="{FF9B8E11-A95A-43EA-AD31-9B521E56D6FB}" presName="root" presStyleCnt="0"/>
      <dgm:spPr/>
    </dgm:pt>
    <dgm:pt modelId="{BC513F59-1B40-4F49-B967-CB2811061EBE}" type="pres">
      <dgm:prSet presAssocID="{FF9B8E11-A95A-43EA-AD31-9B521E56D6FB}" presName="rootComposite" presStyleCnt="0"/>
      <dgm:spPr/>
    </dgm:pt>
    <dgm:pt modelId="{B3DB4DAA-2D7F-451F-B4F9-4F4504B2E0C1}" type="pres">
      <dgm:prSet presAssocID="{FF9B8E11-A95A-43EA-AD31-9B521E56D6FB}" presName="rootText" presStyleLbl="node1" presStyleIdx="1" presStyleCnt="7"/>
      <dgm:spPr/>
    </dgm:pt>
    <dgm:pt modelId="{0A96719F-2190-4B7D-9D6F-C77562AD00F1}" type="pres">
      <dgm:prSet presAssocID="{FF9B8E11-A95A-43EA-AD31-9B521E56D6FB}" presName="rootConnector" presStyleLbl="node1" presStyleIdx="1" presStyleCnt="7"/>
      <dgm:spPr/>
    </dgm:pt>
    <dgm:pt modelId="{3467D7B1-D4CA-496B-BE45-3DAB06DB2C4B}" type="pres">
      <dgm:prSet presAssocID="{FF9B8E11-A95A-43EA-AD31-9B521E56D6FB}" presName="childShape" presStyleCnt="0"/>
      <dgm:spPr/>
    </dgm:pt>
    <dgm:pt modelId="{2D622DC2-61E1-4249-A71A-0A7FE8BDEF3A}" type="pres">
      <dgm:prSet presAssocID="{DA5CA330-8E13-49C4-B845-6D3C7342FD55}" presName="Name13" presStyleLbl="parChTrans1D2" presStyleIdx="1" presStyleCnt="11"/>
      <dgm:spPr/>
    </dgm:pt>
    <dgm:pt modelId="{9C0B0B39-F8C7-4ED1-AE3B-6620FFC19F33}" type="pres">
      <dgm:prSet presAssocID="{4FB223FE-45D4-45DD-8F34-EBB3854264DB}" presName="childText" presStyleLbl="bgAcc1" presStyleIdx="1" presStyleCnt="11">
        <dgm:presLayoutVars>
          <dgm:bulletEnabled val="1"/>
        </dgm:presLayoutVars>
      </dgm:prSet>
      <dgm:spPr/>
    </dgm:pt>
    <dgm:pt modelId="{A64ADA9D-358A-43ED-AFFC-3FDCF68EC12D}" type="pres">
      <dgm:prSet presAssocID="{926CD65B-63F6-420F-A629-D7DEB84CB9BE}" presName="root" presStyleCnt="0"/>
      <dgm:spPr/>
    </dgm:pt>
    <dgm:pt modelId="{A7D05EE1-73F2-4527-8ADD-7D54D3BF15B8}" type="pres">
      <dgm:prSet presAssocID="{926CD65B-63F6-420F-A629-D7DEB84CB9BE}" presName="rootComposite" presStyleCnt="0"/>
      <dgm:spPr/>
    </dgm:pt>
    <dgm:pt modelId="{69EF7FB8-792D-4D41-BA03-FC1416C31091}" type="pres">
      <dgm:prSet presAssocID="{926CD65B-63F6-420F-A629-D7DEB84CB9BE}" presName="rootText" presStyleLbl="node1" presStyleIdx="2" presStyleCnt="7"/>
      <dgm:spPr/>
    </dgm:pt>
    <dgm:pt modelId="{701A730F-68E1-4226-8066-CE96787F1EBC}" type="pres">
      <dgm:prSet presAssocID="{926CD65B-63F6-420F-A629-D7DEB84CB9BE}" presName="rootConnector" presStyleLbl="node1" presStyleIdx="2" presStyleCnt="7"/>
      <dgm:spPr/>
    </dgm:pt>
    <dgm:pt modelId="{77334708-B797-41D5-B418-CA5DFF3BAB2E}" type="pres">
      <dgm:prSet presAssocID="{926CD65B-63F6-420F-A629-D7DEB84CB9BE}" presName="childShape" presStyleCnt="0"/>
      <dgm:spPr/>
    </dgm:pt>
    <dgm:pt modelId="{DA1E1367-B24F-4221-8F4F-CCAA18ECB8B8}" type="pres">
      <dgm:prSet presAssocID="{5ECED1F7-3BEE-473A-9089-6B1D549C633B}" presName="Name13" presStyleLbl="parChTrans1D2" presStyleIdx="2" presStyleCnt="11"/>
      <dgm:spPr/>
    </dgm:pt>
    <dgm:pt modelId="{5F02DCB5-5273-4E45-B6B0-3A092AF21469}" type="pres">
      <dgm:prSet presAssocID="{5DABB4DF-B16E-4B27-9D67-B936AAE7D216}" presName="childText" presStyleLbl="bgAcc1" presStyleIdx="2" presStyleCnt="11">
        <dgm:presLayoutVars>
          <dgm:bulletEnabled val="1"/>
        </dgm:presLayoutVars>
      </dgm:prSet>
      <dgm:spPr/>
    </dgm:pt>
    <dgm:pt modelId="{E296136C-283E-4ECB-ACB2-C0F7EAFDE3B6}" type="pres">
      <dgm:prSet presAssocID="{3BADC620-35D6-4C2F-8473-FE87139B292B}" presName="root" presStyleCnt="0"/>
      <dgm:spPr/>
    </dgm:pt>
    <dgm:pt modelId="{4590C432-0088-4E25-AB3F-F9F071D2B927}" type="pres">
      <dgm:prSet presAssocID="{3BADC620-35D6-4C2F-8473-FE87139B292B}" presName="rootComposite" presStyleCnt="0"/>
      <dgm:spPr/>
    </dgm:pt>
    <dgm:pt modelId="{612BDE26-17DA-4686-B177-1E8AF1EB6E50}" type="pres">
      <dgm:prSet presAssocID="{3BADC620-35D6-4C2F-8473-FE87139B292B}" presName="rootText" presStyleLbl="node1" presStyleIdx="3" presStyleCnt="7"/>
      <dgm:spPr/>
    </dgm:pt>
    <dgm:pt modelId="{206A2069-C501-454C-9310-F97C493D7A77}" type="pres">
      <dgm:prSet presAssocID="{3BADC620-35D6-4C2F-8473-FE87139B292B}" presName="rootConnector" presStyleLbl="node1" presStyleIdx="3" presStyleCnt="7"/>
      <dgm:spPr/>
    </dgm:pt>
    <dgm:pt modelId="{CCBF2AA6-4098-49E4-A76E-0F839DDB0F3A}" type="pres">
      <dgm:prSet presAssocID="{3BADC620-35D6-4C2F-8473-FE87139B292B}" presName="childShape" presStyleCnt="0"/>
      <dgm:spPr/>
    </dgm:pt>
    <dgm:pt modelId="{9077773E-DB73-4322-B768-B7FF615BC4A4}" type="pres">
      <dgm:prSet presAssocID="{7523D18D-A1B3-40D4-9B65-8A65DB83B2F1}" presName="Name13" presStyleLbl="parChTrans1D2" presStyleIdx="3" presStyleCnt="11"/>
      <dgm:spPr/>
    </dgm:pt>
    <dgm:pt modelId="{8A62DB53-7870-484D-B67C-D63F9768C676}" type="pres">
      <dgm:prSet presAssocID="{3F78F722-47B2-4E94-A545-30BA45367A97}" presName="childText" presStyleLbl="bgAcc1" presStyleIdx="3" presStyleCnt="11">
        <dgm:presLayoutVars>
          <dgm:bulletEnabled val="1"/>
        </dgm:presLayoutVars>
      </dgm:prSet>
      <dgm:spPr/>
    </dgm:pt>
    <dgm:pt modelId="{15B7D2F4-AC10-4A22-B445-24C5CF681E10}" type="pres">
      <dgm:prSet presAssocID="{A613EDF8-61D3-4F6C-8BC3-24FE88D1A20C}" presName="root" presStyleCnt="0"/>
      <dgm:spPr/>
    </dgm:pt>
    <dgm:pt modelId="{0015575F-4AE5-43D5-AE7C-8C391EF81641}" type="pres">
      <dgm:prSet presAssocID="{A613EDF8-61D3-4F6C-8BC3-24FE88D1A20C}" presName="rootComposite" presStyleCnt="0"/>
      <dgm:spPr/>
    </dgm:pt>
    <dgm:pt modelId="{15DB9F29-D72F-4D5F-A26D-F0421C78741C}" type="pres">
      <dgm:prSet presAssocID="{A613EDF8-61D3-4F6C-8BC3-24FE88D1A20C}" presName="rootText" presStyleLbl="node1" presStyleIdx="4" presStyleCnt="7"/>
      <dgm:spPr/>
    </dgm:pt>
    <dgm:pt modelId="{C0E95A5C-CADA-4103-895A-AC11A2EC5485}" type="pres">
      <dgm:prSet presAssocID="{A613EDF8-61D3-4F6C-8BC3-24FE88D1A20C}" presName="rootConnector" presStyleLbl="node1" presStyleIdx="4" presStyleCnt="7"/>
      <dgm:spPr/>
    </dgm:pt>
    <dgm:pt modelId="{1E30A4FC-FE54-4D63-9723-00C0168E2C35}" type="pres">
      <dgm:prSet presAssocID="{A613EDF8-61D3-4F6C-8BC3-24FE88D1A20C}" presName="childShape" presStyleCnt="0"/>
      <dgm:spPr/>
    </dgm:pt>
    <dgm:pt modelId="{1D571FE4-8000-4956-AC61-4672A2CE3C39}" type="pres">
      <dgm:prSet presAssocID="{774DB319-8C1A-444A-945C-B1BE41543FD1}" presName="Name13" presStyleLbl="parChTrans1D2" presStyleIdx="4" presStyleCnt="11"/>
      <dgm:spPr/>
    </dgm:pt>
    <dgm:pt modelId="{5175459C-94F2-4388-9145-7F4ACD92E402}" type="pres">
      <dgm:prSet presAssocID="{A1220B0D-68D1-497D-984A-0CF92E5E1296}" presName="childText" presStyleLbl="bgAcc1" presStyleIdx="4" presStyleCnt="11">
        <dgm:presLayoutVars>
          <dgm:bulletEnabled val="1"/>
        </dgm:presLayoutVars>
      </dgm:prSet>
      <dgm:spPr/>
    </dgm:pt>
    <dgm:pt modelId="{DC80D8E8-FF33-4117-A1C4-67BACB00E2BC}" type="pres">
      <dgm:prSet presAssocID="{5DBBC490-5599-45BC-A271-1BA257E148EC}" presName="Name13" presStyleLbl="parChTrans1D2" presStyleIdx="5" presStyleCnt="11"/>
      <dgm:spPr/>
    </dgm:pt>
    <dgm:pt modelId="{BE02237A-77F4-4B37-AFEB-9FDE971AB658}" type="pres">
      <dgm:prSet presAssocID="{045FA3BD-DB0F-4708-9047-C9E88954ACF5}" presName="childText" presStyleLbl="bgAcc1" presStyleIdx="5" presStyleCnt="11">
        <dgm:presLayoutVars>
          <dgm:bulletEnabled val="1"/>
        </dgm:presLayoutVars>
      </dgm:prSet>
      <dgm:spPr/>
    </dgm:pt>
    <dgm:pt modelId="{39CF882E-9B51-48CF-9984-78081213E142}" type="pres">
      <dgm:prSet presAssocID="{BFE07CC2-871A-43FE-BB82-21EBB0B0190A}" presName="root" presStyleCnt="0"/>
      <dgm:spPr/>
    </dgm:pt>
    <dgm:pt modelId="{DEF6624D-3D07-4C22-8EB6-0C5B3AC528EE}" type="pres">
      <dgm:prSet presAssocID="{BFE07CC2-871A-43FE-BB82-21EBB0B0190A}" presName="rootComposite" presStyleCnt="0"/>
      <dgm:spPr/>
    </dgm:pt>
    <dgm:pt modelId="{CF3A15CA-0F6B-4AF2-8626-A32851B2D021}" type="pres">
      <dgm:prSet presAssocID="{BFE07CC2-871A-43FE-BB82-21EBB0B0190A}" presName="rootText" presStyleLbl="node1" presStyleIdx="5" presStyleCnt="7"/>
      <dgm:spPr/>
    </dgm:pt>
    <dgm:pt modelId="{B9CB06FB-E3B1-425D-BED7-D888647CA6D9}" type="pres">
      <dgm:prSet presAssocID="{BFE07CC2-871A-43FE-BB82-21EBB0B0190A}" presName="rootConnector" presStyleLbl="node1" presStyleIdx="5" presStyleCnt="7"/>
      <dgm:spPr/>
    </dgm:pt>
    <dgm:pt modelId="{54512BA8-DBFB-4CE5-AAEA-DAB67C0C5612}" type="pres">
      <dgm:prSet presAssocID="{BFE07CC2-871A-43FE-BB82-21EBB0B0190A}" presName="childShape" presStyleCnt="0"/>
      <dgm:spPr/>
    </dgm:pt>
    <dgm:pt modelId="{9B41A671-5B8A-48FE-9D4F-C5BC95CFEF15}" type="pres">
      <dgm:prSet presAssocID="{0D95571F-95BB-498E-A29F-0A437873ACBA}" presName="Name13" presStyleLbl="parChTrans1D2" presStyleIdx="6" presStyleCnt="11"/>
      <dgm:spPr/>
    </dgm:pt>
    <dgm:pt modelId="{D5FC7BE2-31C4-448E-AEE0-506299D35780}" type="pres">
      <dgm:prSet presAssocID="{5008BDF2-C21A-4373-98DE-1AF27D310BB6}" presName="childText" presStyleLbl="bgAcc1" presStyleIdx="6" presStyleCnt="11">
        <dgm:presLayoutVars>
          <dgm:bulletEnabled val="1"/>
        </dgm:presLayoutVars>
      </dgm:prSet>
      <dgm:spPr/>
    </dgm:pt>
    <dgm:pt modelId="{70B3ABE5-EA61-459F-8EDA-FE7A4BAB9566}" type="pres">
      <dgm:prSet presAssocID="{0D1C75B9-83E7-4F8A-BB99-4929FE0AB9F9}" presName="Name13" presStyleLbl="parChTrans1D2" presStyleIdx="7" presStyleCnt="11"/>
      <dgm:spPr/>
    </dgm:pt>
    <dgm:pt modelId="{85B51E68-459D-4C40-AC33-7DCB5380029C}" type="pres">
      <dgm:prSet presAssocID="{39F767EB-4E81-4754-988D-A6C239E1FB7E}" presName="childText" presStyleLbl="bgAcc1" presStyleIdx="7" presStyleCnt="11">
        <dgm:presLayoutVars>
          <dgm:bulletEnabled val="1"/>
        </dgm:presLayoutVars>
      </dgm:prSet>
      <dgm:spPr/>
    </dgm:pt>
    <dgm:pt modelId="{BBD71273-A572-465F-B606-BEFFB1298C58}" type="pres">
      <dgm:prSet presAssocID="{42A0FA4F-C899-4F26-B398-AC10A8E34611}" presName="root" presStyleCnt="0"/>
      <dgm:spPr/>
    </dgm:pt>
    <dgm:pt modelId="{5137A4CA-CF08-4544-9552-E13BB6FCC15E}" type="pres">
      <dgm:prSet presAssocID="{42A0FA4F-C899-4F26-B398-AC10A8E34611}" presName="rootComposite" presStyleCnt="0"/>
      <dgm:spPr/>
    </dgm:pt>
    <dgm:pt modelId="{E981BD0D-7081-4D16-A3FB-950202D3CD73}" type="pres">
      <dgm:prSet presAssocID="{42A0FA4F-C899-4F26-B398-AC10A8E34611}" presName="rootText" presStyleLbl="node1" presStyleIdx="6" presStyleCnt="7"/>
      <dgm:spPr/>
    </dgm:pt>
    <dgm:pt modelId="{56DC3466-A118-477D-8596-F9221A0B3626}" type="pres">
      <dgm:prSet presAssocID="{42A0FA4F-C899-4F26-B398-AC10A8E34611}" presName="rootConnector" presStyleLbl="node1" presStyleIdx="6" presStyleCnt="7"/>
      <dgm:spPr/>
    </dgm:pt>
    <dgm:pt modelId="{239FCEBE-47F9-4176-9E15-06C955C96EE6}" type="pres">
      <dgm:prSet presAssocID="{42A0FA4F-C899-4F26-B398-AC10A8E34611}" presName="childShape" presStyleCnt="0"/>
      <dgm:spPr/>
    </dgm:pt>
    <dgm:pt modelId="{6E760D52-7E79-414A-A867-6C1BB7FF7924}" type="pres">
      <dgm:prSet presAssocID="{80F4ECFE-1CF1-43D8-9AE8-7057FEC052E3}" presName="Name13" presStyleLbl="parChTrans1D2" presStyleIdx="8" presStyleCnt="11"/>
      <dgm:spPr/>
    </dgm:pt>
    <dgm:pt modelId="{9AEDADA8-D8C4-4FDA-A2F9-633F1F7593D4}" type="pres">
      <dgm:prSet presAssocID="{D48CFDC1-31BA-4915-A5A1-2A0A064B0A19}" presName="childText" presStyleLbl="bgAcc1" presStyleIdx="8" presStyleCnt="11">
        <dgm:presLayoutVars>
          <dgm:bulletEnabled val="1"/>
        </dgm:presLayoutVars>
      </dgm:prSet>
      <dgm:spPr/>
    </dgm:pt>
    <dgm:pt modelId="{33341CAA-4F58-48F3-BC49-2FA5A85DBCB8}" type="pres">
      <dgm:prSet presAssocID="{F879218C-9E36-4E60-82E5-AD864D82AD9B}" presName="Name13" presStyleLbl="parChTrans1D2" presStyleIdx="9" presStyleCnt="11"/>
      <dgm:spPr/>
    </dgm:pt>
    <dgm:pt modelId="{570B9E4C-90E4-4DD0-9F4E-AA024008DC7E}" type="pres">
      <dgm:prSet presAssocID="{B81EE613-DB82-4DAF-8DB7-875CE107444C}" presName="childText" presStyleLbl="bgAcc1" presStyleIdx="9" presStyleCnt="11">
        <dgm:presLayoutVars>
          <dgm:bulletEnabled val="1"/>
        </dgm:presLayoutVars>
      </dgm:prSet>
      <dgm:spPr/>
    </dgm:pt>
    <dgm:pt modelId="{45067349-AB67-4BE2-88DD-FD9E36CA84DC}" type="pres">
      <dgm:prSet presAssocID="{07E88886-9614-42F8-A45E-F5D4DB13ECA9}" presName="Name13" presStyleLbl="parChTrans1D2" presStyleIdx="10" presStyleCnt="11"/>
      <dgm:spPr/>
    </dgm:pt>
    <dgm:pt modelId="{6F87D260-9D41-497A-8B93-20F3D9C6520E}" type="pres">
      <dgm:prSet presAssocID="{FC1EE372-39F4-4D9C-99DE-EA782FA070A7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70A59D07-4267-4F18-842C-D528CED1BAD0}" type="presOf" srcId="{3F78F722-47B2-4E94-A545-30BA45367A97}" destId="{8A62DB53-7870-484D-B67C-D63F9768C676}" srcOrd="0" destOrd="0" presId="urn:microsoft.com/office/officeart/2005/8/layout/hierarchy3"/>
    <dgm:cxn modelId="{7FEC5C0C-2538-49C6-BF2E-E89437449D66}" srcId="{42A0FA4F-C899-4F26-B398-AC10A8E34611}" destId="{D48CFDC1-31BA-4915-A5A1-2A0A064B0A19}" srcOrd="0" destOrd="0" parTransId="{80F4ECFE-1CF1-43D8-9AE8-7057FEC052E3}" sibTransId="{74D445EA-7228-40C7-A7E4-FD2A5FF0AFF7}"/>
    <dgm:cxn modelId="{8D50F40F-01A7-4E39-898C-87BD8BAAFB47}" type="presOf" srcId="{0D95571F-95BB-498E-A29F-0A437873ACBA}" destId="{9B41A671-5B8A-48FE-9D4F-C5BC95CFEF15}" srcOrd="0" destOrd="0" presId="urn:microsoft.com/office/officeart/2005/8/layout/hierarchy3"/>
    <dgm:cxn modelId="{0DB47513-1645-4955-B73A-E751B176113E}" srcId="{42A0FA4F-C899-4F26-B398-AC10A8E34611}" destId="{B81EE613-DB82-4DAF-8DB7-875CE107444C}" srcOrd="1" destOrd="0" parTransId="{F879218C-9E36-4E60-82E5-AD864D82AD9B}" sibTransId="{94A46214-BF92-4679-9402-79638F7099E1}"/>
    <dgm:cxn modelId="{81133816-CC80-4B43-BAE3-985EE2CA7F7B}" type="presOf" srcId="{7523D18D-A1B3-40D4-9B65-8A65DB83B2F1}" destId="{9077773E-DB73-4322-B768-B7FF615BC4A4}" srcOrd="0" destOrd="0" presId="urn:microsoft.com/office/officeart/2005/8/layout/hierarchy3"/>
    <dgm:cxn modelId="{DFBC1218-5983-405D-9D20-A89C23E68D23}" srcId="{926CD65B-63F6-420F-A629-D7DEB84CB9BE}" destId="{5DABB4DF-B16E-4B27-9D67-B936AAE7D216}" srcOrd="0" destOrd="0" parTransId="{5ECED1F7-3BEE-473A-9089-6B1D549C633B}" sibTransId="{52245393-CE36-436C-ADB3-9D4188C041BF}"/>
    <dgm:cxn modelId="{5F9C4D1C-BB42-47A2-935F-974E7B69B45A}" type="presOf" srcId="{BFE07CC2-871A-43FE-BB82-21EBB0B0190A}" destId="{B9CB06FB-E3B1-425D-BED7-D888647CA6D9}" srcOrd="1" destOrd="0" presId="urn:microsoft.com/office/officeart/2005/8/layout/hierarchy3"/>
    <dgm:cxn modelId="{20A6F01C-59C0-416F-B30A-98A73C94D6A6}" type="presOf" srcId="{A613EDF8-61D3-4F6C-8BC3-24FE88D1A20C}" destId="{C0E95A5C-CADA-4103-895A-AC11A2EC5485}" srcOrd="1" destOrd="0" presId="urn:microsoft.com/office/officeart/2005/8/layout/hierarchy3"/>
    <dgm:cxn modelId="{EE632B26-00B3-4536-9A6F-781845ED398D}" srcId="{A613EDF8-61D3-4F6C-8BC3-24FE88D1A20C}" destId="{A1220B0D-68D1-497D-984A-0CF92E5E1296}" srcOrd="0" destOrd="0" parTransId="{774DB319-8C1A-444A-945C-B1BE41543FD1}" sibTransId="{D33C5C45-2E97-4596-8F76-CED30A6B2F4B}"/>
    <dgm:cxn modelId="{EC3AA526-05B7-4A81-B2B0-8A0420DC36B9}" type="presOf" srcId="{59D893E9-BA10-463F-95DF-45FA4347C5D9}" destId="{2BEB689E-FED9-4059-85A3-FED1949982F8}" srcOrd="0" destOrd="0" presId="urn:microsoft.com/office/officeart/2005/8/layout/hierarchy3"/>
    <dgm:cxn modelId="{72865B28-BB22-4935-933C-91D675AF146F}" type="presOf" srcId="{07E88886-9614-42F8-A45E-F5D4DB13ECA9}" destId="{45067349-AB67-4BE2-88DD-FD9E36CA84DC}" srcOrd="0" destOrd="0" presId="urn:microsoft.com/office/officeart/2005/8/layout/hierarchy3"/>
    <dgm:cxn modelId="{5CEB9230-CE1B-4AC7-A2FD-D4BCE93905CD}" type="presOf" srcId="{E2664A5E-9430-4501-BC6D-AB8E5CCF4196}" destId="{33F486AD-C173-42A7-B407-8AEB1C224D09}" srcOrd="1" destOrd="0" presId="urn:microsoft.com/office/officeart/2005/8/layout/hierarchy3"/>
    <dgm:cxn modelId="{10AA4037-5456-4ECB-BC05-C7406EE0F4A3}" type="presOf" srcId="{3BADC620-35D6-4C2F-8473-FE87139B292B}" destId="{612BDE26-17DA-4686-B177-1E8AF1EB6E50}" srcOrd="0" destOrd="0" presId="urn:microsoft.com/office/officeart/2005/8/layout/hierarchy3"/>
    <dgm:cxn modelId="{1548D05D-5228-40E9-A216-062A866F0EB2}" srcId="{A613EDF8-61D3-4F6C-8BC3-24FE88D1A20C}" destId="{045FA3BD-DB0F-4708-9047-C9E88954ACF5}" srcOrd="1" destOrd="0" parTransId="{5DBBC490-5599-45BC-A271-1BA257E148EC}" sibTransId="{EF127626-524C-4EB9-B8C2-18A71E4CBF8A}"/>
    <dgm:cxn modelId="{392E5861-3231-48F6-A725-C675919D4367}" srcId="{BFE07CC2-871A-43FE-BB82-21EBB0B0190A}" destId="{5008BDF2-C21A-4373-98DE-1AF27D310BB6}" srcOrd="0" destOrd="0" parTransId="{0D95571F-95BB-498E-A29F-0A437873ACBA}" sibTransId="{513CF087-95BC-435F-A3FE-0ACF043BBBCF}"/>
    <dgm:cxn modelId="{D8D0B441-28DC-4DDC-8EE7-C488BADCAD55}" type="presOf" srcId="{5DBBC490-5599-45BC-A271-1BA257E148EC}" destId="{DC80D8E8-FF33-4117-A1C4-67BACB00E2BC}" srcOrd="0" destOrd="0" presId="urn:microsoft.com/office/officeart/2005/8/layout/hierarchy3"/>
    <dgm:cxn modelId="{19455364-EE97-45CE-BAE5-8B4F0B0C394D}" type="presOf" srcId="{A1220B0D-68D1-497D-984A-0CF92E5E1296}" destId="{5175459C-94F2-4388-9145-7F4ACD92E402}" srcOrd="0" destOrd="0" presId="urn:microsoft.com/office/officeart/2005/8/layout/hierarchy3"/>
    <dgm:cxn modelId="{ACE49945-EA29-4E1E-8B94-8F9837CBE007}" type="presOf" srcId="{FF9B8E11-A95A-43EA-AD31-9B521E56D6FB}" destId="{0A96719F-2190-4B7D-9D6F-C77562AD00F1}" srcOrd="1" destOrd="0" presId="urn:microsoft.com/office/officeart/2005/8/layout/hierarchy3"/>
    <dgm:cxn modelId="{0EE5EB45-3CF1-421A-8167-964C86925CB1}" srcId="{D4D5D303-DC85-44FF-89FA-7F96EB148F44}" destId="{926CD65B-63F6-420F-A629-D7DEB84CB9BE}" srcOrd="2" destOrd="0" parTransId="{8B54F51F-B286-4D2B-A4A4-469B7BCEBC41}" sibTransId="{D5A6CE0A-62F3-419B-BFB8-95F3C18101CE}"/>
    <dgm:cxn modelId="{5ED0E347-80CF-4C77-B9EA-88D4DE1BF45A}" srcId="{42A0FA4F-C899-4F26-B398-AC10A8E34611}" destId="{FC1EE372-39F4-4D9C-99DE-EA782FA070A7}" srcOrd="2" destOrd="0" parTransId="{07E88886-9614-42F8-A45E-F5D4DB13ECA9}" sibTransId="{356A236B-D385-4F19-A19E-36EF5C82B6FB}"/>
    <dgm:cxn modelId="{CEA61649-3D31-45D8-9B5C-AC81241EB636}" srcId="{D4D5D303-DC85-44FF-89FA-7F96EB148F44}" destId="{3BADC620-35D6-4C2F-8473-FE87139B292B}" srcOrd="3" destOrd="0" parTransId="{7DA612B6-7F7C-4B26-8E8C-193472D11581}" sibTransId="{5190133C-1821-45FA-9C0E-1C6BBA1D222A}"/>
    <dgm:cxn modelId="{59F1E84A-AACC-46F6-BEE4-A08D52422DC4}" type="presOf" srcId="{39F767EB-4E81-4754-988D-A6C239E1FB7E}" destId="{85B51E68-459D-4C40-AC33-7DCB5380029C}" srcOrd="0" destOrd="0" presId="urn:microsoft.com/office/officeart/2005/8/layout/hierarchy3"/>
    <dgm:cxn modelId="{7ADD006F-6DF0-40D4-9DC4-C48C51C49466}" type="presOf" srcId="{55784CB6-E72F-40AF-99A2-239CD731C6A8}" destId="{55926C0A-711A-4345-91E2-450483AB5E50}" srcOrd="0" destOrd="0" presId="urn:microsoft.com/office/officeart/2005/8/layout/hierarchy3"/>
    <dgm:cxn modelId="{C4D65E6F-133A-4242-B7FD-CB50211A7671}" type="presOf" srcId="{3BADC620-35D6-4C2F-8473-FE87139B292B}" destId="{206A2069-C501-454C-9310-F97C493D7A77}" srcOrd="1" destOrd="0" presId="urn:microsoft.com/office/officeart/2005/8/layout/hierarchy3"/>
    <dgm:cxn modelId="{97E2FB52-0556-45BD-BE07-CAB5D281363C}" type="presOf" srcId="{926CD65B-63F6-420F-A629-D7DEB84CB9BE}" destId="{701A730F-68E1-4226-8066-CE96787F1EBC}" srcOrd="1" destOrd="0" presId="urn:microsoft.com/office/officeart/2005/8/layout/hierarchy3"/>
    <dgm:cxn modelId="{B6511E75-743B-4549-B872-5DFC038D788D}" type="presOf" srcId="{D4D5D303-DC85-44FF-89FA-7F96EB148F44}" destId="{EA5D8114-AE33-4660-BCF1-827095C3A771}" srcOrd="0" destOrd="0" presId="urn:microsoft.com/office/officeart/2005/8/layout/hierarchy3"/>
    <dgm:cxn modelId="{5ADF227F-9268-4C61-9D9D-D3FE181E1A0D}" srcId="{D4D5D303-DC85-44FF-89FA-7F96EB148F44}" destId="{E2664A5E-9430-4501-BC6D-AB8E5CCF4196}" srcOrd="0" destOrd="0" parTransId="{6BC26FA2-C389-49FC-9E29-C3DA50E49BAF}" sibTransId="{500442F0-A2BE-4CA3-8525-27E5E4BCFFA0}"/>
    <dgm:cxn modelId="{44366986-878D-42E5-8C33-8A2DFE002AF8}" type="presOf" srcId="{FC1EE372-39F4-4D9C-99DE-EA782FA070A7}" destId="{6F87D260-9D41-497A-8B93-20F3D9C6520E}" srcOrd="0" destOrd="0" presId="urn:microsoft.com/office/officeart/2005/8/layout/hierarchy3"/>
    <dgm:cxn modelId="{3BF29789-3090-4615-A645-F715C26DD84F}" type="presOf" srcId="{926CD65B-63F6-420F-A629-D7DEB84CB9BE}" destId="{69EF7FB8-792D-4D41-BA03-FC1416C31091}" srcOrd="0" destOrd="0" presId="urn:microsoft.com/office/officeart/2005/8/layout/hierarchy3"/>
    <dgm:cxn modelId="{6FD3DD89-3716-46BD-8406-87531408C259}" type="presOf" srcId="{045FA3BD-DB0F-4708-9047-C9E88954ACF5}" destId="{BE02237A-77F4-4B37-AFEB-9FDE971AB658}" srcOrd="0" destOrd="0" presId="urn:microsoft.com/office/officeart/2005/8/layout/hierarchy3"/>
    <dgm:cxn modelId="{2E5F6C8A-44DE-4740-80FA-5B40456FA664}" srcId="{E2664A5E-9430-4501-BC6D-AB8E5CCF4196}" destId="{59D893E9-BA10-463F-95DF-45FA4347C5D9}" srcOrd="0" destOrd="0" parTransId="{55784CB6-E72F-40AF-99A2-239CD731C6A8}" sibTransId="{227CAA97-8C46-4FF4-AB0C-2D20A77F072E}"/>
    <dgm:cxn modelId="{3092D692-8CA3-4AB2-8045-0DA321AF29E3}" type="presOf" srcId="{E2664A5E-9430-4501-BC6D-AB8E5CCF4196}" destId="{E507F9BE-01D0-4C52-9CB6-ECB11298EA46}" srcOrd="0" destOrd="0" presId="urn:microsoft.com/office/officeart/2005/8/layout/hierarchy3"/>
    <dgm:cxn modelId="{DFA75097-8824-4893-8002-58BADC4F4705}" type="presOf" srcId="{A613EDF8-61D3-4F6C-8BC3-24FE88D1A20C}" destId="{15DB9F29-D72F-4D5F-A26D-F0421C78741C}" srcOrd="0" destOrd="0" presId="urn:microsoft.com/office/officeart/2005/8/layout/hierarchy3"/>
    <dgm:cxn modelId="{A91D67A1-DEDC-49E9-A144-74BEB962A17F}" type="presOf" srcId="{D48CFDC1-31BA-4915-A5A1-2A0A064B0A19}" destId="{9AEDADA8-D8C4-4FDA-A2F9-633F1F7593D4}" srcOrd="0" destOrd="0" presId="urn:microsoft.com/office/officeart/2005/8/layout/hierarchy3"/>
    <dgm:cxn modelId="{3DAB7EA7-7EA9-4137-B758-7AA9B5469E9B}" type="presOf" srcId="{FF9B8E11-A95A-43EA-AD31-9B521E56D6FB}" destId="{B3DB4DAA-2D7F-451F-B4F9-4F4504B2E0C1}" srcOrd="0" destOrd="0" presId="urn:microsoft.com/office/officeart/2005/8/layout/hierarchy3"/>
    <dgm:cxn modelId="{536FB4A9-6483-4C53-99C9-23883B211A8D}" srcId="{3BADC620-35D6-4C2F-8473-FE87139B292B}" destId="{3F78F722-47B2-4E94-A545-30BA45367A97}" srcOrd="0" destOrd="0" parTransId="{7523D18D-A1B3-40D4-9B65-8A65DB83B2F1}" sibTransId="{AB0EC7B5-887B-455A-B318-CB56EB13BAD7}"/>
    <dgm:cxn modelId="{D121D2AC-7D2C-4837-8224-5DA710A5C801}" srcId="{D4D5D303-DC85-44FF-89FA-7F96EB148F44}" destId="{BFE07CC2-871A-43FE-BB82-21EBB0B0190A}" srcOrd="5" destOrd="0" parTransId="{7269FA63-AA88-43FC-B99F-043F50D8C60B}" sibTransId="{993012F4-BB50-4A4C-8016-7837AD03A232}"/>
    <dgm:cxn modelId="{F94AAFAF-E40C-4224-A34F-9207F273FD76}" type="presOf" srcId="{5ECED1F7-3BEE-473A-9089-6B1D549C633B}" destId="{DA1E1367-B24F-4221-8F4F-CCAA18ECB8B8}" srcOrd="0" destOrd="0" presId="urn:microsoft.com/office/officeart/2005/8/layout/hierarchy3"/>
    <dgm:cxn modelId="{654739B0-F8F5-4C4E-9936-1CC3D744614F}" type="presOf" srcId="{80F4ECFE-1CF1-43D8-9AE8-7057FEC052E3}" destId="{6E760D52-7E79-414A-A867-6C1BB7FF7924}" srcOrd="0" destOrd="0" presId="urn:microsoft.com/office/officeart/2005/8/layout/hierarchy3"/>
    <dgm:cxn modelId="{862955B0-4306-41ED-8172-9225B3086DE0}" srcId="{FF9B8E11-A95A-43EA-AD31-9B521E56D6FB}" destId="{4FB223FE-45D4-45DD-8F34-EBB3854264DB}" srcOrd="0" destOrd="0" parTransId="{DA5CA330-8E13-49C4-B845-6D3C7342FD55}" sibTransId="{C48E9F04-D1D8-423F-9E4D-C8909BEBDA22}"/>
    <dgm:cxn modelId="{D2D027B6-782E-416E-8B97-F36A3E6DD54A}" type="presOf" srcId="{5DABB4DF-B16E-4B27-9D67-B936AAE7D216}" destId="{5F02DCB5-5273-4E45-B6B0-3A092AF21469}" srcOrd="0" destOrd="0" presId="urn:microsoft.com/office/officeart/2005/8/layout/hierarchy3"/>
    <dgm:cxn modelId="{FABE8FBB-7799-4D86-B58B-927BB8C22CDE}" type="presOf" srcId="{0D1C75B9-83E7-4F8A-BB99-4929FE0AB9F9}" destId="{70B3ABE5-EA61-459F-8EDA-FE7A4BAB9566}" srcOrd="0" destOrd="0" presId="urn:microsoft.com/office/officeart/2005/8/layout/hierarchy3"/>
    <dgm:cxn modelId="{89E8A4BC-4B88-4BA5-AB46-2C9990390D06}" srcId="{D4D5D303-DC85-44FF-89FA-7F96EB148F44}" destId="{A613EDF8-61D3-4F6C-8BC3-24FE88D1A20C}" srcOrd="4" destOrd="0" parTransId="{85CB3788-410E-44F6-AC44-BD6588ED4035}" sibTransId="{85E06CDF-B856-483E-B851-8A638043F2A4}"/>
    <dgm:cxn modelId="{AAB681C2-7ECC-4526-A8DC-041AD12DA47E}" type="presOf" srcId="{774DB319-8C1A-444A-945C-B1BE41543FD1}" destId="{1D571FE4-8000-4956-AC61-4672A2CE3C39}" srcOrd="0" destOrd="0" presId="urn:microsoft.com/office/officeart/2005/8/layout/hierarchy3"/>
    <dgm:cxn modelId="{505613C4-8A11-4E45-BC63-FB39234DFCC8}" type="presOf" srcId="{B81EE613-DB82-4DAF-8DB7-875CE107444C}" destId="{570B9E4C-90E4-4DD0-9F4E-AA024008DC7E}" srcOrd="0" destOrd="0" presId="urn:microsoft.com/office/officeart/2005/8/layout/hierarchy3"/>
    <dgm:cxn modelId="{D5454EC4-E88B-46E2-8E4A-D5D64EE4FB16}" srcId="{BFE07CC2-871A-43FE-BB82-21EBB0B0190A}" destId="{39F767EB-4E81-4754-988D-A6C239E1FB7E}" srcOrd="1" destOrd="0" parTransId="{0D1C75B9-83E7-4F8A-BB99-4929FE0AB9F9}" sibTransId="{EA1770D7-B58E-49DC-92C9-BE6D9B0C0840}"/>
    <dgm:cxn modelId="{807FC5C4-F15A-49EC-9EDA-B4F94CAB13C8}" type="presOf" srcId="{42A0FA4F-C899-4F26-B398-AC10A8E34611}" destId="{E981BD0D-7081-4D16-A3FB-950202D3CD73}" srcOrd="0" destOrd="0" presId="urn:microsoft.com/office/officeart/2005/8/layout/hierarchy3"/>
    <dgm:cxn modelId="{FB4FABC5-E281-40A4-8B81-633DF9B425B2}" type="presOf" srcId="{4FB223FE-45D4-45DD-8F34-EBB3854264DB}" destId="{9C0B0B39-F8C7-4ED1-AE3B-6620FFC19F33}" srcOrd="0" destOrd="0" presId="urn:microsoft.com/office/officeart/2005/8/layout/hierarchy3"/>
    <dgm:cxn modelId="{63FF43C9-ED89-4726-B298-4847BA6053DD}" type="presOf" srcId="{F879218C-9E36-4E60-82E5-AD864D82AD9B}" destId="{33341CAA-4F58-48F3-BC49-2FA5A85DBCB8}" srcOrd="0" destOrd="0" presId="urn:microsoft.com/office/officeart/2005/8/layout/hierarchy3"/>
    <dgm:cxn modelId="{960D11CF-89DD-442A-B932-3DCA2B0D35AD}" type="presOf" srcId="{5008BDF2-C21A-4373-98DE-1AF27D310BB6}" destId="{D5FC7BE2-31C4-448E-AEE0-506299D35780}" srcOrd="0" destOrd="0" presId="urn:microsoft.com/office/officeart/2005/8/layout/hierarchy3"/>
    <dgm:cxn modelId="{6903BFD4-6A7D-4539-A90A-ADC477034FAA}" srcId="{D4D5D303-DC85-44FF-89FA-7F96EB148F44}" destId="{42A0FA4F-C899-4F26-B398-AC10A8E34611}" srcOrd="6" destOrd="0" parTransId="{F0F9F93D-463E-4777-84CE-828FE5661123}" sibTransId="{12334430-FF23-4530-BFA5-74DDDD7FA547}"/>
    <dgm:cxn modelId="{E567EFD7-01BE-45EA-8F3D-EF0E793FE042}" type="presOf" srcId="{42A0FA4F-C899-4F26-B398-AC10A8E34611}" destId="{56DC3466-A118-477D-8596-F9221A0B3626}" srcOrd="1" destOrd="0" presId="urn:microsoft.com/office/officeart/2005/8/layout/hierarchy3"/>
    <dgm:cxn modelId="{5EA888D9-BE2B-4576-8348-F4237DE1D018}" type="presOf" srcId="{DA5CA330-8E13-49C4-B845-6D3C7342FD55}" destId="{2D622DC2-61E1-4249-A71A-0A7FE8BDEF3A}" srcOrd="0" destOrd="0" presId="urn:microsoft.com/office/officeart/2005/8/layout/hierarchy3"/>
    <dgm:cxn modelId="{8CFB97FD-3B33-4C21-ACA2-4D8780327A68}" srcId="{D4D5D303-DC85-44FF-89FA-7F96EB148F44}" destId="{FF9B8E11-A95A-43EA-AD31-9B521E56D6FB}" srcOrd="1" destOrd="0" parTransId="{BD768477-FD22-4576-BA2D-59099D04733C}" sibTransId="{5A59E21C-FB88-4CF1-ADA3-5153E7F8EE9A}"/>
    <dgm:cxn modelId="{39EA64FF-5DA4-400D-A195-B8D38C949C9B}" type="presOf" srcId="{BFE07CC2-871A-43FE-BB82-21EBB0B0190A}" destId="{CF3A15CA-0F6B-4AF2-8626-A32851B2D021}" srcOrd="0" destOrd="0" presId="urn:microsoft.com/office/officeart/2005/8/layout/hierarchy3"/>
    <dgm:cxn modelId="{79515BF7-7EFF-46DC-AC9D-C1D89DAFCC52}" type="presParOf" srcId="{EA5D8114-AE33-4660-BCF1-827095C3A771}" destId="{F4BF08D3-32EF-40EB-AFCF-5B2E1D0A0AD2}" srcOrd="0" destOrd="0" presId="urn:microsoft.com/office/officeart/2005/8/layout/hierarchy3"/>
    <dgm:cxn modelId="{EB441D6E-C742-4DE4-A26C-510D1C385CBD}" type="presParOf" srcId="{F4BF08D3-32EF-40EB-AFCF-5B2E1D0A0AD2}" destId="{87A9DD01-AE62-4B98-8876-A0155A48365F}" srcOrd="0" destOrd="0" presId="urn:microsoft.com/office/officeart/2005/8/layout/hierarchy3"/>
    <dgm:cxn modelId="{722D2C24-730E-484A-A326-13FC18F0A1D6}" type="presParOf" srcId="{87A9DD01-AE62-4B98-8876-A0155A48365F}" destId="{E507F9BE-01D0-4C52-9CB6-ECB11298EA46}" srcOrd="0" destOrd="0" presId="urn:microsoft.com/office/officeart/2005/8/layout/hierarchy3"/>
    <dgm:cxn modelId="{33E9D83B-5539-440A-BA1C-828F6D1E7294}" type="presParOf" srcId="{87A9DD01-AE62-4B98-8876-A0155A48365F}" destId="{33F486AD-C173-42A7-B407-8AEB1C224D09}" srcOrd="1" destOrd="0" presId="urn:microsoft.com/office/officeart/2005/8/layout/hierarchy3"/>
    <dgm:cxn modelId="{234E4693-5F8A-4536-A6D7-3A780D6C9A14}" type="presParOf" srcId="{F4BF08D3-32EF-40EB-AFCF-5B2E1D0A0AD2}" destId="{6EB13FA4-E163-4009-A69D-68C128DB85D3}" srcOrd="1" destOrd="0" presId="urn:microsoft.com/office/officeart/2005/8/layout/hierarchy3"/>
    <dgm:cxn modelId="{55FCC907-7088-4973-8D4F-62128AD3B38A}" type="presParOf" srcId="{6EB13FA4-E163-4009-A69D-68C128DB85D3}" destId="{55926C0A-711A-4345-91E2-450483AB5E50}" srcOrd="0" destOrd="0" presId="urn:microsoft.com/office/officeart/2005/8/layout/hierarchy3"/>
    <dgm:cxn modelId="{4B2AB81C-0003-4359-A51A-710FFA0AB8E0}" type="presParOf" srcId="{6EB13FA4-E163-4009-A69D-68C128DB85D3}" destId="{2BEB689E-FED9-4059-85A3-FED1949982F8}" srcOrd="1" destOrd="0" presId="urn:microsoft.com/office/officeart/2005/8/layout/hierarchy3"/>
    <dgm:cxn modelId="{1E731E81-E250-493D-AD6E-8028B53AE1FA}" type="presParOf" srcId="{EA5D8114-AE33-4660-BCF1-827095C3A771}" destId="{4931A5B8-028D-4B88-A515-139A6070F185}" srcOrd="1" destOrd="0" presId="urn:microsoft.com/office/officeart/2005/8/layout/hierarchy3"/>
    <dgm:cxn modelId="{21A598F0-E9CB-4023-BECD-60277196B7B2}" type="presParOf" srcId="{4931A5B8-028D-4B88-A515-139A6070F185}" destId="{BC513F59-1B40-4F49-B967-CB2811061EBE}" srcOrd="0" destOrd="0" presId="urn:microsoft.com/office/officeart/2005/8/layout/hierarchy3"/>
    <dgm:cxn modelId="{069F9117-CFAA-405F-927C-E69598A497D5}" type="presParOf" srcId="{BC513F59-1B40-4F49-B967-CB2811061EBE}" destId="{B3DB4DAA-2D7F-451F-B4F9-4F4504B2E0C1}" srcOrd="0" destOrd="0" presId="urn:microsoft.com/office/officeart/2005/8/layout/hierarchy3"/>
    <dgm:cxn modelId="{D6528936-8C34-4721-A458-F1AB85A1BF36}" type="presParOf" srcId="{BC513F59-1B40-4F49-B967-CB2811061EBE}" destId="{0A96719F-2190-4B7D-9D6F-C77562AD00F1}" srcOrd="1" destOrd="0" presId="urn:microsoft.com/office/officeart/2005/8/layout/hierarchy3"/>
    <dgm:cxn modelId="{7A1FA6A4-648B-49AC-8C2A-C9E31E0531BE}" type="presParOf" srcId="{4931A5B8-028D-4B88-A515-139A6070F185}" destId="{3467D7B1-D4CA-496B-BE45-3DAB06DB2C4B}" srcOrd="1" destOrd="0" presId="urn:microsoft.com/office/officeart/2005/8/layout/hierarchy3"/>
    <dgm:cxn modelId="{FBA475E0-380A-4478-A791-E07BC350ABC7}" type="presParOf" srcId="{3467D7B1-D4CA-496B-BE45-3DAB06DB2C4B}" destId="{2D622DC2-61E1-4249-A71A-0A7FE8BDEF3A}" srcOrd="0" destOrd="0" presId="urn:microsoft.com/office/officeart/2005/8/layout/hierarchy3"/>
    <dgm:cxn modelId="{D4A5CCC1-F1C3-4228-86B3-00BBAD4D9106}" type="presParOf" srcId="{3467D7B1-D4CA-496B-BE45-3DAB06DB2C4B}" destId="{9C0B0B39-F8C7-4ED1-AE3B-6620FFC19F33}" srcOrd="1" destOrd="0" presId="urn:microsoft.com/office/officeart/2005/8/layout/hierarchy3"/>
    <dgm:cxn modelId="{2695994B-34F5-4EF2-924A-8FF6D82E7673}" type="presParOf" srcId="{EA5D8114-AE33-4660-BCF1-827095C3A771}" destId="{A64ADA9D-358A-43ED-AFFC-3FDCF68EC12D}" srcOrd="2" destOrd="0" presId="urn:microsoft.com/office/officeart/2005/8/layout/hierarchy3"/>
    <dgm:cxn modelId="{A998DA7B-58C3-4AF2-AEA2-4F8C4DF0E110}" type="presParOf" srcId="{A64ADA9D-358A-43ED-AFFC-3FDCF68EC12D}" destId="{A7D05EE1-73F2-4527-8ADD-7D54D3BF15B8}" srcOrd="0" destOrd="0" presId="urn:microsoft.com/office/officeart/2005/8/layout/hierarchy3"/>
    <dgm:cxn modelId="{97FFF6C4-DF12-462A-9039-1E508F9C0350}" type="presParOf" srcId="{A7D05EE1-73F2-4527-8ADD-7D54D3BF15B8}" destId="{69EF7FB8-792D-4D41-BA03-FC1416C31091}" srcOrd="0" destOrd="0" presId="urn:microsoft.com/office/officeart/2005/8/layout/hierarchy3"/>
    <dgm:cxn modelId="{02701A52-0FBD-4779-8E7F-16E5C025FBF4}" type="presParOf" srcId="{A7D05EE1-73F2-4527-8ADD-7D54D3BF15B8}" destId="{701A730F-68E1-4226-8066-CE96787F1EBC}" srcOrd="1" destOrd="0" presId="urn:microsoft.com/office/officeart/2005/8/layout/hierarchy3"/>
    <dgm:cxn modelId="{190488BB-7FA7-4F38-BC1F-3F08451665AA}" type="presParOf" srcId="{A64ADA9D-358A-43ED-AFFC-3FDCF68EC12D}" destId="{77334708-B797-41D5-B418-CA5DFF3BAB2E}" srcOrd="1" destOrd="0" presId="urn:microsoft.com/office/officeart/2005/8/layout/hierarchy3"/>
    <dgm:cxn modelId="{DD6FE5F5-0604-426F-9F1A-56C89D7BBC9C}" type="presParOf" srcId="{77334708-B797-41D5-B418-CA5DFF3BAB2E}" destId="{DA1E1367-B24F-4221-8F4F-CCAA18ECB8B8}" srcOrd="0" destOrd="0" presId="urn:microsoft.com/office/officeart/2005/8/layout/hierarchy3"/>
    <dgm:cxn modelId="{5E7528BE-649B-463A-865A-D2785D5F6EEA}" type="presParOf" srcId="{77334708-B797-41D5-B418-CA5DFF3BAB2E}" destId="{5F02DCB5-5273-4E45-B6B0-3A092AF21469}" srcOrd="1" destOrd="0" presId="urn:microsoft.com/office/officeart/2005/8/layout/hierarchy3"/>
    <dgm:cxn modelId="{51D464B4-975D-4BBA-9150-6C9B9B17935B}" type="presParOf" srcId="{EA5D8114-AE33-4660-BCF1-827095C3A771}" destId="{E296136C-283E-4ECB-ACB2-C0F7EAFDE3B6}" srcOrd="3" destOrd="0" presId="urn:microsoft.com/office/officeart/2005/8/layout/hierarchy3"/>
    <dgm:cxn modelId="{30632F6B-0251-4B96-81AE-08744FEC79B9}" type="presParOf" srcId="{E296136C-283E-4ECB-ACB2-C0F7EAFDE3B6}" destId="{4590C432-0088-4E25-AB3F-F9F071D2B927}" srcOrd="0" destOrd="0" presId="urn:microsoft.com/office/officeart/2005/8/layout/hierarchy3"/>
    <dgm:cxn modelId="{FDA689AA-D129-455D-8464-0D52B7C53062}" type="presParOf" srcId="{4590C432-0088-4E25-AB3F-F9F071D2B927}" destId="{612BDE26-17DA-4686-B177-1E8AF1EB6E50}" srcOrd="0" destOrd="0" presId="urn:microsoft.com/office/officeart/2005/8/layout/hierarchy3"/>
    <dgm:cxn modelId="{F7BEBDA0-16CB-4279-B028-83C9313A7EF9}" type="presParOf" srcId="{4590C432-0088-4E25-AB3F-F9F071D2B927}" destId="{206A2069-C501-454C-9310-F97C493D7A77}" srcOrd="1" destOrd="0" presId="urn:microsoft.com/office/officeart/2005/8/layout/hierarchy3"/>
    <dgm:cxn modelId="{7D7CCB74-D778-437B-B745-75A06E023C5E}" type="presParOf" srcId="{E296136C-283E-4ECB-ACB2-C0F7EAFDE3B6}" destId="{CCBF2AA6-4098-49E4-A76E-0F839DDB0F3A}" srcOrd="1" destOrd="0" presId="urn:microsoft.com/office/officeart/2005/8/layout/hierarchy3"/>
    <dgm:cxn modelId="{F966BBA6-87AA-4946-8DF6-DA6A728DE1EC}" type="presParOf" srcId="{CCBF2AA6-4098-49E4-A76E-0F839DDB0F3A}" destId="{9077773E-DB73-4322-B768-B7FF615BC4A4}" srcOrd="0" destOrd="0" presId="urn:microsoft.com/office/officeart/2005/8/layout/hierarchy3"/>
    <dgm:cxn modelId="{1D6B4364-678B-454B-89A0-AF3F9EFDDD7A}" type="presParOf" srcId="{CCBF2AA6-4098-49E4-A76E-0F839DDB0F3A}" destId="{8A62DB53-7870-484D-B67C-D63F9768C676}" srcOrd="1" destOrd="0" presId="urn:microsoft.com/office/officeart/2005/8/layout/hierarchy3"/>
    <dgm:cxn modelId="{0AFA4532-2CD3-416A-9410-4AE508F38C40}" type="presParOf" srcId="{EA5D8114-AE33-4660-BCF1-827095C3A771}" destId="{15B7D2F4-AC10-4A22-B445-24C5CF681E10}" srcOrd="4" destOrd="0" presId="urn:microsoft.com/office/officeart/2005/8/layout/hierarchy3"/>
    <dgm:cxn modelId="{4ACDB812-199E-4B4A-B032-898804BFBD5C}" type="presParOf" srcId="{15B7D2F4-AC10-4A22-B445-24C5CF681E10}" destId="{0015575F-4AE5-43D5-AE7C-8C391EF81641}" srcOrd="0" destOrd="0" presId="urn:microsoft.com/office/officeart/2005/8/layout/hierarchy3"/>
    <dgm:cxn modelId="{6BB94744-6AE4-4975-BBD9-2C4B304D72AB}" type="presParOf" srcId="{0015575F-4AE5-43D5-AE7C-8C391EF81641}" destId="{15DB9F29-D72F-4D5F-A26D-F0421C78741C}" srcOrd="0" destOrd="0" presId="urn:microsoft.com/office/officeart/2005/8/layout/hierarchy3"/>
    <dgm:cxn modelId="{1AABFF34-49C7-4652-BDF2-37355E472140}" type="presParOf" srcId="{0015575F-4AE5-43D5-AE7C-8C391EF81641}" destId="{C0E95A5C-CADA-4103-895A-AC11A2EC5485}" srcOrd="1" destOrd="0" presId="urn:microsoft.com/office/officeart/2005/8/layout/hierarchy3"/>
    <dgm:cxn modelId="{3F456B7F-B9E1-4A4A-AC7E-A29475FF362F}" type="presParOf" srcId="{15B7D2F4-AC10-4A22-B445-24C5CF681E10}" destId="{1E30A4FC-FE54-4D63-9723-00C0168E2C35}" srcOrd="1" destOrd="0" presId="urn:microsoft.com/office/officeart/2005/8/layout/hierarchy3"/>
    <dgm:cxn modelId="{AF751656-0B0F-4310-BC6D-8EFECCD07D5E}" type="presParOf" srcId="{1E30A4FC-FE54-4D63-9723-00C0168E2C35}" destId="{1D571FE4-8000-4956-AC61-4672A2CE3C39}" srcOrd="0" destOrd="0" presId="urn:microsoft.com/office/officeart/2005/8/layout/hierarchy3"/>
    <dgm:cxn modelId="{0FE5BF8F-F54E-49F4-92C7-B758D3CE1EB6}" type="presParOf" srcId="{1E30A4FC-FE54-4D63-9723-00C0168E2C35}" destId="{5175459C-94F2-4388-9145-7F4ACD92E402}" srcOrd="1" destOrd="0" presId="urn:microsoft.com/office/officeart/2005/8/layout/hierarchy3"/>
    <dgm:cxn modelId="{25FDC015-DB63-4269-9BC4-617F6DC7D4FB}" type="presParOf" srcId="{1E30A4FC-FE54-4D63-9723-00C0168E2C35}" destId="{DC80D8E8-FF33-4117-A1C4-67BACB00E2BC}" srcOrd="2" destOrd="0" presId="urn:microsoft.com/office/officeart/2005/8/layout/hierarchy3"/>
    <dgm:cxn modelId="{C4097069-7E3C-46EE-AB19-93F9D97B038F}" type="presParOf" srcId="{1E30A4FC-FE54-4D63-9723-00C0168E2C35}" destId="{BE02237A-77F4-4B37-AFEB-9FDE971AB658}" srcOrd="3" destOrd="0" presId="urn:microsoft.com/office/officeart/2005/8/layout/hierarchy3"/>
    <dgm:cxn modelId="{C367383B-CA23-4896-9BA5-F9A6D603FD22}" type="presParOf" srcId="{EA5D8114-AE33-4660-BCF1-827095C3A771}" destId="{39CF882E-9B51-48CF-9984-78081213E142}" srcOrd="5" destOrd="0" presId="urn:microsoft.com/office/officeart/2005/8/layout/hierarchy3"/>
    <dgm:cxn modelId="{568206C7-E738-4C59-A955-7B5A9D77884E}" type="presParOf" srcId="{39CF882E-9B51-48CF-9984-78081213E142}" destId="{DEF6624D-3D07-4C22-8EB6-0C5B3AC528EE}" srcOrd="0" destOrd="0" presId="urn:microsoft.com/office/officeart/2005/8/layout/hierarchy3"/>
    <dgm:cxn modelId="{AAB74352-4A1A-42E1-9373-607A4EF87C05}" type="presParOf" srcId="{DEF6624D-3D07-4C22-8EB6-0C5B3AC528EE}" destId="{CF3A15CA-0F6B-4AF2-8626-A32851B2D021}" srcOrd="0" destOrd="0" presId="urn:microsoft.com/office/officeart/2005/8/layout/hierarchy3"/>
    <dgm:cxn modelId="{7AF94538-A13E-49D9-A601-F9F0E4317649}" type="presParOf" srcId="{DEF6624D-3D07-4C22-8EB6-0C5B3AC528EE}" destId="{B9CB06FB-E3B1-425D-BED7-D888647CA6D9}" srcOrd="1" destOrd="0" presId="urn:microsoft.com/office/officeart/2005/8/layout/hierarchy3"/>
    <dgm:cxn modelId="{48E945B6-9DE8-4AFA-8F7E-219DC543F5C2}" type="presParOf" srcId="{39CF882E-9B51-48CF-9984-78081213E142}" destId="{54512BA8-DBFB-4CE5-AAEA-DAB67C0C5612}" srcOrd="1" destOrd="0" presId="urn:microsoft.com/office/officeart/2005/8/layout/hierarchy3"/>
    <dgm:cxn modelId="{3CA5E1A8-44BA-4D08-898D-CD1C8E154CC4}" type="presParOf" srcId="{54512BA8-DBFB-4CE5-AAEA-DAB67C0C5612}" destId="{9B41A671-5B8A-48FE-9D4F-C5BC95CFEF15}" srcOrd="0" destOrd="0" presId="urn:microsoft.com/office/officeart/2005/8/layout/hierarchy3"/>
    <dgm:cxn modelId="{4C96C695-F046-4AFD-952C-4BFE2D024F85}" type="presParOf" srcId="{54512BA8-DBFB-4CE5-AAEA-DAB67C0C5612}" destId="{D5FC7BE2-31C4-448E-AEE0-506299D35780}" srcOrd="1" destOrd="0" presId="urn:microsoft.com/office/officeart/2005/8/layout/hierarchy3"/>
    <dgm:cxn modelId="{746AFAE9-66BF-49E7-9DD4-C1BE965493D1}" type="presParOf" srcId="{54512BA8-DBFB-4CE5-AAEA-DAB67C0C5612}" destId="{70B3ABE5-EA61-459F-8EDA-FE7A4BAB9566}" srcOrd="2" destOrd="0" presId="urn:microsoft.com/office/officeart/2005/8/layout/hierarchy3"/>
    <dgm:cxn modelId="{A8623D75-82E9-497E-904B-AEEF3328B78D}" type="presParOf" srcId="{54512BA8-DBFB-4CE5-AAEA-DAB67C0C5612}" destId="{85B51E68-459D-4C40-AC33-7DCB5380029C}" srcOrd="3" destOrd="0" presId="urn:microsoft.com/office/officeart/2005/8/layout/hierarchy3"/>
    <dgm:cxn modelId="{D64A570E-E88A-48FE-940C-9B2879E2225D}" type="presParOf" srcId="{EA5D8114-AE33-4660-BCF1-827095C3A771}" destId="{BBD71273-A572-465F-B606-BEFFB1298C58}" srcOrd="6" destOrd="0" presId="urn:microsoft.com/office/officeart/2005/8/layout/hierarchy3"/>
    <dgm:cxn modelId="{2F66CA39-85CB-4BD8-AF44-F9C977FFE32F}" type="presParOf" srcId="{BBD71273-A572-465F-B606-BEFFB1298C58}" destId="{5137A4CA-CF08-4544-9552-E13BB6FCC15E}" srcOrd="0" destOrd="0" presId="urn:microsoft.com/office/officeart/2005/8/layout/hierarchy3"/>
    <dgm:cxn modelId="{CF7E9F40-31A4-4024-8D8F-C67487C6A5A0}" type="presParOf" srcId="{5137A4CA-CF08-4544-9552-E13BB6FCC15E}" destId="{E981BD0D-7081-4D16-A3FB-950202D3CD73}" srcOrd="0" destOrd="0" presId="urn:microsoft.com/office/officeart/2005/8/layout/hierarchy3"/>
    <dgm:cxn modelId="{9487086C-1BB6-4CF4-B7BB-D08EDA3C8C49}" type="presParOf" srcId="{5137A4CA-CF08-4544-9552-E13BB6FCC15E}" destId="{56DC3466-A118-477D-8596-F9221A0B3626}" srcOrd="1" destOrd="0" presId="urn:microsoft.com/office/officeart/2005/8/layout/hierarchy3"/>
    <dgm:cxn modelId="{62AC6CC9-A362-4FB1-9BE9-B1D040D43897}" type="presParOf" srcId="{BBD71273-A572-465F-B606-BEFFB1298C58}" destId="{239FCEBE-47F9-4176-9E15-06C955C96EE6}" srcOrd="1" destOrd="0" presId="urn:microsoft.com/office/officeart/2005/8/layout/hierarchy3"/>
    <dgm:cxn modelId="{BB828C6C-C493-4AD5-A769-6579C7BCE440}" type="presParOf" srcId="{239FCEBE-47F9-4176-9E15-06C955C96EE6}" destId="{6E760D52-7E79-414A-A867-6C1BB7FF7924}" srcOrd="0" destOrd="0" presId="urn:microsoft.com/office/officeart/2005/8/layout/hierarchy3"/>
    <dgm:cxn modelId="{06DADA82-0F69-4ADB-A00A-7EE7FB4D1BB4}" type="presParOf" srcId="{239FCEBE-47F9-4176-9E15-06C955C96EE6}" destId="{9AEDADA8-D8C4-4FDA-A2F9-633F1F7593D4}" srcOrd="1" destOrd="0" presId="urn:microsoft.com/office/officeart/2005/8/layout/hierarchy3"/>
    <dgm:cxn modelId="{A61D7C64-8A16-4D0C-A6DA-2778D3084021}" type="presParOf" srcId="{239FCEBE-47F9-4176-9E15-06C955C96EE6}" destId="{33341CAA-4F58-48F3-BC49-2FA5A85DBCB8}" srcOrd="2" destOrd="0" presId="urn:microsoft.com/office/officeart/2005/8/layout/hierarchy3"/>
    <dgm:cxn modelId="{7ACD9913-4FFD-444D-89B4-5A4063121E37}" type="presParOf" srcId="{239FCEBE-47F9-4176-9E15-06C955C96EE6}" destId="{570B9E4C-90E4-4DD0-9F4E-AA024008DC7E}" srcOrd="3" destOrd="0" presId="urn:microsoft.com/office/officeart/2005/8/layout/hierarchy3"/>
    <dgm:cxn modelId="{974068CE-BCC6-4396-8D26-CE274B36F903}" type="presParOf" srcId="{239FCEBE-47F9-4176-9E15-06C955C96EE6}" destId="{45067349-AB67-4BE2-88DD-FD9E36CA84DC}" srcOrd="4" destOrd="0" presId="urn:microsoft.com/office/officeart/2005/8/layout/hierarchy3"/>
    <dgm:cxn modelId="{131A2281-3F0E-4508-8E04-44D2E9CA4CA9}" type="presParOf" srcId="{239FCEBE-47F9-4176-9E15-06C955C96EE6}" destId="{6F87D260-9D41-497A-8B93-20F3D9C6520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7B9D8-6F77-4052-87BB-1C96904EFF55}" type="doc">
      <dgm:prSet loTypeId="urn:microsoft.com/office/officeart/2008/layout/LinedList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685DD67-1D41-4132-93A5-C8C4A92AA524}">
      <dgm:prSet/>
      <dgm:spPr/>
      <dgm:t>
        <a:bodyPr/>
        <a:lstStyle/>
        <a:p>
          <a:r>
            <a:rPr lang="en-US"/>
            <a:t>Scripts designed to check the nooks and crannies of Active Directory</a:t>
          </a:r>
        </a:p>
      </dgm:t>
    </dgm:pt>
    <dgm:pt modelId="{A28360C5-F65B-4BB9-8396-2323C0701680}" type="parTrans" cxnId="{FDF4FD1A-2BEB-44A2-B4BC-C409EB14AB5B}">
      <dgm:prSet/>
      <dgm:spPr/>
      <dgm:t>
        <a:bodyPr/>
        <a:lstStyle/>
        <a:p>
          <a:endParaRPr lang="en-US"/>
        </a:p>
      </dgm:t>
    </dgm:pt>
    <dgm:pt modelId="{1A3F89BB-1DCC-4822-8551-441BDA4DB32D}" type="sibTrans" cxnId="{FDF4FD1A-2BEB-44A2-B4BC-C409EB14AB5B}">
      <dgm:prSet/>
      <dgm:spPr/>
      <dgm:t>
        <a:bodyPr/>
        <a:lstStyle/>
        <a:p>
          <a:endParaRPr lang="en-US"/>
        </a:p>
      </dgm:t>
    </dgm:pt>
    <dgm:pt modelId="{2A0DD66A-80AD-4CAB-BF16-52FE84C29FA0}">
      <dgm:prSet/>
      <dgm:spPr/>
      <dgm:t>
        <a:bodyPr/>
        <a:lstStyle/>
        <a:p>
          <a:r>
            <a:rPr lang="en-US"/>
            <a:t>Not looking to supplant tools that are already in place (i.e. DCDIAG)</a:t>
          </a:r>
        </a:p>
      </dgm:t>
    </dgm:pt>
    <dgm:pt modelId="{5A66B8C2-5FFC-48B4-BAB9-0C3281A83E11}" type="parTrans" cxnId="{88EA3328-E483-4728-86A3-D6E4198022F1}">
      <dgm:prSet/>
      <dgm:spPr/>
      <dgm:t>
        <a:bodyPr/>
        <a:lstStyle/>
        <a:p>
          <a:endParaRPr lang="en-US"/>
        </a:p>
      </dgm:t>
    </dgm:pt>
    <dgm:pt modelId="{0133EBC8-16DB-4620-89D3-66E9873993DE}" type="sibTrans" cxnId="{88EA3328-E483-4728-86A3-D6E4198022F1}">
      <dgm:prSet/>
      <dgm:spPr/>
      <dgm:t>
        <a:bodyPr/>
        <a:lstStyle/>
        <a:p>
          <a:endParaRPr lang="en-US"/>
        </a:p>
      </dgm:t>
    </dgm:pt>
    <dgm:pt modelId="{0AB47ED0-A9E3-46B5-B1F8-04DDD6CF0FAF}">
      <dgm:prSet/>
      <dgm:spPr/>
      <dgm:t>
        <a:bodyPr/>
        <a:lstStyle/>
        <a:p>
          <a:r>
            <a:rPr lang="en-US"/>
            <a:t>No fancy dashboards, no daily reports, no charts</a:t>
          </a:r>
        </a:p>
      </dgm:t>
    </dgm:pt>
    <dgm:pt modelId="{35CAD2E7-D414-4584-8F59-E21B485E41AA}" type="parTrans" cxnId="{04BD7B7C-9F82-4F26-A92D-4D3EC015B7FB}">
      <dgm:prSet/>
      <dgm:spPr/>
      <dgm:t>
        <a:bodyPr/>
        <a:lstStyle/>
        <a:p>
          <a:endParaRPr lang="en-US"/>
        </a:p>
      </dgm:t>
    </dgm:pt>
    <dgm:pt modelId="{594BCF0F-17F0-4239-A7E8-7F71E2125E58}" type="sibTrans" cxnId="{04BD7B7C-9F82-4F26-A92D-4D3EC015B7FB}">
      <dgm:prSet/>
      <dgm:spPr/>
      <dgm:t>
        <a:bodyPr/>
        <a:lstStyle/>
        <a:p>
          <a:endParaRPr lang="en-US"/>
        </a:p>
      </dgm:t>
    </dgm:pt>
    <dgm:pt modelId="{0BCBD350-F21F-4DA9-B6EC-0331C83780B5}">
      <dgm:prSet/>
      <dgm:spPr/>
      <dgm:t>
        <a:bodyPr/>
        <a:lstStyle/>
        <a:p>
          <a:r>
            <a:rPr lang="en-US"/>
            <a:t>“Down and dirty” tools designed to tell me when something is wrong. Rest of the time they get out of the way!</a:t>
          </a:r>
        </a:p>
      </dgm:t>
    </dgm:pt>
    <dgm:pt modelId="{D60E8BE0-6A4E-4E1B-915F-8CF6BA76EE45}" type="parTrans" cxnId="{A57A5001-F153-4299-8436-CDC3B5DF2482}">
      <dgm:prSet/>
      <dgm:spPr/>
      <dgm:t>
        <a:bodyPr/>
        <a:lstStyle/>
        <a:p>
          <a:endParaRPr lang="en-US"/>
        </a:p>
      </dgm:t>
    </dgm:pt>
    <dgm:pt modelId="{E86FB630-46ED-4B9E-BF5E-0E5927527C32}" type="sibTrans" cxnId="{A57A5001-F153-4299-8436-CDC3B5DF2482}">
      <dgm:prSet/>
      <dgm:spPr/>
      <dgm:t>
        <a:bodyPr/>
        <a:lstStyle/>
        <a:p>
          <a:endParaRPr lang="en-US"/>
        </a:p>
      </dgm:t>
    </dgm:pt>
    <dgm:pt modelId="{1E38DB2D-4A2A-4ED0-83E7-B74D000EA998}" type="pres">
      <dgm:prSet presAssocID="{5FE7B9D8-6F77-4052-87BB-1C96904EFF55}" presName="vert0" presStyleCnt="0">
        <dgm:presLayoutVars>
          <dgm:dir/>
          <dgm:animOne val="branch"/>
          <dgm:animLvl val="lvl"/>
        </dgm:presLayoutVars>
      </dgm:prSet>
      <dgm:spPr/>
    </dgm:pt>
    <dgm:pt modelId="{AE1786B2-6FA0-4994-98B3-4796E6679431}" type="pres">
      <dgm:prSet presAssocID="{6685DD67-1D41-4132-93A5-C8C4A92AA524}" presName="thickLine" presStyleLbl="alignNode1" presStyleIdx="0" presStyleCnt="4"/>
      <dgm:spPr/>
    </dgm:pt>
    <dgm:pt modelId="{5CEBCDD0-D9DE-499F-B9B1-4CC03EA38106}" type="pres">
      <dgm:prSet presAssocID="{6685DD67-1D41-4132-93A5-C8C4A92AA524}" presName="horz1" presStyleCnt="0"/>
      <dgm:spPr/>
    </dgm:pt>
    <dgm:pt modelId="{0324E8A1-1304-4E9A-AD1A-3D0C8915EBEE}" type="pres">
      <dgm:prSet presAssocID="{6685DD67-1D41-4132-93A5-C8C4A92AA524}" presName="tx1" presStyleLbl="revTx" presStyleIdx="0" presStyleCnt="4"/>
      <dgm:spPr/>
    </dgm:pt>
    <dgm:pt modelId="{7C9712D9-7056-485E-BC94-CE6083A4857E}" type="pres">
      <dgm:prSet presAssocID="{6685DD67-1D41-4132-93A5-C8C4A92AA524}" presName="vert1" presStyleCnt="0"/>
      <dgm:spPr/>
    </dgm:pt>
    <dgm:pt modelId="{082C9EAF-4658-44A5-AF2F-C36BA7C1F8F5}" type="pres">
      <dgm:prSet presAssocID="{2A0DD66A-80AD-4CAB-BF16-52FE84C29FA0}" presName="thickLine" presStyleLbl="alignNode1" presStyleIdx="1" presStyleCnt="4"/>
      <dgm:spPr/>
    </dgm:pt>
    <dgm:pt modelId="{5C906E24-1B24-4503-85BC-79302B1133CE}" type="pres">
      <dgm:prSet presAssocID="{2A0DD66A-80AD-4CAB-BF16-52FE84C29FA0}" presName="horz1" presStyleCnt="0"/>
      <dgm:spPr/>
    </dgm:pt>
    <dgm:pt modelId="{3030E94C-06D2-4EED-BBE2-391A12C0B494}" type="pres">
      <dgm:prSet presAssocID="{2A0DD66A-80AD-4CAB-BF16-52FE84C29FA0}" presName="tx1" presStyleLbl="revTx" presStyleIdx="1" presStyleCnt="4"/>
      <dgm:spPr/>
    </dgm:pt>
    <dgm:pt modelId="{507C7D21-F3B0-4CAC-8B06-28D4A5F47A18}" type="pres">
      <dgm:prSet presAssocID="{2A0DD66A-80AD-4CAB-BF16-52FE84C29FA0}" presName="vert1" presStyleCnt="0"/>
      <dgm:spPr/>
    </dgm:pt>
    <dgm:pt modelId="{427A447B-A75D-402A-A2F1-A971716C1A2A}" type="pres">
      <dgm:prSet presAssocID="{0AB47ED0-A9E3-46B5-B1F8-04DDD6CF0FAF}" presName="thickLine" presStyleLbl="alignNode1" presStyleIdx="2" presStyleCnt="4"/>
      <dgm:spPr/>
    </dgm:pt>
    <dgm:pt modelId="{2CFC4F04-CCA9-4F25-919E-558853DD6588}" type="pres">
      <dgm:prSet presAssocID="{0AB47ED0-A9E3-46B5-B1F8-04DDD6CF0FAF}" presName="horz1" presStyleCnt="0"/>
      <dgm:spPr/>
    </dgm:pt>
    <dgm:pt modelId="{975470C6-E1B5-4DA3-9E64-CF1C0593C801}" type="pres">
      <dgm:prSet presAssocID="{0AB47ED0-A9E3-46B5-B1F8-04DDD6CF0FAF}" presName="tx1" presStyleLbl="revTx" presStyleIdx="2" presStyleCnt="4"/>
      <dgm:spPr/>
    </dgm:pt>
    <dgm:pt modelId="{415DF704-F40D-40A3-9B43-16A13ED738CE}" type="pres">
      <dgm:prSet presAssocID="{0AB47ED0-A9E3-46B5-B1F8-04DDD6CF0FAF}" presName="vert1" presStyleCnt="0"/>
      <dgm:spPr/>
    </dgm:pt>
    <dgm:pt modelId="{9D33DB92-C95C-40B9-B8DE-930E7B1D7BE7}" type="pres">
      <dgm:prSet presAssocID="{0BCBD350-F21F-4DA9-B6EC-0331C83780B5}" presName="thickLine" presStyleLbl="alignNode1" presStyleIdx="3" presStyleCnt="4"/>
      <dgm:spPr/>
    </dgm:pt>
    <dgm:pt modelId="{BFED5CD8-69E6-4A63-A26E-D653B6A51F78}" type="pres">
      <dgm:prSet presAssocID="{0BCBD350-F21F-4DA9-B6EC-0331C83780B5}" presName="horz1" presStyleCnt="0"/>
      <dgm:spPr/>
    </dgm:pt>
    <dgm:pt modelId="{59951A2D-1DE5-4360-8CD4-0FA629C5813C}" type="pres">
      <dgm:prSet presAssocID="{0BCBD350-F21F-4DA9-B6EC-0331C83780B5}" presName="tx1" presStyleLbl="revTx" presStyleIdx="3" presStyleCnt="4"/>
      <dgm:spPr/>
    </dgm:pt>
    <dgm:pt modelId="{7B3DCE03-BDF9-4494-B2D4-DB1DFF3335BB}" type="pres">
      <dgm:prSet presAssocID="{0BCBD350-F21F-4DA9-B6EC-0331C83780B5}" presName="vert1" presStyleCnt="0"/>
      <dgm:spPr/>
    </dgm:pt>
  </dgm:ptLst>
  <dgm:cxnLst>
    <dgm:cxn modelId="{A57A5001-F153-4299-8436-CDC3B5DF2482}" srcId="{5FE7B9D8-6F77-4052-87BB-1C96904EFF55}" destId="{0BCBD350-F21F-4DA9-B6EC-0331C83780B5}" srcOrd="3" destOrd="0" parTransId="{D60E8BE0-6A4E-4E1B-915F-8CF6BA76EE45}" sibTransId="{E86FB630-46ED-4B9E-BF5E-0E5927527C32}"/>
    <dgm:cxn modelId="{FDF4FD1A-2BEB-44A2-B4BC-C409EB14AB5B}" srcId="{5FE7B9D8-6F77-4052-87BB-1C96904EFF55}" destId="{6685DD67-1D41-4132-93A5-C8C4A92AA524}" srcOrd="0" destOrd="0" parTransId="{A28360C5-F65B-4BB9-8396-2323C0701680}" sibTransId="{1A3F89BB-1DCC-4822-8551-441BDA4DB32D}"/>
    <dgm:cxn modelId="{4BFAF426-F48B-4D67-9444-338A23393003}" type="presOf" srcId="{5FE7B9D8-6F77-4052-87BB-1C96904EFF55}" destId="{1E38DB2D-4A2A-4ED0-83E7-B74D000EA998}" srcOrd="0" destOrd="0" presId="urn:microsoft.com/office/officeart/2008/layout/LinedList"/>
    <dgm:cxn modelId="{88EA3328-E483-4728-86A3-D6E4198022F1}" srcId="{5FE7B9D8-6F77-4052-87BB-1C96904EFF55}" destId="{2A0DD66A-80AD-4CAB-BF16-52FE84C29FA0}" srcOrd="1" destOrd="0" parTransId="{5A66B8C2-5FFC-48B4-BAB9-0C3281A83E11}" sibTransId="{0133EBC8-16DB-4620-89D3-66E9873993DE}"/>
    <dgm:cxn modelId="{B3C76C73-BA04-484D-A717-A714808C5AEF}" type="presOf" srcId="{6685DD67-1D41-4132-93A5-C8C4A92AA524}" destId="{0324E8A1-1304-4E9A-AD1A-3D0C8915EBEE}" srcOrd="0" destOrd="0" presId="urn:microsoft.com/office/officeart/2008/layout/LinedList"/>
    <dgm:cxn modelId="{04BD7B7C-9F82-4F26-A92D-4D3EC015B7FB}" srcId="{5FE7B9D8-6F77-4052-87BB-1C96904EFF55}" destId="{0AB47ED0-A9E3-46B5-B1F8-04DDD6CF0FAF}" srcOrd="2" destOrd="0" parTransId="{35CAD2E7-D414-4584-8F59-E21B485E41AA}" sibTransId="{594BCF0F-17F0-4239-A7E8-7F71E2125E58}"/>
    <dgm:cxn modelId="{2B422C99-E7AB-44D2-B8D3-40A0B3C91D1A}" type="presOf" srcId="{0BCBD350-F21F-4DA9-B6EC-0331C83780B5}" destId="{59951A2D-1DE5-4360-8CD4-0FA629C5813C}" srcOrd="0" destOrd="0" presId="urn:microsoft.com/office/officeart/2008/layout/LinedList"/>
    <dgm:cxn modelId="{E80F9FD5-5D38-4411-BFDE-CC97A5C95912}" type="presOf" srcId="{2A0DD66A-80AD-4CAB-BF16-52FE84C29FA0}" destId="{3030E94C-06D2-4EED-BBE2-391A12C0B494}" srcOrd="0" destOrd="0" presId="urn:microsoft.com/office/officeart/2008/layout/LinedList"/>
    <dgm:cxn modelId="{385279F5-19E1-404F-9053-348A58E5CFD8}" type="presOf" srcId="{0AB47ED0-A9E3-46B5-B1F8-04DDD6CF0FAF}" destId="{975470C6-E1B5-4DA3-9E64-CF1C0593C801}" srcOrd="0" destOrd="0" presId="urn:microsoft.com/office/officeart/2008/layout/LinedList"/>
    <dgm:cxn modelId="{8309E10C-CF72-44EA-B454-98DA1BFDC34E}" type="presParOf" srcId="{1E38DB2D-4A2A-4ED0-83E7-B74D000EA998}" destId="{AE1786B2-6FA0-4994-98B3-4796E6679431}" srcOrd="0" destOrd="0" presId="urn:microsoft.com/office/officeart/2008/layout/LinedList"/>
    <dgm:cxn modelId="{A27C364D-EEC3-430E-AE9B-377B2366C737}" type="presParOf" srcId="{1E38DB2D-4A2A-4ED0-83E7-B74D000EA998}" destId="{5CEBCDD0-D9DE-499F-B9B1-4CC03EA38106}" srcOrd="1" destOrd="0" presId="urn:microsoft.com/office/officeart/2008/layout/LinedList"/>
    <dgm:cxn modelId="{F6CA3B64-A1BF-4024-877E-A2C41418833F}" type="presParOf" srcId="{5CEBCDD0-D9DE-499F-B9B1-4CC03EA38106}" destId="{0324E8A1-1304-4E9A-AD1A-3D0C8915EBEE}" srcOrd="0" destOrd="0" presId="urn:microsoft.com/office/officeart/2008/layout/LinedList"/>
    <dgm:cxn modelId="{5B1D85C1-E19F-42D1-9FF9-21D62167CF4C}" type="presParOf" srcId="{5CEBCDD0-D9DE-499F-B9B1-4CC03EA38106}" destId="{7C9712D9-7056-485E-BC94-CE6083A4857E}" srcOrd="1" destOrd="0" presId="urn:microsoft.com/office/officeart/2008/layout/LinedList"/>
    <dgm:cxn modelId="{2D2AD34B-6EC9-4F9E-B971-FD7C8782E5F1}" type="presParOf" srcId="{1E38DB2D-4A2A-4ED0-83E7-B74D000EA998}" destId="{082C9EAF-4658-44A5-AF2F-C36BA7C1F8F5}" srcOrd="2" destOrd="0" presId="urn:microsoft.com/office/officeart/2008/layout/LinedList"/>
    <dgm:cxn modelId="{ECFE8E26-3DD1-44D5-A661-C2A702BE2A56}" type="presParOf" srcId="{1E38DB2D-4A2A-4ED0-83E7-B74D000EA998}" destId="{5C906E24-1B24-4503-85BC-79302B1133CE}" srcOrd="3" destOrd="0" presId="urn:microsoft.com/office/officeart/2008/layout/LinedList"/>
    <dgm:cxn modelId="{A32F9486-8976-4E7A-93E9-1E700B378FF9}" type="presParOf" srcId="{5C906E24-1B24-4503-85BC-79302B1133CE}" destId="{3030E94C-06D2-4EED-BBE2-391A12C0B494}" srcOrd="0" destOrd="0" presId="urn:microsoft.com/office/officeart/2008/layout/LinedList"/>
    <dgm:cxn modelId="{D66C124B-A545-4239-9BD4-38D2E0A82499}" type="presParOf" srcId="{5C906E24-1B24-4503-85BC-79302B1133CE}" destId="{507C7D21-F3B0-4CAC-8B06-28D4A5F47A18}" srcOrd="1" destOrd="0" presId="urn:microsoft.com/office/officeart/2008/layout/LinedList"/>
    <dgm:cxn modelId="{A0B3AC95-C598-41CC-9463-34181D678D68}" type="presParOf" srcId="{1E38DB2D-4A2A-4ED0-83E7-B74D000EA998}" destId="{427A447B-A75D-402A-A2F1-A971716C1A2A}" srcOrd="4" destOrd="0" presId="urn:microsoft.com/office/officeart/2008/layout/LinedList"/>
    <dgm:cxn modelId="{DC7783A7-D079-41AE-B82A-79044B45A789}" type="presParOf" srcId="{1E38DB2D-4A2A-4ED0-83E7-B74D000EA998}" destId="{2CFC4F04-CCA9-4F25-919E-558853DD6588}" srcOrd="5" destOrd="0" presId="urn:microsoft.com/office/officeart/2008/layout/LinedList"/>
    <dgm:cxn modelId="{09CA56A3-24DD-430C-B9AF-F7E1641AD3C1}" type="presParOf" srcId="{2CFC4F04-CCA9-4F25-919E-558853DD6588}" destId="{975470C6-E1B5-4DA3-9E64-CF1C0593C801}" srcOrd="0" destOrd="0" presId="urn:microsoft.com/office/officeart/2008/layout/LinedList"/>
    <dgm:cxn modelId="{4349FA4B-ABA4-4ACA-B7B7-3D81CE38C43A}" type="presParOf" srcId="{2CFC4F04-CCA9-4F25-919E-558853DD6588}" destId="{415DF704-F40D-40A3-9B43-16A13ED738CE}" srcOrd="1" destOrd="0" presId="urn:microsoft.com/office/officeart/2008/layout/LinedList"/>
    <dgm:cxn modelId="{34CADAFD-6307-4092-946C-C3AEC0D77A79}" type="presParOf" srcId="{1E38DB2D-4A2A-4ED0-83E7-B74D000EA998}" destId="{9D33DB92-C95C-40B9-B8DE-930E7B1D7BE7}" srcOrd="6" destOrd="0" presId="urn:microsoft.com/office/officeart/2008/layout/LinedList"/>
    <dgm:cxn modelId="{E43381B6-9E27-4B23-B9B0-65557D8C4CEB}" type="presParOf" srcId="{1E38DB2D-4A2A-4ED0-83E7-B74D000EA998}" destId="{BFED5CD8-69E6-4A63-A26E-D653B6A51F78}" srcOrd="7" destOrd="0" presId="urn:microsoft.com/office/officeart/2008/layout/LinedList"/>
    <dgm:cxn modelId="{D88A73CC-2B12-4D8F-AF68-6C19DF6C74C3}" type="presParOf" srcId="{BFED5CD8-69E6-4A63-A26E-D653B6A51F78}" destId="{59951A2D-1DE5-4360-8CD4-0FA629C5813C}" srcOrd="0" destOrd="0" presId="urn:microsoft.com/office/officeart/2008/layout/LinedList"/>
    <dgm:cxn modelId="{AAB71C3B-61CF-4FED-90A8-A445A1E93A05}" type="presParOf" srcId="{BFED5CD8-69E6-4A63-A26E-D653B6A51F78}" destId="{7B3DCE03-BDF9-4494-B2D4-DB1DFF3335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12372-8601-430D-98FF-630FFB1999B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86EF6F-5275-4BA7-9B13-0DECEE58A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</a:t>
          </a:r>
          <a:br>
            <a:rPr lang="en-US"/>
          </a:br>
          <a:r>
            <a:rPr lang="en-US" b="1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https://github.com/compwiz32/PSADHealth</a:t>
          </a:r>
          <a:endParaRPr lang="en-US"/>
        </a:p>
      </dgm:t>
    </dgm:pt>
    <dgm:pt modelId="{519EB8AC-29B6-4FBA-AE68-6422E6A495B1}" type="parTrans" cxnId="{4545FF97-BC07-41E8-A878-972199A26A52}">
      <dgm:prSet/>
      <dgm:spPr/>
      <dgm:t>
        <a:bodyPr/>
        <a:lstStyle/>
        <a:p>
          <a:endParaRPr lang="en-US"/>
        </a:p>
      </dgm:t>
    </dgm:pt>
    <dgm:pt modelId="{1F4FEE7B-9A10-4646-B920-8AE7EB076564}" type="sibTrans" cxnId="{4545FF97-BC07-41E8-A878-972199A26A52}">
      <dgm:prSet/>
      <dgm:spPr/>
      <dgm:t>
        <a:bodyPr/>
        <a:lstStyle/>
        <a:p>
          <a:endParaRPr lang="en-US"/>
        </a:p>
      </dgm:t>
    </dgm:pt>
    <dgm:pt modelId="{E091B2E3-11FE-429D-B5B5-DA0C496239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Installation</a:t>
          </a:r>
        </a:p>
      </dgm:t>
    </dgm:pt>
    <dgm:pt modelId="{DA623E29-8395-4C6A-B53E-265E952EFDC8}" type="parTrans" cxnId="{DCFA5F9E-49C7-46C5-9850-FC9EF8135C47}">
      <dgm:prSet/>
      <dgm:spPr/>
      <dgm:t>
        <a:bodyPr/>
        <a:lstStyle/>
        <a:p>
          <a:endParaRPr lang="en-US"/>
        </a:p>
      </dgm:t>
    </dgm:pt>
    <dgm:pt modelId="{6C2C1DF8-EB45-4561-96AD-F20CC3B2E686}" type="sibTrans" cxnId="{DCFA5F9E-49C7-46C5-9850-FC9EF8135C47}">
      <dgm:prSet/>
      <dgm:spPr/>
      <dgm:t>
        <a:bodyPr/>
        <a:lstStyle/>
        <a:p>
          <a:endParaRPr lang="en-US"/>
        </a:p>
      </dgm:t>
    </dgm:pt>
    <dgm:pt modelId="{4FBFAF4E-77D7-47EC-88BC-6784B9571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Get-command / Get-</a:t>
          </a:r>
          <a:r>
            <a:rPr lang="en-US" err="1"/>
            <a:t>ADConfig</a:t>
          </a:r>
          <a:r>
            <a:rPr lang="en-US"/>
            <a:t> / Set-</a:t>
          </a:r>
          <a:r>
            <a:rPr lang="en-US" err="1"/>
            <a:t>PSADHealthConfig</a:t>
          </a:r>
        </a:p>
      </dgm:t>
    </dgm:pt>
    <dgm:pt modelId="{91145EF9-9F34-46D2-AF40-3974B6526194}" type="parTrans" cxnId="{37929845-DA3D-48AF-A239-F543D029A0CC}">
      <dgm:prSet/>
      <dgm:spPr/>
      <dgm:t>
        <a:bodyPr/>
        <a:lstStyle/>
        <a:p>
          <a:endParaRPr lang="en-US"/>
        </a:p>
      </dgm:t>
    </dgm:pt>
    <dgm:pt modelId="{38334CB9-EDCE-477F-9857-587F410A45ED}" type="sibTrans" cxnId="{37929845-DA3D-48AF-A239-F543D029A0CC}">
      <dgm:prSet/>
      <dgm:spPr/>
      <dgm:t>
        <a:bodyPr/>
        <a:lstStyle/>
        <a:p>
          <a:endParaRPr lang="en-US"/>
        </a:p>
      </dgm:t>
    </dgm:pt>
    <dgm:pt modelId="{CB42833D-0C68-4EDC-A161-50130AC70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scheduled tasks / scheduled jobs</a:t>
          </a:r>
        </a:p>
      </dgm:t>
    </dgm:pt>
    <dgm:pt modelId="{549BE72C-A594-4499-8192-5061CF08DF80}" type="parTrans" cxnId="{6B4FD7E7-56A9-452D-9326-7DBD022FE061}">
      <dgm:prSet/>
      <dgm:spPr/>
      <dgm:t>
        <a:bodyPr/>
        <a:lstStyle/>
        <a:p>
          <a:endParaRPr lang="en-US"/>
        </a:p>
      </dgm:t>
    </dgm:pt>
    <dgm:pt modelId="{FA5AA497-C511-44A4-BC87-21EEFF06973B}" type="sibTrans" cxnId="{6B4FD7E7-56A9-452D-9326-7DBD022FE061}">
      <dgm:prSet/>
      <dgm:spPr/>
      <dgm:t>
        <a:bodyPr/>
        <a:lstStyle/>
        <a:p>
          <a:endParaRPr lang="en-US"/>
        </a:p>
      </dgm:t>
    </dgm:pt>
    <dgm:pt modelId="{9D3EB4E4-424B-4FF6-BB15-DCA7AF1E7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" panose="020F0502020204030204"/>
            </a:rPr>
            <a:t>Future: </a:t>
          </a:r>
          <a:r>
            <a:rPr lang="en-US"/>
            <a:t>Slack / teams / toast notifications</a:t>
          </a:r>
        </a:p>
      </dgm:t>
    </dgm:pt>
    <dgm:pt modelId="{A713E3FC-AD94-43EF-94C4-D1D3295740D9}" type="parTrans" cxnId="{24534CBC-0172-4C51-B8AC-5D97578456BE}">
      <dgm:prSet/>
      <dgm:spPr/>
      <dgm:t>
        <a:bodyPr/>
        <a:lstStyle/>
        <a:p>
          <a:endParaRPr lang="en-US"/>
        </a:p>
      </dgm:t>
    </dgm:pt>
    <dgm:pt modelId="{F2581497-EDA6-4D9A-8DCC-E7FDD720A46B}" type="sibTrans" cxnId="{24534CBC-0172-4C51-B8AC-5D97578456BE}">
      <dgm:prSet/>
      <dgm:spPr/>
      <dgm:t>
        <a:bodyPr/>
        <a:lstStyle/>
        <a:p>
          <a:endParaRPr lang="en-US"/>
        </a:p>
      </dgm:t>
    </dgm:pt>
    <dgm:pt modelId="{0D24F59E-A555-4FEE-868A-BBA1CCDE6349}" type="pres">
      <dgm:prSet presAssocID="{A7A12372-8601-430D-98FF-630FFB1999BD}" presName="root" presStyleCnt="0">
        <dgm:presLayoutVars>
          <dgm:dir/>
          <dgm:resizeHandles val="exact"/>
        </dgm:presLayoutVars>
      </dgm:prSet>
      <dgm:spPr/>
    </dgm:pt>
    <dgm:pt modelId="{129259C5-7652-4CC6-811D-F4754F73E525}" type="pres">
      <dgm:prSet presAssocID="{9986EF6F-5275-4BA7-9B13-0DECEE58AA95}" presName="compNode" presStyleCnt="0"/>
      <dgm:spPr/>
    </dgm:pt>
    <dgm:pt modelId="{9A9C0C7B-E784-4F69-A256-0D943E5AC5CD}" type="pres">
      <dgm:prSet presAssocID="{9986EF6F-5275-4BA7-9B13-0DECEE58AA95}" presName="bgRect" presStyleLbl="bgShp" presStyleIdx="0" presStyleCnt="5"/>
      <dgm:spPr/>
    </dgm:pt>
    <dgm:pt modelId="{3539CDAB-19DF-49F0-AD55-0294CD9A6B23}" type="pres">
      <dgm:prSet presAssocID="{9986EF6F-5275-4BA7-9B13-0DECEE58AA95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F1AC092-95F9-480F-B52E-AFBC6F561411}" type="pres">
      <dgm:prSet presAssocID="{9986EF6F-5275-4BA7-9B13-0DECEE58AA95}" presName="spaceRect" presStyleCnt="0"/>
      <dgm:spPr/>
    </dgm:pt>
    <dgm:pt modelId="{6B11CD30-9C0D-4662-8217-51F4245BED68}" type="pres">
      <dgm:prSet presAssocID="{9986EF6F-5275-4BA7-9B13-0DECEE58AA95}" presName="parTx" presStyleLbl="revTx" presStyleIdx="0" presStyleCnt="5">
        <dgm:presLayoutVars>
          <dgm:chMax val="0"/>
          <dgm:chPref val="0"/>
        </dgm:presLayoutVars>
      </dgm:prSet>
      <dgm:spPr/>
    </dgm:pt>
    <dgm:pt modelId="{C2468B9C-D781-48DF-9D90-02DDAEC57E4D}" type="pres">
      <dgm:prSet presAssocID="{1F4FEE7B-9A10-4646-B920-8AE7EB076564}" presName="sibTrans" presStyleCnt="0"/>
      <dgm:spPr/>
    </dgm:pt>
    <dgm:pt modelId="{69BF88A4-BB9C-4EFC-8971-047C52A1B307}" type="pres">
      <dgm:prSet presAssocID="{E091B2E3-11FE-429D-B5B5-DA0C4962397A}" presName="compNode" presStyleCnt="0"/>
      <dgm:spPr/>
    </dgm:pt>
    <dgm:pt modelId="{99E5A9C3-CD94-4CE4-87ED-F971583378FC}" type="pres">
      <dgm:prSet presAssocID="{E091B2E3-11FE-429D-B5B5-DA0C4962397A}" presName="bgRect" presStyleLbl="bgShp" presStyleIdx="1" presStyleCnt="5"/>
      <dgm:spPr/>
    </dgm:pt>
    <dgm:pt modelId="{BFE89997-0702-483B-A184-5642EDF1D8C2}" type="pres">
      <dgm:prSet presAssocID="{E091B2E3-11FE-429D-B5B5-DA0C4962397A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CBE853F1-82DF-4606-B654-79CAB639E86D}" type="pres">
      <dgm:prSet presAssocID="{E091B2E3-11FE-429D-B5B5-DA0C4962397A}" presName="spaceRect" presStyleCnt="0"/>
      <dgm:spPr/>
    </dgm:pt>
    <dgm:pt modelId="{2B6EC772-C4FA-44CC-97C3-5E4422ACD83D}" type="pres">
      <dgm:prSet presAssocID="{E091B2E3-11FE-429D-B5B5-DA0C4962397A}" presName="parTx" presStyleLbl="revTx" presStyleIdx="1" presStyleCnt="5">
        <dgm:presLayoutVars>
          <dgm:chMax val="0"/>
          <dgm:chPref val="0"/>
        </dgm:presLayoutVars>
      </dgm:prSet>
      <dgm:spPr/>
    </dgm:pt>
    <dgm:pt modelId="{4FC2E622-AF40-473F-A8B4-2E4E947BE086}" type="pres">
      <dgm:prSet presAssocID="{6C2C1DF8-EB45-4561-96AD-F20CC3B2E686}" presName="sibTrans" presStyleCnt="0"/>
      <dgm:spPr/>
    </dgm:pt>
    <dgm:pt modelId="{DE0A5F66-1D99-4314-BD8C-7BAD49573A6F}" type="pres">
      <dgm:prSet presAssocID="{4FBFAF4E-77D7-47EC-88BC-6784B9571CBB}" presName="compNode" presStyleCnt="0"/>
      <dgm:spPr/>
    </dgm:pt>
    <dgm:pt modelId="{04D4FB97-4039-4BB4-A7E9-010ACEA9145F}" type="pres">
      <dgm:prSet presAssocID="{4FBFAF4E-77D7-47EC-88BC-6784B9571CBB}" presName="bgRect" presStyleLbl="bgShp" presStyleIdx="2" presStyleCnt="5"/>
      <dgm:spPr/>
    </dgm:pt>
    <dgm:pt modelId="{2AE1831E-E8DB-4CAF-9965-EB81628807B6}" type="pres">
      <dgm:prSet presAssocID="{4FBFAF4E-77D7-47EC-88BC-6784B9571CBB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6C775AE-7B78-467B-8F28-ED1D0043EE20}" type="pres">
      <dgm:prSet presAssocID="{4FBFAF4E-77D7-47EC-88BC-6784B9571CBB}" presName="spaceRect" presStyleCnt="0"/>
      <dgm:spPr/>
    </dgm:pt>
    <dgm:pt modelId="{C091863E-4D54-40C2-87BB-F1447A190B7B}" type="pres">
      <dgm:prSet presAssocID="{4FBFAF4E-77D7-47EC-88BC-6784B9571CBB}" presName="parTx" presStyleLbl="revTx" presStyleIdx="2" presStyleCnt="5">
        <dgm:presLayoutVars>
          <dgm:chMax val="0"/>
          <dgm:chPref val="0"/>
        </dgm:presLayoutVars>
      </dgm:prSet>
      <dgm:spPr/>
    </dgm:pt>
    <dgm:pt modelId="{6F75571B-625C-459C-8E48-361B7B454865}" type="pres">
      <dgm:prSet presAssocID="{38334CB9-EDCE-477F-9857-587F410A45ED}" presName="sibTrans" presStyleCnt="0"/>
      <dgm:spPr/>
    </dgm:pt>
    <dgm:pt modelId="{6C175DD8-A1B4-4778-8A51-943ECBD7D794}" type="pres">
      <dgm:prSet presAssocID="{CB42833D-0C68-4EDC-A161-50130AC70E25}" presName="compNode" presStyleCnt="0"/>
      <dgm:spPr/>
    </dgm:pt>
    <dgm:pt modelId="{5847C01A-D137-4E31-99B6-F7DD33A6D8C9}" type="pres">
      <dgm:prSet presAssocID="{CB42833D-0C68-4EDC-A161-50130AC70E25}" presName="bgRect" presStyleLbl="bgShp" presStyleIdx="3" presStyleCnt="5"/>
      <dgm:spPr/>
    </dgm:pt>
    <dgm:pt modelId="{D9539666-D006-4B51-AB4E-AF9A8B2C424C}" type="pres">
      <dgm:prSet presAssocID="{CB42833D-0C68-4EDC-A161-50130AC70E25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9CAF440-D20D-4A4D-8C80-10A98882A60E}" type="pres">
      <dgm:prSet presAssocID="{CB42833D-0C68-4EDC-A161-50130AC70E25}" presName="spaceRect" presStyleCnt="0"/>
      <dgm:spPr/>
    </dgm:pt>
    <dgm:pt modelId="{1612C2E1-BFA2-4A2D-9776-8531E3EC907E}" type="pres">
      <dgm:prSet presAssocID="{CB42833D-0C68-4EDC-A161-50130AC70E25}" presName="parTx" presStyleLbl="revTx" presStyleIdx="3" presStyleCnt="5">
        <dgm:presLayoutVars>
          <dgm:chMax val="0"/>
          <dgm:chPref val="0"/>
        </dgm:presLayoutVars>
      </dgm:prSet>
      <dgm:spPr/>
    </dgm:pt>
    <dgm:pt modelId="{0480A6EB-2DBA-4D41-B2D1-8618826CC8DA}" type="pres">
      <dgm:prSet presAssocID="{FA5AA497-C511-44A4-BC87-21EEFF06973B}" presName="sibTrans" presStyleCnt="0"/>
      <dgm:spPr/>
    </dgm:pt>
    <dgm:pt modelId="{63C06FD6-6F5A-416C-939B-B80224ADA9C8}" type="pres">
      <dgm:prSet presAssocID="{9D3EB4E4-424B-4FF6-BB15-DCA7AF1E74C8}" presName="compNode" presStyleCnt="0"/>
      <dgm:spPr/>
    </dgm:pt>
    <dgm:pt modelId="{AA4C06DA-97AB-4A25-B82F-2DAB0EA3F139}" type="pres">
      <dgm:prSet presAssocID="{9D3EB4E4-424B-4FF6-BB15-DCA7AF1E74C8}" presName="bgRect" presStyleLbl="bgShp" presStyleIdx="4" presStyleCnt="5"/>
      <dgm:spPr/>
    </dgm:pt>
    <dgm:pt modelId="{7DB16A9C-6103-4F13-92D0-FB788D81B5E4}" type="pres">
      <dgm:prSet presAssocID="{9D3EB4E4-424B-4FF6-BB15-DCA7AF1E74C8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A908956-3B42-40BA-AA0F-E5A73B47C153}" type="pres">
      <dgm:prSet presAssocID="{9D3EB4E4-424B-4FF6-BB15-DCA7AF1E74C8}" presName="spaceRect" presStyleCnt="0"/>
      <dgm:spPr/>
    </dgm:pt>
    <dgm:pt modelId="{A150E2EB-A170-4333-B22E-B474C0F28EF5}" type="pres">
      <dgm:prSet presAssocID="{9D3EB4E4-424B-4FF6-BB15-DCA7AF1E74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A4FD20-1254-4142-964E-DBBD57884D24}" type="presOf" srcId="{CB42833D-0C68-4EDC-A161-50130AC70E25}" destId="{1612C2E1-BFA2-4A2D-9776-8531E3EC907E}" srcOrd="0" destOrd="0" presId="urn:microsoft.com/office/officeart/2018/2/layout/IconVerticalSolidList"/>
    <dgm:cxn modelId="{18AE5722-2DD0-44D4-B230-2E1BFD95FE68}" type="presOf" srcId="{E091B2E3-11FE-429D-B5B5-DA0C4962397A}" destId="{2B6EC772-C4FA-44CC-97C3-5E4422ACD83D}" srcOrd="0" destOrd="0" presId="urn:microsoft.com/office/officeart/2018/2/layout/IconVerticalSolidList"/>
    <dgm:cxn modelId="{37929845-DA3D-48AF-A239-F543D029A0CC}" srcId="{A7A12372-8601-430D-98FF-630FFB1999BD}" destId="{4FBFAF4E-77D7-47EC-88BC-6784B9571CBB}" srcOrd="2" destOrd="0" parTransId="{91145EF9-9F34-46D2-AF40-3974B6526194}" sibTransId="{38334CB9-EDCE-477F-9857-587F410A45ED}"/>
    <dgm:cxn modelId="{32E9F872-2C99-43CF-B192-CDC6A8C4C368}" type="presOf" srcId="{9986EF6F-5275-4BA7-9B13-0DECEE58AA95}" destId="{6B11CD30-9C0D-4662-8217-51F4245BED68}" srcOrd="0" destOrd="0" presId="urn:microsoft.com/office/officeart/2018/2/layout/IconVerticalSolidList"/>
    <dgm:cxn modelId="{2A8F107D-8F61-4F75-9A7E-02E90C0BAE2C}" type="presOf" srcId="{4FBFAF4E-77D7-47EC-88BC-6784B9571CBB}" destId="{C091863E-4D54-40C2-87BB-F1447A190B7B}" srcOrd="0" destOrd="0" presId="urn:microsoft.com/office/officeart/2018/2/layout/IconVerticalSolidList"/>
    <dgm:cxn modelId="{4545FF97-BC07-41E8-A878-972199A26A52}" srcId="{A7A12372-8601-430D-98FF-630FFB1999BD}" destId="{9986EF6F-5275-4BA7-9B13-0DECEE58AA95}" srcOrd="0" destOrd="0" parTransId="{519EB8AC-29B6-4FBA-AE68-6422E6A495B1}" sibTransId="{1F4FEE7B-9A10-4646-B920-8AE7EB076564}"/>
    <dgm:cxn modelId="{DCFA5F9E-49C7-46C5-9850-FC9EF8135C47}" srcId="{A7A12372-8601-430D-98FF-630FFB1999BD}" destId="{E091B2E3-11FE-429D-B5B5-DA0C4962397A}" srcOrd="1" destOrd="0" parTransId="{DA623E29-8395-4C6A-B53E-265E952EFDC8}" sibTransId="{6C2C1DF8-EB45-4561-96AD-F20CC3B2E686}"/>
    <dgm:cxn modelId="{6C1EC3B3-CCE9-40BE-8024-CBBC8035F5EE}" type="presOf" srcId="{A7A12372-8601-430D-98FF-630FFB1999BD}" destId="{0D24F59E-A555-4FEE-868A-BBA1CCDE6349}" srcOrd="0" destOrd="0" presId="urn:microsoft.com/office/officeart/2018/2/layout/IconVerticalSolidList"/>
    <dgm:cxn modelId="{24534CBC-0172-4C51-B8AC-5D97578456BE}" srcId="{A7A12372-8601-430D-98FF-630FFB1999BD}" destId="{9D3EB4E4-424B-4FF6-BB15-DCA7AF1E74C8}" srcOrd="4" destOrd="0" parTransId="{A713E3FC-AD94-43EF-94C4-D1D3295740D9}" sibTransId="{F2581497-EDA6-4D9A-8DCC-E7FDD720A46B}"/>
    <dgm:cxn modelId="{649D06DE-0F4F-42B9-A39F-E9A842934FC0}" type="presOf" srcId="{9D3EB4E4-424B-4FF6-BB15-DCA7AF1E74C8}" destId="{A150E2EB-A170-4333-B22E-B474C0F28EF5}" srcOrd="0" destOrd="0" presId="urn:microsoft.com/office/officeart/2018/2/layout/IconVerticalSolidList"/>
    <dgm:cxn modelId="{6B4FD7E7-56A9-452D-9326-7DBD022FE061}" srcId="{A7A12372-8601-430D-98FF-630FFB1999BD}" destId="{CB42833D-0C68-4EDC-A161-50130AC70E25}" srcOrd="3" destOrd="0" parTransId="{549BE72C-A594-4499-8192-5061CF08DF80}" sibTransId="{FA5AA497-C511-44A4-BC87-21EEFF06973B}"/>
    <dgm:cxn modelId="{5C26B8BF-0E7C-4E0B-A2B7-409FCBE502F9}" type="presParOf" srcId="{0D24F59E-A555-4FEE-868A-BBA1CCDE6349}" destId="{129259C5-7652-4CC6-811D-F4754F73E525}" srcOrd="0" destOrd="0" presId="urn:microsoft.com/office/officeart/2018/2/layout/IconVerticalSolidList"/>
    <dgm:cxn modelId="{0DBDBEC4-3795-4C35-B472-FCC245CB7A91}" type="presParOf" srcId="{129259C5-7652-4CC6-811D-F4754F73E525}" destId="{9A9C0C7B-E784-4F69-A256-0D943E5AC5CD}" srcOrd="0" destOrd="0" presId="urn:microsoft.com/office/officeart/2018/2/layout/IconVerticalSolidList"/>
    <dgm:cxn modelId="{3088B639-8F55-4716-97CB-ECA9837096AE}" type="presParOf" srcId="{129259C5-7652-4CC6-811D-F4754F73E525}" destId="{3539CDAB-19DF-49F0-AD55-0294CD9A6B23}" srcOrd="1" destOrd="0" presId="urn:microsoft.com/office/officeart/2018/2/layout/IconVerticalSolidList"/>
    <dgm:cxn modelId="{A8252061-D542-4655-8E44-C3D05A2C588B}" type="presParOf" srcId="{129259C5-7652-4CC6-811D-F4754F73E525}" destId="{FF1AC092-95F9-480F-B52E-AFBC6F561411}" srcOrd="2" destOrd="0" presId="urn:microsoft.com/office/officeart/2018/2/layout/IconVerticalSolidList"/>
    <dgm:cxn modelId="{CFF98E66-4CA6-4F21-9308-73EDA90D9AD5}" type="presParOf" srcId="{129259C5-7652-4CC6-811D-F4754F73E525}" destId="{6B11CD30-9C0D-4662-8217-51F4245BED68}" srcOrd="3" destOrd="0" presId="urn:microsoft.com/office/officeart/2018/2/layout/IconVerticalSolidList"/>
    <dgm:cxn modelId="{A7D248B3-EDA8-4E00-AC8B-A2CC79A078BC}" type="presParOf" srcId="{0D24F59E-A555-4FEE-868A-BBA1CCDE6349}" destId="{C2468B9C-D781-48DF-9D90-02DDAEC57E4D}" srcOrd="1" destOrd="0" presId="urn:microsoft.com/office/officeart/2018/2/layout/IconVerticalSolidList"/>
    <dgm:cxn modelId="{687B4B55-AA07-4529-93F1-B426AF47154D}" type="presParOf" srcId="{0D24F59E-A555-4FEE-868A-BBA1CCDE6349}" destId="{69BF88A4-BB9C-4EFC-8971-047C52A1B307}" srcOrd="2" destOrd="0" presId="urn:microsoft.com/office/officeart/2018/2/layout/IconVerticalSolidList"/>
    <dgm:cxn modelId="{79616CF8-8E11-4418-9A88-87BE4015D1A5}" type="presParOf" srcId="{69BF88A4-BB9C-4EFC-8971-047C52A1B307}" destId="{99E5A9C3-CD94-4CE4-87ED-F971583378FC}" srcOrd="0" destOrd="0" presId="urn:microsoft.com/office/officeart/2018/2/layout/IconVerticalSolidList"/>
    <dgm:cxn modelId="{9934FD3F-A9C6-4E2F-BB40-8C676A5E6A10}" type="presParOf" srcId="{69BF88A4-BB9C-4EFC-8971-047C52A1B307}" destId="{BFE89997-0702-483B-A184-5642EDF1D8C2}" srcOrd="1" destOrd="0" presId="urn:microsoft.com/office/officeart/2018/2/layout/IconVerticalSolidList"/>
    <dgm:cxn modelId="{88FE4C7A-7831-4214-8CFA-97E8E49A44E2}" type="presParOf" srcId="{69BF88A4-BB9C-4EFC-8971-047C52A1B307}" destId="{CBE853F1-82DF-4606-B654-79CAB639E86D}" srcOrd="2" destOrd="0" presId="urn:microsoft.com/office/officeart/2018/2/layout/IconVerticalSolidList"/>
    <dgm:cxn modelId="{3CC041B8-84B5-4F79-84CD-365B5C56067F}" type="presParOf" srcId="{69BF88A4-BB9C-4EFC-8971-047C52A1B307}" destId="{2B6EC772-C4FA-44CC-97C3-5E4422ACD83D}" srcOrd="3" destOrd="0" presId="urn:microsoft.com/office/officeart/2018/2/layout/IconVerticalSolidList"/>
    <dgm:cxn modelId="{307BD833-B4C6-477E-8DC2-84FCAA5B21D0}" type="presParOf" srcId="{0D24F59E-A555-4FEE-868A-BBA1CCDE6349}" destId="{4FC2E622-AF40-473F-A8B4-2E4E947BE086}" srcOrd="3" destOrd="0" presId="urn:microsoft.com/office/officeart/2018/2/layout/IconVerticalSolidList"/>
    <dgm:cxn modelId="{99A89510-7667-40DC-B4C7-E6679A4F5380}" type="presParOf" srcId="{0D24F59E-A555-4FEE-868A-BBA1CCDE6349}" destId="{DE0A5F66-1D99-4314-BD8C-7BAD49573A6F}" srcOrd="4" destOrd="0" presId="urn:microsoft.com/office/officeart/2018/2/layout/IconVerticalSolidList"/>
    <dgm:cxn modelId="{6510E92B-999B-43D1-A1BA-28395BF13FC6}" type="presParOf" srcId="{DE0A5F66-1D99-4314-BD8C-7BAD49573A6F}" destId="{04D4FB97-4039-4BB4-A7E9-010ACEA9145F}" srcOrd="0" destOrd="0" presId="urn:microsoft.com/office/officeart/2018/2/layout/IconVerticalSolidList"/>
    <dgm:cxn modelId="{93B89A16-B571-4B77-BF6B-E3D844924941}" type="presParOf" srcId="{DE0A5F66-1D99-4314-BD8C-7BAD49573A6F}" destId="{2AE1831E-E8DB-4CAF-9965-EB81628807B6}" srcOrd="1" destOrd="0" presId="urn:microsoft.com/office/officeart/2018/2/layout/IconVerticalSolidList"/>
    <dgm:cxn modelId="{BE95C378-94D5-4C97-B653-1BB776730FE7}" type="presParOf" srcId="{DE0A5F66-1D99-4314-BD8C-7BAD49573A6F}" destId="{C6C775AE-7B78-467B-8F28-ED1D0043EE20}" srcOrd="2" destOrd="0" presId="urn:microsoft.com/office/officeart/2018/2/layout/IconVerticalSolidList"/>
    <dgm:cxn modelId="{C3EE5D1A-37A6-4FEE-9A33-539E5E5FC0E8}" type="presParOf" srcId="{DE0A5F66-1D99-4314-BD8C-7BAD49573A6F}" destId="{C091863E-4D54-40C2-87BB-F1447A190B7B}" srcOrd="3" destOrd="0" presId="urn:microsoft.com/office/officeart/2018/2/layout/IconVerticalSolidList"/>
    <dgm:cxn modelId="{96C841C8-AFD9-4985-9534-D71C3559194E}" type="presParOf" srcId="{0D24F59E-A555-4FEE-868A-BBA1CCDE6349}" destId="{6F75571B-625C-459C-8E48-361B7B454865}" srcOrd="5" destOrd="0" presId="urn:microsoft.com/office/officeart/2018/2/layout/IconVerticalSolidList"/>
    <dgm:cxn modelId="{916B4113-1019-424E-82F0-51F373BC32CD}" type="presParOf" srcId="{0D24F59E-A555-4FEE-868A-BBA1CCDE6349}" destId="{6C175DD8-A1B4-4778-8A51-943ECBD7D794}" srcOrd="6" destOrd="0" presId="urn:microsoft.com/office/officeart/2018/2/layout/IconVerticalSolidList"/>
    <dgm:cxn modelId="{998056D3-89A3-452D-B9D2-E6144C996C1F}" type="presParOf" srcId="{6C175DD8-A1B4-4778-8A51-943ECBD7D794}" destId="{5847C01A-D137-4E31-99B6-F7DD33A6D8C9}" srcOrd="0" destOrd="0" presId="urn:microsoft.com/office/officeart/2018/2/layout/IconVerticalSolidList"/>
    <dgm:cxn modelId="{A5E62F1E-BB5D-4870-9B1C-9A106833776B}" type="presParOf" srcId="{6C175DD8-A1B4-4778-8A51-943ECBD7D794}" destId="{D9539666-D006-4B51-AB4E-AF9A8B2C424C}" srcOrd="1" destOrd="0" presId="urn:microsoft.com/office/officeart/2018/2/layout/IconVerticalSolidList"/>
    <dgm:cxn modelId="{AA35F0AD-D676-4DA7-A2B2-D406E637A71B}" type="presParOf" srcId="{6C175DD8-A1B4-4778-8A51-943ECBD7D794}" destId="{99CAF440-D20D-4A4D-8C80-10A98882A60E}" srcOrd="2" destOrd="0" presId="urn:microsoft.com/office/officeart/2018/2/layout/IconVerticalSolidList"/>
    <dgm:cxn modelId="{5DF7D2DF-8ED9-4D3B-9EC8-AB9FB31A7A1C}" type="presParOf" srcId="{6C175DD8-A1B4-4778-8A51-943ECBD7D794}" destId="{1612C2E1-BFA2-4A2D-9776-8531E3EC907E}" srcOrd="3" destOrd="0" presId="urn:microsoft.com/office/officeart/2018/2/layout/IconVerticalSolidList"/>
    <dgm:cxn modelId="{E7A6C2B5-A2A7-44E6-877F-0DFE657F3EF2}" type="presParOf" srcId="{0D24F59E-A555-4FEE-868A-BBA1CCDE6349}" destId="{0480A6EB-2DBA-4D41-B2D1-8618826CC8DA}" srcOrd="7" destOrd="0" presId="urn:microsoft.com/office/officeart/2018/2/layout/IconVerticalSolidList"/>
    <dgm:cxn modelId="{3446083B-96DB-454D-9354-F2820AAF3DDD}" type="presParOf" srcId="{0D24F59E-A555-4FEE-868A-BBA1CCDE6349}" destId="{63C06FD6-6F5A-416C-939B-B80224ADA9C8}" srcOrd="8" destOrd="0" presId="urn:microsoft.com/office/officeart/2018/2/layout/IconVerticalSolidList"/>
    <dgm:cxn modelId="{6DF15D9F-FD1B-4628-A118-D09C8DB7E4AC}" type="presParOf" srcId="{63C06FD6-6F5A-416C-939B-B80224ADA9C8}" destId="{AA4C06DA-97AB-4A25-B82F-2DAB0EA3F139}" srcOrd="0" destOrd="0" presId="urn:microsoft.com/office/officeart/2018/2/layout/IconVerticalSolidList"/>
    <dgm:cxn modelId="{7440DCC8-DC74-4A4E-A2C3-813B623A7741}" type="presParOf" srcId="{63C06FD6-6F5A-416C-939B-B80224ADA9C8}" destId="{7DB16A9C-6103-4F13-92D0-FB788D81B5E4}" srcOrd="1" destOrd="0" presId="urn:microsoft.com/office/officeart/2018/2/layout/IconVerticalSolidList"/>
    <dgm:cxn modelId="{79A64946-333C-4192-8787-AE9476118DF6}" type="presParOf" srcId="{63C06FD6-6F5A-416C-939B-B80224ADA9C8}" destId="{0A908956-3B42-40BA-AA0F-E5A73B47C153}" srcOrd="2" destOrd="0" presId="urn:microsoft.com/office/officeart/2018/2/layout/IconVerticalSolidList"/>
    <dgm:cxn modelId="{3F0CA15C-B1A6-4C6F-AFF8-0FDEF002D9DD}" type="presParOf" srcId="{63C06FD6-6F5A-416C-939B-B80224ADA9C8}" destId="{A150E2EB-A170-4333-B22E-B474C0F28E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E2F00-E7B5-4016-A100-8E2A6EAA373B}">
      <dsp:nvSpPr>
        <dsp:cNvPr id="0" name=""/>
        <dsp:cNvSpPr/>
      </dsp:nvSpPr>
      <dsp:spPr>
        <a:xfrm>
          <a:off x="1205676" y="37446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D901-F8ED-4EAE-A40A-E6AAF2E6F1E0}">
      <dsp:nvSpPr>
        <dsp:cNvPr id="0" name=""/>
        <dsp:cNvSpPr/>
      </dsp:nvSpPr>
      <dsp:spPr>
        <a:xfrm>
          <a:off x="1512801" y="681592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019F3-D755-4E84-86F8-9F53883BDEE9}">
      <dsp:nvSpPr>
        <dsp:cNvPr id="0" name=""/>
        <dsp:cNvSpPr/>
      </dsp:nvSpPr>
      <dsp:spPr>
        <a:xfrm>
          <a:off x="56201" y="2264467"/>
          <a:ext cx="3740073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Authors: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Mike Kanakos,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Greg </a:t>
          </a:r>
          <a:r>
            <a:rPr lang="en-US" sz="1800" kern="1200" err="1"/>
            <a:t>Onstat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Stephen </a:t>
          </a:r>
          <a:r>
            <a:rPr lang="en-US" sz="1800" kern="1200" err="1"/>
            <a:t>Valdinger</a:t>
          </a:r>
          <a:endParaRPr lang="en-US" sz="1800" kern="1200"/>
        </a:p>
      </dsp:txBody>
      <dsp:txXfrm>
        <a:off x="56201" y="2264467"/>
        <a:ext cx="3740073" cy="1417500"/>
      </dsp:txXfrm>
    </dsp:sp>
    <dsp:sp modelId="{FC63D916-7777-458E-8B2A-F64539CB9564}">
      <dsp:nvSpPr>
        <dsp:cNvPr id="0" name=""/>
        <dsp:cNvSpPr/>
      </dsp:nvSpPr>
      <dsp:spPr>
        <a:xfrm>
          <a:off x="4284510" y="382854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0E114-2234-497D-8E2B-A7585EE6DF55}">
      <dsp:nvSpPr>
        <dsp:cNvPr id="0" name=""/>
        <dsp:cNvSpPr/>
      </dsp:nvSpPr>
      <dsp:spPr>
        <a:xfrm>
          <a:off x="4623010" y="698369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1C7AE-EAB2-42CC-9383-B3A2C447ADF4}">
      <dsp:nvSpPr>
        <dsp:cNvPr id="0" name=""/>
        <dsp:cNvSpPr/>
      </dsp:nvSpPr>
      <dsp:spPr>
        <a:xfrm>
          <a:off x="3823822" y="2272858"/>
          <a:ext cx="236250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Opensource Toolkit available for download</a:t>
          </a:r>
        </a:p>
      </dsp:txBody>
      <dsp:txXfrm>
        <a:off x="3823822" y="2272858"/>
        <a:ext cx="2362500" cy="1417500"/>
      </dsp:txXfrm>
    </dsp:sp>
    <dsp:sp modelId="{829A7899-4785-4929-A1F0-E2D818A23F21}">
      <dsp:nvSpPr>
        <dsp:cNvPr id="0" name=""/>
        <dsp:cNvSpPr/>
      </dsp:nvSpPr>
      <dsp:spPr>
        <a:xfrm>
          <a:off x="7446337" y="37446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2B6B3-7F6F-4F45-96D2-74FFADE5804A}">
      <dsp:nvSpPr>
        <dsp:cNvPr id="0" name=""/>
        <dsp:cNvSpPr/>
      </dsp:nvSpPr>
      <dsp:spPr>
        <a:xfrm>
          <a:off x="7753462" y="681592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5B1B-59F1-45AB-B262-F075A912E350}">
      <dsp:nvSpPr>
        <dsp:cNvPr id="0" name=""/>
        <dsp:cNvSpPr/>
      </dsp:nvSpPr>
      <dsp:spPr>
        <a:xfrm>
          <a:off x="6985650" y="2264467"/>
          <a:ext cx="236250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Currently  ‘alpha’</a:t>
          </a:r>
          <a:br>
            <a:rPr lang="en-US" sz="1800" kern="1200"/>
          </a:br>
          <a:r>
            <a:rPr lang="en-US" sz="1800" kern="1200"/>
            <a:t>soon to be beta</a:t>
          </a:r>
        </a:p>
      </dsp:txBody>
      <dsp:txXfrm>
        <a:off x="6985650" y="2264467"/>
        <a:ext cx="2362500" cy="141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A0077-127B-4D10-A006-05E924B8EF6E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31FD0-59A9-4713-BE14-1588E0E9FE41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you missing due to a lack of time?  </a:t>
          </a:r>
        </a:p>
      </dsp:txBody>
      <dsp:txXfrm>
        <a:off x="749684" y="2549312"/>
        <a:ext cx="4320000" cy="720000"/>
      </dsp:txXfrm>
    </dsp:sp>
    <dsp:sp modelId="{E7A9C1CB-667C-467A-AD22-3925FA289F07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3C55B-59E5-4C7C-8B00-E717320966FD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tasks could you automate? </a:t>
          </a:r>
        </a:p>
      </dsp:txBody>
      <dsp:txXfrm>
        <a:off x="5825684" y="254931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F9BE-01D0-4C52-9CB6-ECB11298EA46}">
      <dsp:nvSpPr>
        <dsp:cNvPr id="0" name=""/>
        <dsp:cNvSpPr/>
      </dsp:nvSpPr>
      <dsp:spPr>
        <a:xfrm>
          <a:off x="4322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 Backups</a:t>
          </a:r>
        </a:p>
      </dsp:txBody>
      <dsp:txXfrm>
        <a:off x="23079" y="199955"/>
        <a:ext cx="1243277" cy="602881"/>
      </dsp:txXfrm>
    </dsp:sp>
    <dsp:sp modelId="{55926C0A-711A-4345-91E2-450483AB5E50}">
      <dsp:nvSpPr>
        <dsp:cNvPr id="0" name=""/>
        <dsp:cNvSpPr/>
      </dsp:nvSpPr>
      <dsp:spPr>
        <a:xfrm>
          <a:off x="132401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B689E-FED9-4059-85A3-FED1949982F8}">
      <dsp:nvSpPr>
        <dsp:cNvPr id="0" name=""/>
        <dsp:cNvSpPr/>
      </dsp:nvSpPr>
      <dsp:spPr>
        <a:xfrm>
          <a:off x="260480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Last time performed</a:t>
          </a:r>
        </a:p>
      </dsp:txBody>
      <dsp:txXfrm>
        <a:off x="279237" y="1000450"/>
        <a:ext cx="987118" cy="602881"/>
      </dsp:txXfrm>
    </dsp:sp>
    <dsp:sp modelId="{B3DB4DAA-2D7F-451F-B4F9-4F4504B2E0C1}">
      <dsp:nvSpPr>
        <dsp:cNvPr id="0" name=""/>
        <dsp:cNvSpPr/>
      </dsp:nvSpPr>
      <dsp:spPr>
        <a:xfrm>
          <a:off x="1605311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DC Diskspace</a:t>
          </a:r>
        </a:p>
      </dsp:txBody>
      <dsp:txXfrm>
        <a:off x="1624068" y="199955"/>
        <a:ext cx="1243277" cy="602881"/>
      </dsp:txXfrm>
    </dsp:sp>
    <dsp:sp modelId="{2D622DC2-61E1-4249-A71A-0A7FE8BDEF3A}">
      <dsp:nvSpPr>
        <dsp:cNvPr id="0" name=""/>
        <dsp:cNvSpPr/>
      </dsp:nvSpPr>
      <dsp:spPr>
        <a:xfrm>
          <a:off x="1733390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B0B39-F8C7-4ED1-AE3B-6620FFC19F33}">
      <dsp:nvSpPr>
        <dsp:cNvPr id="0" name=""/>
        <dsp:cNvSpPr/>
      </dsp:nvSpPr>
      <dsp:spPr>
        <a:xfrm>
          <a:off x="1861469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Alert when low</a:t>
          </a:r>
        </a:p>
      </dsp:txBody>
      <dsp:txXfrm>
        <a:off x="1880226" y="1000450"/>
        <a:ext cx="987118" cy="602881"/>
      </dsp:txXfrm>
    </dsp:sp>
    <dsp:sp modelId="{69EF7FB8-792D-4D41-BA03-FC1416C31091}">
      <dsp:nvSpPr>
        <dsp:cNvPr id="0" name=""/>
        <dsp:cNvSpPr/>
      </dsp:nvSpPr>
      <dsp:spPr>
        <a:xfrm>
          <a:off x="3206300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Core AD services</a:t>
          </a:r>
        </a:p>
      </dsp:txBody>
      <dsp:txXfrm>
        <a:off x="3225057" y="199955"/>
        <a:ext cx="1243277" cy="602881"/>
      </dsp:txXfrm>
    </dsp:sp>
    <dsp:sp modelId="{DA1E1367-B24F-4221-8F4F-CCAA18ECB8B8}">
      <dsp:nvSpPr>
        <dsp:cNvPr id="0" name=""/>
        <dsp:cNvSpPr/>
      </dsp:nvSpPr>
      <dsp:spPr>
        <a:xfrm>
          <a:off x="3334379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2DCB5-5273-4E45-B6B0-3A092AF21469}">
      <dsp:nvSpPr>
        <dsp:cNvPr id="0" name=""/>
        <dsp:cNvSpPr/>
      </dsp:nvSpPr>
      <dsp:spPr>
        <a:xfrm>
          <a:off x="3462458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service status</a:t>
          </a:r>
        </a:p>
      </dsp:txBody>
      <dsp:txXfrm>
        <a:off x="3481215" y="1000450"/>
        <a:ext cx="987118" cy="602881"/>
      </dsp:txXfrm>
    </dsp:sp>
    <dsp:sp modelId="{612BDE26-17DA-4686-B177-1E8AF1EB6E50}">
      <dsp:nvSpPr>
        <dsp:cNvPr id="0" name=""/>
        <dsp:cNvSpPr/>
      </dsp:nvSpPr>
      <dsp:spPr>
        <a:xfrm>
          <a:off x="4807289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DC’s online</a:t>
          </a:r>
        </a:p>
      </dsp:txBody>
      <dsp:txXfrm>
        <a:off x="4826046" y="199955"/>
        <a:ext cx="1243277" cy="602881"/>
      </dsp:txXfrm>
    </dsp:sp>
    <dsp:sp modelId="{9077773E-DB73-4322-B768-B7FF615BC4A4}">
      <dsp:nvSpPr>
        <dsp:cNvPr id="0" name=""/>
        <dsp:cNvSpPr/>
      </dsp:nvSpPr>
      <dsp:spPr>
        <a:xfrm>
          <a:off x="4935368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2DB53-7870-484D-B67C-D63F9768C676}">
      <dsp:nvSpPr>
        <dsp:cNvPr id="0" name=""/>
        <dsp:cNvSpPr/>
      </dsp:nvSpPr>
      <dsp:spPr>
        <a:xfrm>
          <a:off x="5063447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DC’s up/down?</a:t>
          </a:r>
        </a:p>
      </dsp:txBody>
      <dsp:txXfrm>
        <a:off x="5082204" y="1000450"/>
        <a:ext cx="987118" cy="602881"/>
      </dsp:txXfrm>
    </dsp:sp>
    <dsp:sp modelId="{15DB9F29-D72F-4D5F-A26D-F0421C78741C}">
      <dsp:nvSpPr>
        <dsp:cNvPr id="0" name=""/>
        <dsp:cNvSpPr/>
      </dsp:nvSpPr>
      <dsp:spPr>
        <a:xfrm>
          <a:off x="6408278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DNS</a:t>
          </a:r>
        </a:p>
      </dsp:txBody>
      <dsp:txXfrm>
        <a:off x="6427035" y="199955"/>
        <a:ext cx="1243277" cy="602881"/>
      </dsp:txXfrm>
    </dsp:sp>
    <dsp:sp modelId="{1D571FE4-8000-4956-AC61-4672A2CE3C39}">
      <dsp:nvSpPr>
        <dsp:cNvPr id="0" name=""/>
        <dsp:cNvSpPr/>
      </dsp:nvSpPr>
      <dsp:spPr>
        <a:xfrm>
          <a:off x="6536357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5459C-94F2-4388-9145-7F4ACD92E402}">
      <dsp:nvSpPr>
        <dsp:cNvPr id="0" name=""/>
        <dsp:cNvSpPr/>
      </dsp:nvSpPr>
      <dsp:spPr>
        <a:xfrm>
          <a:off x="6664436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External DNS servers reachable? </a:t>
          </a:r>
        </a:p>
      </dsp:txBody>
      <dsp:txXfrm>
        <a:off x="6683193" y="1000450"/>
        <a:ext cx="987118" cy="602881"/>
      </dsp:txXfrm>
    </dsp:sp>
    <dsp:sp modelId="{DC80D8E8-FF33-4117-A1C4-67BACB00E2BC}">
      <dsp:nvSpPr>
        <dsp:cNvPr id="0" name=""/>
        <dsp:cNvSpPr/>
      </dsp:nvSpPr>
      <dsp:spPr>
        <a:xfrm>
          <a:off x="6536357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2237A-77F4-4B37-AFEB-9FDE971AB658}">
      <dsp:nvSpPr>
        <dsp:cNvPr id="0" name=""/>
        <dsp:cNvSpPr/>
      </dsp:nvSpPr>
      <dsp:spPr>
        <a:xfrm>
          <a:off x="6664436" y="1782187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Any core DNS records (SRV) missing? </a:t>
          </a:r>
        </a:p>
      </dsp:txBody>
      <dsp:txXfrm>
        <a:off x="6683193" y="1800944"/>
        <a:ext cx="987118" cy="602881"/>
      </dsp:txXfrm>
    </dsp:sp>
    <dsp:sp modelId="{CF3A15CA-0F6B-4AF2-8626-A32851B2D021}">
      <dsp:nvSpPr>
        <dsp:cNvPr id="0" name=""/>
        <dsp:cNvSpPr/>
      </dsp:nvSpPr>
      <dsp:spPr>
        <a:xfrm>
          <a:off x="8009267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sync</a:t>
          </a:r>
        </a:p>
      </dsp:txBody>
      <dsp:txXfrm>
        <a:off x="8028024" y="199955"/>
        <a:ext cx="1243277" cy="602881"/>
      </dsp:txXfrm>
    </dsp:sp>
    <dsp:sp modelId="{9B41A671-5B8A-48FE-9D4F-C5BC95CFEF15}">
      <dsp:nvSpPr>
        <dsp:cNvPr id="0" name=""/>
        <dsp:cNvSpPr/>
      </dsp:nvSpPr>
      <dsp:spPr>
        <a:xfrm>
          <a:off x="8137346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C7BE2-31C4-448E-AEE0-506299D35780}">
      <dsp:nvSpPr>
        <dsp:cNvPr id="0" name=""/>
        <dsp:cNvSpPr/>
      </dsp:nvSpPr>
      <dsp:spPr>
        <a:xfrm>
          <a:off x="8265425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we in sync w external time source?</a:t>
          </a:r>
        </a:p>
      </dsp:txBody>
      <dsp:txXfrm>
        <a:off x="8284182" y="1000450"/>
        <a:ext cx="987118" cy="602881"/>
      </dsp:txXfrm>
    </dsp:sp>
    <dsp:sp modelId="{70B3ABE5-EA61-459F-8EDA-FE7A4BAB9566}">
      <dsp:nvSpPr>
        <dsp:cNvPr id="0" name=""/>
        <dsp:cNvSpPr/>
      </dsp:nvSpPr>
      <dsp:spPr>
        <a:xfrm>
          <a:off x="8137346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51E68-459D-4C40-AC33-7DCB5380029C}">
      <dsp:nvSpPr>
        <dsp:cNvPr id="0" name=""/>
        <dsp:cNvSpPr/>
      </dsp:nvSpPr>
      <dsp:spPr>
        <a:xfrm>
          <a:off x="8265425" y="1782187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our DC’s clocks </a:t>
          </a:r>
          <a:r>
            <a:rPr lang="en-US" sz="1200" kern="1200" err="1"/>
            <a:t>driftng</a:t>
          </a:r>
          <a:r>
            <a:rPr lang="en-US" sz="1200" kern="1200"/>
            <a:t>?</a:t>
          </a:r>
        </a:p>
      </dsp:txBody>
      <dsp:txXfrm>
        <a:off x="8284182" y="1800944"/>
        <a:ext cx="987118" cy="602881"/>
      </dsp:txXfrm>
    </dsp:sp>
    <dsp:sp modelId="{E981BD0D-7081-4D16-A3FB-950202D3CD73}">
      <dsp:nvSpPr>
        <dsp:cNvPr id="0" name=""/>
        <dsp:cNvSpPr/>
      </dsp:nvSpPr>
      <dsp:spPr>
        <a:xfrm>
          <a:off x="9610256" y="181198"/>
          <a:ext cx="1280791" cy="64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Replication</a:t>
          </a:r>
        </a:p>
      </dsp:txBody>
      <dsp:txXfrm>
        <a:off x="9629013" y="199955"/>
        <a:ext cx="1243277" cy="602881"/>
      </dsp:txXfrm>
    </dsp:sp>
    <dsp:sp modelId="{6E760D52-7E79-414A-A867-6C1BB7FF7924}">
      <dsp:nvSpPr>
        <dsp:cNvPr id="0" name=""/>
        <dsp:cNvSpPr/>
      </dsp:nvSpPr>
      <dsp:spPr>
        <a:xfrm>
          <a:off x="9738335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DADA8-D8C4-4FDA-A2F9-633F1F7593D4}">
      <dsp:nvSpPr>
        <dsp:cNvPr id="0" name=""/>
        <dsp:cNvSpPr/>
      </dsp:nvSpPr>
      <dsp:spPr>
        <a:xfrm>
          <a:off x="9866414" y="981693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Any failures?</a:t>
          </a:r>
        </a:p>
      </dsp:txBody>
      <dsp:txXfrm>
        <a:off x="9885171" y="1000450"/>
        <a:ext cx="987118" cy="602881"/>
      </dsp:txXfrm>
    </dsp:sp>
    <dsp:sp modelId="{33341CAA-4F58-48F3-BC49-2FA5A85DBCB8}">
      <dsp:nvSpPr>
        <dsp:cNvPr id="0" name=""/>
        <dsp:cNvSpPr/>
      </dsp:nvSpPr>
      <dsp:spPr>
        <a:xfrm>
          <a:off x="9738335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9E4C-90E4-4DD0-9F4E-AA024008DC7E}">
      <dsp:nvSpPr>
        <dsp:cNvPr id="0" name=""/>
        <dsp:cNvSpPr/>
      </dsp:nvSpPr>
      <dsp:spPr>
        <a:xfrm>
          <a:off x="9866414" y="1782187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objects move through the Domain?</a:t>
          </a:r>
        </a:p>
      </dsp:txBody>
      <dsp:txXfrm>
        <a:off x="9885171" y="1800944"/>
        <a:ext cx="987118" cy="602881"/>
      </dsp:txXfrm>
    </dsp:sp>
    <dsp:sp modelId="{45067349-AB67-4BE2-88DD-FD9E36CA84DC}">
      <dsp:nvSpPr>
        <dsp:cNvPr id="0" name=""/>
        <dsp:cNvSpPr/>
      </dsp:nvSpPr>
      <dsp:spPr>
        <a:xfrm>
          <a:off x="9738335" y="821594"/>
          <a:ext cx="128079" cy="2081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285"/>
              </a:lnTo>
              <a:lnTo>
                <a:pt x="128079" y="20812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D260-9D41-497A-8B93-20F3D9C6520E}">
      <dsp:nvSpPr>
        <dsp:cNvPr id="0" name=""/>
        <dsp:cNvSpPr/>
      </dsp:nvSpPr>
      <dsp:spPr>
        <a:xfrm>
          <a:off x="9866414" y="2582682"/>
          <a:ext cx="1024632" cy="640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</a:t>
          </a:r>
          <a:r>
            <a:rPr lang="en-US" sz="1200" kern="1200" err="1"/>
            <a:t>sysvol’s</a:t>
          </a:r>
          <a:r>
            <a:rPr lang="en-US" sz="1200" kern="1200"/>
            <a:t> in sync?</a:t>
          </a:r>
        </a:p>
      </dsp:txBody>
      <dsp:txXfrm>
        <a:off x="9885171" y="2601439"/>
        <a:ext cx="987118" cy="602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786B2-6FA0-4994-98B3-4796E6679431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4E8A1-1304-4E9A-AD1A-3D0C8915EBEE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Scripts designed to check the nooks and crannies of Active Directory</a:t>
          </a:r>
        </a:p>
      </dsp:txBody>
      <dsp:txXfrm>
        <a:off x="0" y="0"/>
        <a:ext cx="6496050" cy="1143000"/>
      </dsp:txXfrm>
    </dsp:sp>
    <dsp:sp modelId="{082C9EAF-4658-44A5-AF2F-C36BA7C1F8F5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30E94C-06D2-4EED-BBE2-391A12C0B494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 looking to supplant tools that are already in place (i.e. DCDIAG)</a:t>
          </a:r>
        </a:p>
      </dsp:txBody>
      <dsp:txXfrm>
        <a:off x="0" y="1143000"/>
        <a:ext cx="6496050" cy="1143000"/>
      </dsp:txXfrm>
    </dsp:sp>
    <dsp:sp modelId="{427A447B-A75D-402A-A2F1-A971716C1A2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470C6-E1B5-4DA3-9E64-CF1C0593C801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fancy dashboards, no daily reports, no charts</a:t>
          </a:r>
        </a:p>
      </dsp:txBody>
      <dsp:txXfrm>
        <a:off x="0" y="2286000"/>
        <a:ext cx="6496050" cy="1143000"/>
      </dsp:txXfrm>
    </dsp:sp>
    <dsp:sp modelId="{9D33DB92-C95C-40B9-B8DE-930E7B1D7BE7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51A2D-1DE5-4360-8CD4-0FA629C5813C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“Down and dirty” tools designed to tell me when something is wrong. Rest of the time they get out of the way!</a:t>
          </a:r>
        </a:p>
      </dsp:txBody>
      <dsp:txXfrm>
        <a:off x="0" y="3429000"/>
        <a:ext cx="6496050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C0C7B-E784-4F69-A256-0D943E5AC5CD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39CDAB-19DF-49F0-AD55-0294CD9A6B23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1CD30-9C0D-4662-8217-51F4245BED68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Website</a:t>
          </a:r>
          <a:br>
            <a:rPr lang="en-US" sz="1900" kern="1200"/>
          </a:br>
          <a:r>
            <a:rPr lang="en-US" sz="1900" b="1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https://github.com/compwiz32/PSADHealth</a:t>
          </a:r>
          <a:endParaRPr lang="en-US" sz="1900" kern="1200"/>
        </a:p>
      </dsp:txBody>
      <dsp:txXfrm>
        <a:off x="878734" y="3571"/>
        <a:ext cx="5617315" cy="760809"/>
      </dsp:txXfrm>
    </dsp:sp>
    <dsp:sp modelId="{99E5A9C3-CD94-4CE4-87ED-F971583378FC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E89997-0702-483B-A184-5642EDF1D8C2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6EC772-C4FA-44CC-97C3-5E4422ACD83D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Installation</a:t>
          </a:r>
        </a:p>
      </dsp:txBody>
      <dsp:txXfrm>
        <a:off x="878734" y="954583"/>
        <a:ext cx="5617315" cy="760809"/>
      </dsp:txXfrm>
    </dsp:sp>
    <dsp:sp modelId="{04D4FB97-4039-4BB4-A7E9-010ACEA9145F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E1831E-E8DB-4CAF-9965-EB81628807B6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91863E-4D54-40C2-87BB-F1447A190B7B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Get-command / Get-</a:t>
          </a:r>
          <a:r>
            <a:rPr lang="en-US" sz="1900" kern="1200" err="1"/>
            <a:t>ADConfig</a:t>
          </a:r>
          <a:r>
            <a:rPr lang="en-US" sz="1900" kern="1200"/>
            <a:t> / Set-</a:t>
          </a:r>
          <a:r>
            <a:rPr lang="en-US" sz="1900" kern="1200" err="1"/>
            <a:t>PSADHealthConfig</a:t>
          </a:r>
        </a:p>
      </dsp:txBody>
      <dsp:txXfrm>
        <a:off x="878734" y="1905595"/>
        <a:ext cx="5617315" cy="760809"/>
      </dsp:txXfrm>
    </dsp:sp>
    <dsp:sp modelId="{5847C01A-D137-4E31-99B6-F7DD33A6D8C9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539666-D006-4B51-AB4E-AF9A8B2C424C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2C2E1-BFA2-4A2D-9776-8531E3EC907E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scheduled tasks / scheduled jobs</a:t>
          </a:r>
        </a:p>
      </dsp:txBody>
      <dsp:txXfrm>
        <a:off x="878734" y="2856607"/>
        <a:ext cx="5617315" cy="760809"/>
      </dsp:txXfrm>
    </dsp:sp>
    <dsp:sp modelId="{AA4C06DA-97AB-4A25-B82F-2DAB0EA3F139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B16A9C-6103-4F13-92D0-FB788D81B5E4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0E2EB-A170-4333-B22E-B474C0F28EF5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" panose="020F0502020204030204"/>
            </a:rPr>
            <a:t>Future: </a:t>
          </a:r>
          <a:r>
            <a:rPr lang="en-US" sz="1900" kern="1200"/>
            <a:t>Slack / teams / toast notifications</a:t>
          </a:r>
        </a:p>
      </dsp:txBody>
      <dsp:txXfrm>
        <a:off x="878734" y="3807618"/>
        <a:ext cx="5617315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compwiz32/PSADHealth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C54687-EC06-4C60-8774-830BB01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err="1"/>
              <a:t>PSADHealth</a:t>
            </a:r>
            <a:endParaRPr lang="en-US" sz="8000"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93BB85-5A1B-44A7-87EF-5CBBC727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Automating Active DIRECtory Health CHECKS</a:t>
            </a:r>
          </a:p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75A-6311-40D3-ABC5-08F3F12A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/>
              <a:t>PSADHEALTH</a:t>
            </a:r>
            <a:br>
              <a:rPr lang="en-US" b="1"/>
            </a:br>
            <a:r>
              <a:rPr lang="en-US" sz="2000" b="1">
                <a:hlinkClick r:id="rId3"/>
              </a:rPr>
              <a:t>https://github.com/compwiz32/PSADHealth</a:t>
            </a:r>
            <a:br>
              <a:rPr lang="en-US" sz="2000"/>
            </a:b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6040-1718-4925-B622-40EBA877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7182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12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4C68-229C-404C-A67B-EE9601F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EBEBEB"/>
                </a:solidFill>
              </a:rPr>
              <a:t>What could you delegate if you had an assistant?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D37F6-773D-444A-B17D-64BBD070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489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45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3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7766F-988C-4BF2-B92F-B3AF3307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PSADHealth</a:t>
            </a:r>
          </a:p>
        </p:txBody>
      </p:sp>
      <p:sp>
        <p:nvSpPr>
          <p:cNvPr id="104" name="Rectangle 87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: Shape 89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B30DF9C2-142D-4463-A2DF-784B1C6A0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2298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15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7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51F29-E345-432E-9AF8-B874676F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EBEBEB"/>
                </a:solidFill>
              </a:rPr>
              <a:t>PSADHEALTH</a:t>
            </a:r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9A3257D-4D96-4800-9012-9D02B20EC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9322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86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D301-33A9-432E-9AC8-563E4142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Tests I can demo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C5D7-4B04-4C8C-A651-F270D5F3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Diskspace</a:t>
            </a:r>
          </a:p>
          <a:p>
            <a:r>
              <a:rPr lang="en-US"/>
              <a:t>Ad services check</a:t>
            </a:r>
          </a:p>
          <a:p>
            <a:r>
              <a:rPr lang="en-US"/>
              <a:t>Dc’s up /down </a:t>
            </a:r>
          </a:p>
          <a:p>
            <a:r>
              <a:rPr lang="en-US"/>
              <a:t>Can reach external </a:t>
            </a:r>
            <a:r>
              <a:rPr lang="en-US" err="1"/>
              <a:t>dns</a:t>
            </a:r>
            <a:endParaRPr lang="en-US"/>
          </a:p>
          <a:p>
            <a:r>
              <a:rPr lang="en-US"/>
              <a:t>External </a:t>
            </a:r>
            <a:r>
              <a:rPr lang="en-US" err="1"/>
              <a:t>timesync</a:t>
            </a:r>
            <a:endParaRPr lang="en-US"/>
          </a:p>
          <a:p>
            <a:r>
              <a:rPr lang="en-US"/>
              <a:t>Test of SRV records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6CC94-0AE3-418C-B4AF-028AC13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Misc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41494-C390-49BB-8957-88E3D0C50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3028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24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PSADHealth</vt:lpstr>
      <vt:lpstr>PSADHEALTH https://github.com/compwiz32/PSADHealth </vt:lpstr>
      <vt:lpstr>What could you delegate if you had an assistant?</vt:lpstr>
      <vt:lpstr>PSADHealth</vt:lpstr>
      <vt:lpstr>PSADHEALTH</vt:lpstr>
      <vt:lpstr>Tests I can demo tonight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PSADHealth</dc:title>
  <dc:creator>Kanakos, Michael</dc:creator>
  <cp:revision>1</cp:revision>
  <dcterms:created xsi:type="dcterms:W3CDTF">2019-03-20T19:52:23Z</dcterms:created>
  <dcterms:modified xsi:type="dcterms:W3CDTF">2019-03-20T20:53:48Z</dcterms:modified>
</cp:coreProperties>
</file>