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72" r:id="rId11"/>
    <p:sldId id="265" r:id="rId12"/>
    <p:sldId id="268" r:id="rId13"/>
    <p:sldId id="267" r:id="rId14"/>
    <p:sldId id="269" r:id="rId15"/>
    <p:sldId id="266" r:id="rId16"/>
    <p:sldId id="271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95" autoAdjust="0"/>
    <p:restoredTop sz="94660"/>
  </p:normalViewPr>
  <p:slideViewPr>
    <p:cSldViewPr>
      <p:cViewPr varScale="1">
        <p:scale>
          <a:sx n="79" d="100"/>
          <a:sy n="79" d="100"/>
        </p:scale>
        <p:origin x="-12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2D04C-42FC-41D2-A3CD-6D175BEEC41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F1A1B-C2D8-4933-B8D7-84D78ED0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7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smtClean="0"/>
              <a:t>Before I go to the next slide, does anyone have an answer to the question of what</a:t>
            </a:r>
            <a:r>
              <a:rPr lang="en-US" sz="1600" b="1" baseline="0" dirty="0" smtClean="0"/>
              <a:t> these have in common?</a:t>
            </a:r>
            <a:endParaRPr 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1A1B-C2D8-4933-B8D7-84D78ED004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 smtClean="0"/>
              <a:t>PS fully supports regular expressions in lots</a:t>
            </a:r>
            <a:r>
              <a:rPr lang="en-US" sz="2400" b="1" baseline="0" dirty="0" smtClean="0"/>
              <a:t> of places and ways.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F1A1B-C2D8-4933-B8D7-84D78ED004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8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0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4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A050-546F-47EC-ACAF-4D1BC5360EF0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FD576-5C13-410E-8F14-6B3CDED3A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Regular Expressions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 err="1" smtClean="0"/>
              <a:t>Powershell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 Hutchinson</a:t>
            </a:r>
          </a:p>
          <a:p>
            <a:r>
              <a:rPr lang="en-US" dirty="0" smtClean="0"/>
              <a:t>RTPSUG meetup</a:t>
            </a:r>
          </a:p>
          <a:p>
            <a:r>
              <a:rPr lang="en-US" dirty="0" smtClean="0"/>
              <a:t>2018-11-14</a:t>
            </a:r>
          </a:p>
          <a:p>
            <a:endParaRPr lang="en-US" dirty="0"/>
          </a:p>
          <a:p>
            <a:r>
              <a:rPr lang="en-US" b="1" dirty="0" smtClean="0"/>
              <a:t>*There will be demos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8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Used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dirty="0"/>
              <a:t> (</a:t>
            </a:r>
            <a:r>
              <a:rPr lang="en-US" i="1" dirty="0"/>
              <a:t>on your function </a:t>
            </a:r>
            <a:r>
              <a:rPr lang="en-US" i="1" dirty="0" err="1"/>
              <a:t>defns</a:t>
            </a:r>
            <a:r>
              <a:rPr lang="en-US" dirty="0" smtClean="0"/>
              <a:t>)</a:t>
            </a:r>
          </a:p>
          <a:p>
            <a:pPr lvl="1"/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ValidatePattern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Quick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ASCII letters and numbers – what you'd expect</a:t>
            </a:r>
          </a:p>
          <a:p>
            <a:pPr marL="0" indent="0">
              <a:buNone/>
            </a:pPr>
            <a:r>
              <a:rPr lang="en-US" b="1" dirty="0" smtClean="0"/>
              <a:t>Special Regex chars:</a:t>
            </a:r>
          </a:p>
          <a:p>
            <a:pPr marL="400050" lvl="1" indent="0">
              <a:buNone/>
            </a:pPr>
            <a:r>
              <a:rPr lang="en-US" dirty="0" smtClean="0"/>
              <a:t>. - wildcard, except \n</a:t>
            </a:r>
          </a:p>
          <a:p>
            <a:pPr marL="400050" lvl="1" indent="0">
              <a:buNone/>
            </a:pPr>
            <a:r>
              <a:rPr lang="en-US" dirty="0" smtClean="0"/>
              <a:t>\ - escape and back reference (followed by 0-9)</a:t>
            </a:r>
          </a:p>
          <a:p>
            <a:pPr marL="400050" lvl="1" indent="0">
              <a:buNone/>
            </a:pPr>
            <a:r>
              <a:rPr lang="en-US" dirty="0" smtClean="0"/>
              <a:t>( ) - grouping, capturing or other</a:t>
            </a:r>
          </a:p>
          <a:p>
            <a:pPr marL="400050" lvl="1" indent="0">
              <a:buNone/>
            </a:pPr>
            <a:r>
              <a:rPr lang="en-US" dirty="0" smtClean="0"/>
              <a:t>* - repeat prior item zero or more times</a:t>
            </a:r>
          </a:p>
          <a:p>
            <a:pPr marL="400050" lvl="1" indent="0">
              <a:buNone/>
            </a:pPr>
            <a:r>
              <a:rPr lang="en-US" dirty="0" smtClean="0"/>
              <a:t>+ - repeat prior item 1 or more times</a:t>
            </a:r>
          </a:p>
          <a:p>
            <a:pPr marL="400050" lvl="1" indent="0">
              <a:buNone/>
            </a:pPr>
            <a:r>
              <a:rPr lang="en-US" dirty="0" smtClean="0"/>
              <a:t>{ m, n } - repeating prior item </a:t>
            </a:r>
            <a:r>
              <a:rPr lang="en-US" b="1" dirty="0" smtClean="0"/>
              <a:t>m</a:t>
            </a:r>
            <a:r>
              <a:rPr lang="en-US" dirty="0" smtClean="0"/>
              <a:t> to </a:t>
            </a:r>
            <a:r>
              <a:rPr lang="en-US" b="1" dirty="0" smtClean="0"/>
              <a:t>n</a:t>
            </a:r>
            <a:r>
              <a:rPr lang="en-US" dirty="0" smtClean="0"/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2764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Quick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Special Regex chars:</a:t>
            </a:r>
          </a:p>
          <a:p>
            <a:pPr marL="400050" lvl="1" indent="0">
              <a:buNone/>
            </a:pPr>
            <a:r>
              <a:rPr lang="en-US" dirty="0" smtClean="0"/>
              <a:t>? - braking and grouping exception</a:t>
            </a:r>
          </a:p>
          <a:p>
            <a:pPr marL="400050" lvl="1" indent="0">
              <a:buNone/>
            </a:pPr>
            <a:r>
              <a:rPr lang="en-US" dirty="0" smtClean="0"/>
              <a:t>[ ] - characters and ranges</a:t>
            </a:r>
          </a:p>
          <a:p>
            <a:pPr marL="400050" lvl="1" indent="0">
              <a:buNone/>
            </a:pPr>
            <a:r>
              <a:rPr lang="en-US" dirty="0" smtClean="0"/>
              <a:t>^ - start of string or not in [ ]</a:t>
            </a:r>
          </a:p>
          <a:p>
            <a:pPr marL="400050" lvl="1" indent="0">
              <a:buNone/>
            </a:pPr>
            <a:r>
              <a:rPr lang="en-US" dirty="0" smtClean="0"/>
              <a:t>$ - end of string</a:t>
            </a:r>
          </a:p>
          <a:p>
            <a:pPr marL="400050" lvl="1" indent="0">
              <a:buNone/>
            </a:pPr>
            <a:r>
              <a:rPr lang="en-US" dirty="0" smtClean="0"/>
              <a:t>| - alternation: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this|that|these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Regex Quick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Special Regex patterns:</a:t>
            </a:r>
          </a:p>
          <a:p>
            <a:pPr marL="400050" lvl="1" indent="0">
              <a:buNone/>
            </a:pPr>
            <a:r>
              <a:rPr lang="en-US" dirty="0" smtClean="0"/>
              <a:t>\w - [0-9A-Za-z_]</a:t>
            </a:r>
          </a:p>
          <a:p>
            <a:pPr marL="400050" lvl="1" indent="0">
              <a:buNone/>
            </a:pPr>
            <a:r>
              <a:rPr lang="en-US" dirty="0" smtClean="0"/>
              <a:t>\W - not \w</a:t>
            </a:r>
          </a:p>
          <a:p>
            <a:pPr marL="400050" lvl="1" indent="0">
              <a:buNone/>
            </a:pPr>
            <a:r>
              <a:rPr lang="en-US" dirty="0" smtClean="0"/>
              <a:t>\d - [0-9]</a:t>
            </a:r>
          </a:p>
          <a:p>
            <a:pPr marL="400050" lvl="1" indent="0">
              <a:buNone/>
            </a:pPr>
            <a:r>
              <a:rPr lang="en-US" dirty="0" smtClean="0"/>
              <a:t>\D - not \d</a:t>
            </a:r>
          </a:p>
          <a:p>
            <a:pPr marL="400050" lvl="1" indent="0">
              <a:buNone/>
            </a:pPr>
            <a:r>
              <a:rPr lang="en-US" dirty="0" smtClean="0"/>
              <a:t>\s - any 'space' (not-printing) character</a:t>
            </a:r>
          </a:p>
          <a:p>
            <a:pPr marL="800100" lvl="2" indent="0">
              <a:buNone/>
            </a:pPr>
            <a:r>
              <a:rPr lang="en-US" dirty="0" smtClean="0"/>
              <a:t>\r, \n, \t, \f, " "</a:t>
            </a:r>
          </a:p>
          <a:p>
            <a:pPr marL="400050" lvl="1" indent="0">
              <a:buNone/>
            </a:pPr>
            <a:r>
              <a:rPr lang="en-US" dirty="0" smtClean="0"/>
              <a:t>\b - boundary between \w char and \W</a:t>
            </a:r>
          </a:p>
          <a:p>
            <a:pPr marL="0" indent="0">
              <a:buNone/>
            </a:pPr>
            <a:r>
              <a:rPr lang="en-US" dirty="0" smtClean="0"/>
              <a:t>___________________________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i="1" dirty="0" smtClean="0"/>
              <a:t>not a complete list</a:t>
            </a:r>
          </a:p>
        </p:txBody>
      </p:sp>
    </p:spTree>
    <p:extLst>
      <p:ext uri="{BB962C8B-B14F-4D97-AF65-F5344CB8AC3E}">
        <p14:creationId xmlns:p14="http://schemas.microsoft.com/office/powerpoint/2010/main" val="23938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It's Demo time again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96182"/>
            <a:ext cx="5334000" cy="5334000"/>
          </a:xfrm>
        </p:spPr>
      </p:pic>
    </p:spTree>
    <p:extLst>
      <p:ext uri="{BB962C8B-B14F-4D97-AF65-F5344CB8AC3E}">
        <p14:creationId xmlns:p14="http://schemas.microsoft.com/office/powerpoint/2010/main" val="75173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Rabbit Hole (avoided)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precludes a complete coverage of regular expressions.</a:t>
            </a:r>
          </a:p>
          <a:p>
            <a:r>
              <a:rPr lang="en-US" dirty="0" smtClean="0"/>
              <a:t>I didn't cover repeating groups.</a:t>
            </a:r>
          </a:p>
          <a:p>
            <a:r>
              <a:rPr lang="en-US" dirty="0" smtClean="0"/>
              <a:t>I didn't cover </a:t>
            </a:r>
            <a:r>
              <a:rPr lang="en-US" dirty="0" err="1" smtClean="0"/>
              <a:t>.Net</a:t>
            </a:r>
            <a:r>
              <a:rPr lang="en-US" dirty="0" smtClean="0"/>
              <a:t> regex pattern perks</a:t>
            </a:r>
          </a:p>
          <a:p>
            <a:r>
              <a:rPr lang="en-US" dirty="0" smtClean="0"/>
              <a:t>I didn't cover performance issues.</a:t>
            </a:r>
          </a:p>
          <a:p>
            <a:r>
              <a:rPr lang="en-US" dirty="0" smtClean="0"/>
              <a:t>I didn't cover the </a:t>
            </a:r>
            <a:r>
              <a:rPr lang="en-US" dirty="0" err="1" smtClean="0"/>
              <a:t>.Net</a:t>
            </a:r>
            <a:r>
              <a:rPr lang="en-US" dirty="0" smtClean="0"/>
              <a:t> framework regular expression object you can easily cast with </a:t>
            </a:r>
            <a:r>
              <a:rPr lang="en-US" b="1" dirty="0" smtClean="0"/>
              <a:t>[regex]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7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 will leave you with this </a:t>
            </a:r>
            <a:br>
              <a:rPr lang="en-US" dirty="0" smtClean="0"/>
            </a:br>
            <a:r>
              <a:rPr lang="en-US" sz="3100" dirty="0" smtClean="0"/>
              <a:t>from </a:t>
            </a:r>
            <a:r>
              <a:rPr lang="en-US" sz="3100" dirty="0" err="1" smtClean="0"/>
              <a:t>xkcd</a:t>
            </a:r>
            <a:r>
              <a:rPr lang="en-US" sz="3100" dirty="0" smtClean="0"/>
              <a:t> 1171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20" y="2362200"/>
            <a:ext cx="8050980" cy="3011772"/>
          </a:xfrm>
        </p:spPr>
      </p:pic>
    </p:spTree>
    <p:extLst>
      <p:ext uri="{BB962C8B-B14F-4D97-AF65-F5344CB8AC3E}">
        <p14:creationId xmlns:p14="http://schemas.microsoft.com/office/powerpoint/2010/main" val="16910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-c preferred over -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Beware of number patterns</a:t>
            </a:r>
          </a:p>
          <a:p>
            <a:r>
              <a:rPr lang="en-US" dirty="0" smtClean="0"/>
              <a:t>I've introduced regular expressions and shown how they're used in PS</a:t>
            </a:r>
          </a:p>
          <a:p>
            <a:r>
              <a:rPr lang="en-US" dirty="0" smtClean="0"/>
              <a:t>I've shown you examples in my demos</a:t>
            </a:r>
          </a:p>
          <a:p>
            <a:r>
              <a:rPr lang="en-US" dirty="0" smtClean="0"/>
              <a:t>Thank you</a:t>
            </a:r>
          </a:p>
          <a:p>
            <a:r>
              <a:rPr lang="en-US" dirty="0" smtClean="0"/>
              <a:t>Questions?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Mark Hutchinson</a:t>
            </a:r>
          </a:p>
          <a:p>
            <a:pPr marL="0" indent="0" algn="ctr">
              <a:buNone/>
            </a:pPr>
            <a:r>
              <a:rPr lang="en-US" dirty="0" smtClean="0"/>
              <a:t>aikimark@aol.com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– What's In Common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 /b /s *.ps1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 /ad /s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powershell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 Q_*.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powershell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/C:"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powershell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 /r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marktest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* From master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MRN Like "[A-Z]#####"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Or MRN Like "[A-Z][A-Z]####"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Or MRN Like "D#######"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6172200"/>
            <a:ext cx="5486400" cy="566738"/>
          </a:xfrm>
        </p:spPr>
        <p:txBody>
          <a:bodyPr/>
          <a:lstStyle/>
          <a:p>
            <a:pPr algn="ctr"/>
            <a:r>
              <a:rPr lang="en-US" dirty="0" smtClean="0"/>
              <a:t>Regular Special menu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5400" y="152400"/>
            <a:ext cx="6248400" cy="6192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324600"/>
            <a:ext cx="5486400" cy="414338"/>
          </a:xfrm>
        </p:spPr>
        <p:txBody>
          <a:bodyPr/>
          <a:lstStyle/>
          <a:p>
            <a:pPr algn="ctr"/>
            <a:r>
              <a:rPr lang="en-US" dirty="0" smtClean="0"/>
              <a:t>Wildcard Special menu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28600"/>
            <a:ext cx="6629400" cy="6027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7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But </a:t>
            </a:r>
            <a:r>
              <a:rPr lang="en-US" b="1" dirty="0" smtClean="0"/>
              <a:t>Mark…</a:t>
            </a:r>
          </a:p>
          <a:p>
            <a:r>
              <a:rPr lang="en-US" dirty="0" smtClean="0"/>
              <a:t>What does that have to do with the topic of your presentation?</a:t>
            </a:r>
          </a:p>
          <a:p>
            <a:r>
              <a:rPr lang="en-US" dirty="0" smtClean="0"/>
              <a:t>What about regular expressions?</a:t>
            </a:r>
          </a:p>
          <a:p>
            <a:r>
              <a:rPr lang="en-US" dirty="0" smtClean="0"/>
              <a:t>Why so many rhetorical questions on your slides?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1298649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Textual</a:t>
            </a:r>
            <a:r>
              <a:rPr lang="en-US" sz="2800" dirty="0" smtClean="0"/>
              <a:t> pattern matching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1298649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A: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3313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8398124" cy="4416425"/>
          </a:xfrm>
        </p:spPr>
      </p:pic>
      <p:sp>
        <p:nvSpPr>
          <p:cNvPr id="9" name="TextBox 8"/>
          <p:cNvSpPr txBox="1"/>
          <p:nvPr/>
        </p:nvSpPr>
        <p:spPr>
          <a:xfrm>
            <a:off x="609600" y="587578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Huzzah! </a:t>
            </a:r>
            <a:r>
              <a:rPr lang="en-US" sz="2400" b="1" dirty="0" smtClean="0"/>
              <a:t>Regular Expressions are pattern-matching on steroids</a:t>
            </a:r>
          </a:p>
        </p:txBody>
      </p:sp>
    </p:spTree>
    <p:extLst>
      <p:ext uri="{BB962C8B-B14F-4D97-AF65-F5344CB8AC3E}">
        <p14:creationId xmlns:p14="http://schemas.microsoft.com/office/powerpoint/2010/main" val="340884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Matching Operators &amp; $match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-match</a:t>
            </a:r>
            <a:r>
              <a:rPr lang="en-US" dirty="0" smtClean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$matches </a:t>
            </a:r>
            <a:r>
              <a:rPr lang="en-US" dirty="0" smtClean="0"/>
              <a:t>= special variable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notmatch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cnotmatch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Select-String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AllMatches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/>
              <a:t>Also (but not in demos):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[regex]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System.Text.RegularExpressions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Operators &amp;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-replace </a:t>
            </a:r>
            <a:r>
              <a:rPr lang="en-US" dirty="0" smtClean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creplace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Not to be confused with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.Replace()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method of string objects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-Like </a:t>
            </a:r>
            <a:r>
              <a:rPr lang="en-US" dirty="0" smtClean="0"/>
              <a:t>is '</a:t>
            </a:r>
            <a:r>
              <a:rPr lang="en-US" i="1" dirty="0" smtClean="0"/>
              <a:t>regex-lite</a:t>
            </a:r>
            <a:r>
              <a:rPr lang="en-US" dirty="0" smtClean="0"/>
              <a:t>' – a good performer, but limited in its matching power.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1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It's Demo time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196182"/>
            <a:ext cx="5334000" cy="5334000"/>
          </a:xfrm>
        </p:spPr>
      </p:pic>
    </p:spTree>
    <p:extLst>
      <p:ext uri="{BB962C8B-B14F-4D97-AF65-F5344CB8AC3E}">
        <p14:creationId xmlns:p14="http://schemas.microsoft.com/office/powerpoint/2010/main" val="42506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549</Words>
  <Application>Microsoft Office PowerPoint</Application>
  <PresentationFormat>On-screen Show (4:3)</PresentationFormat>
  <Paragraphs>99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 Regular Expressions in Powershell</vt:lpstr>
      <vt:lpstr>Intro – What's In Common</vt:lpstr>
      <vt:lpstr>Regular Special menu</vt:lpstr>
      <vt:lpstr>Wildcard Special menu</vt:lpstr>
      <vt:lpstr>Intro - Answer</vt:lpstr>
      <vt:lpstr>PowerPoint Presentation</vt:lpstr>
      <vt:lpstr>Matching Operators &amp; $match</vt:lpstr>
      <vt:lpstr>Replace Operators &amp; Warnings</vt:lpstr>
      <vt:lpstr>It's Demo time</vt:lpstr>
      <vt:lpstr>Matching Used Here</vt:lpstr>
      <vt:lpstr>Regex Quick Reference</vt:lpstr>
      <vt:lpstr>Regex Quick Reference</vt:lpstr>
      <vt:lpstr>Regex Quick Reference</vt:lpstr>
      <vt:lpstr>It's Demo time again</vt:lpstr>
      <vt:lpstr>The Rabbit Hole (avoided)</vt:lpstr>
      <vt:lpstr>I will leave you with this  from xkcd 1171</vt:lpstr>
      <vt:lpstr>Advice &amp; 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Regular Expressions in Powershell</dc:title>
  <dc:creator>Hutch</dc:creator>
  <cp:lastModifiedBy>Hutch</cp:lastModifiedBy>
  <cp:revision>29</cp:revision>
  <dcterms:created xsi:type="dcterms:W3CDTF">2018-11-09T13:53:33Z</dcterms:created>
  <dcterms:modified xsi:type="dcterms:W3CDTF">2018-11-14T11:10:31Z</dcterms:modified>
</cp:coreProperties>
</file>