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5BD8-0B24-4BF5-A7F2-CDD66F3DFCF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777C-ECCA-469E-925F-991EC2BE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777C-ECCA-469E-925F-991EC2BEF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777C-ECCA-469E-925F-991EC2BEF2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DED7-9BB1-49E0-B508-BBAAF866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E56A-305E-41A0-BDC3-47F7F4C30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760577"/>
          </a:xfrm>
        </p:spPr>
        <p:txBody>
          <a:bodyPr>
            <a:normAutofit/>
          </a:bodyPr>
          <a:lstStyle/>
          <a:p>
            <a:r>
              <a:rPr lang="en-US" sz="2800" dirty="0"/>
              <a:t>Jeff Hicks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jeffhicks</a:t>
            </a:r>
            <a:endParaRPr lang="en-US" sz="2800" dirty="0"/>
          </a:p>
          <a:p>
            <a:r>
              <a:rPr lang="en-US" sz="2800" dirty="0"/>
              <a:t>https://jdhitsolutions.com/blog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883A5-4C83-4F97-89DE-C6DCF507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15" y="4352544"/>
            <a:ext cx="1024902" cy="1608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A3A84-1623-4CE0-920C-9290E17B2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44" y="4352542"/>
            <a:ext cx="1235081" cy="15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84E49-2D1A-4B62-87CC-E99B9C9B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4F73D-CD23-47F2-8F24-935D3640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Veteran IT Pro</a:t>
            </a:r>
          </a:p>
          <a:p>
            <a:r>
              <a:rPr lang="en-US" sz="2400" dirty="0"/>
              <a:t>Long time Microsoft MVP</a:t>
            </a:r>
          </a:p>
          <a:p>
            <a:r>
              <a:rPr lang="en-US" sz="2400" dirty="0"/>
              <a:t>Teacher</a:t>
            </a:r>
          </a:p>
          <a:p>
            <a:r>
              <a:rPr lang="en-US" sz="2400" dirty="0"/>
              <a:t>Author</a:t>
            </a:r>
          </a:p>
          <a:p>
            <a:r>
              <a:rPr lang="en-US" sz="2400" dirty="0"/>
              <a:t>Speaker</a:t>
            </a:r>
          </a:p>
          <a:p>
            <a:r>
              <a:rPr lang="en-US" sz="2400" dirty="0"/>
              <a:t>Consultant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3AA53-6171-4D3D-809A-716C7DA8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FA00-EA44-423C-B81F-D57C159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53BDD9-C068-410B-98CB-6E96057F44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15" b="521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6B154A-1553-4CE6-B90F-3DA90EC96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 drop the bomb on getting started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5186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FDD4491-43C2-439E-BC08-DBF0338564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/>
          </a:blip>
          <a:srcRect l="9112" r="8455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696867-1CA9-4ED3-A6A7-8B82E3DD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 The </a:t>
            </a:r>
            <a:r>
              <a:rPr lang="en-US" sz="2000" dirty="0" err="1"/>
              <a:t>powershell</a:t>
            </a:r>
            <a:r>
              <a:rPr lang="en-US" sz="2000" dirty="0"/>
              <a:t> paradigm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62EC5-68A2-427F-AD0A-8B8DC72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9" y="2640692"/>
            <a:ext cx="304495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“Objects in the pipeline”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to think like PowerShell</a:t>
            </a:r>
          </a:p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Don’t force PowerShell to fit your pre-conceptions</a:t>
            </a:r>
          </a:p>
        </p:txBody>
      </p:sp>
    </p:spTree>
    <p:extLst>
      <p:ext uri="{BB962C8B-B14F-4D97-AF65-F5344CB8AC3E}">
        <p14:creationId xmlns:p14="http://schemas.microsoft.com/office/powerpoint/2010/main" val="30486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3B84E-1764-451B-AC97-0317E3C9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how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2F8D7-5156-4416-A7EF-F43E2FC4F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6D795-26CE-4911-BC62-C7F348D4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learn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C7FACC-0CBD-45B2-8056-40CB833F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PowerShell.org</a:t>
            </a:r>
          </a:p>
          <a:p>
            <a:r>
              <a:rPr lang="en-US" dirty="0"/>
              <a:t>Microsoft.com/PowerShell</a:t>
            </a:r>
          </a:p>
          <a:p>
            <a:r>
              <a:rPr lang="en-US" dirty="0"/>
              <a:t>Pluralsight.com for video training</a:t>
            </a:r>
          </a:p>
          <a:p>
            <a:r>
              <a:rPr lang="en-US" dirty="0"/>
              <a:t>Microsoft Virtual Academy</a:t>
            </a:r>
          </a:p>
          <a:p>
            <a:r>
              <a:rPr lang="en-US" dirty="0"/>
              <a:t>Learn Windows PowerShell in a Month of Lunches (http://bit.ly/PSMoL3)</a:t>
            </a:r>
          </a:p>
          <a:p>
            <a:r>
              <a:rPr lang="en-US" dirty="0"/>
              <a:t>Learn PowerShell Scripting in a Month of Lunches (http://bit.ly/PSScriptingMoL)</a:t>
            </a:r>
          </a:p>
          <a:p>
            <a:r>
              <a:rPr lang="en-US" dirty="0"/>
              <a:t>PowerShell Scripting and Toolmaking (http://bit.ly/PSToolmaking)</a:t>
            </a:r>
          </a:p>
          <a:p>
            <a:r>
              <a:rPr lang="en-US" dirty="0"/>
              <a:t>PowerShell In Depth (http://bit.ly/PSinDepth2)</a:t>
            </a:r>
          </a:p>
          <a:p>
            <a:r>
              <a:rPr lang="en-US" dirty="0"/>
              <a:t>https://jdhitsolutions.com/blog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5FCECD-A714-4B53-BC6C-D2ACDC71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DC15B3B-16E3-4681-8B26-34BAEE6222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216" b="12515"/>
          <a:stretch/>
        </p:blipFill>
        <p:spPr>
          <a:xfrm>
            <a:off x="20" y="-30470"/>
            <a:ext cx="1219198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8D698-2CF8-425D-AC32-D91403D85C87}"/>
              </a:ext>
            </a:extLst>
          </p:cNvPr>
          <p:cNvSpPr txBox="1"/>
          <p:nvPr/>
        </p:nvSpPr>
        <p:spPr>
          <a:xfrm>
            <a:off x="538480" y="1188720"/>
            <a:ext cx="273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jeffhicks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68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3FF32F-7C45-42C4-9D2E-909ADD28675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218</TotalTime>
  <Words>160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PowerShell Fundamentals</vt:lpstr>
      <vt:lpstr>Who are you?</vt:lpstr>
      <vt:lpstr>Why Are you here?</vt:lpstr>
      <vt:lpstr> The powershell paradigm</vt:lpstr>
      <vt:lpstr>Show me how</vt:lpstr>
      <vt:lpstr>Where can I learn more?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Hicks</dc:creator>
  <cp:lastModifiedBy>Jeff Hicks</cp:lastModifiedBy>
  <cp:revision>6</cp:revision>
  <dcterms:created xsi:type="dcterms:W3CDTF">2018-05-15T23:56:40Z</dcterms:created>
  <dcterms:modified xsi:type="dcterms:W3CDTF">2018-05-17T00:03:55Z</dcterms:modified>
</cp:coreProperties>
</file>