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7055" autoAdjust="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63A5-15A0-45A4-B4A3-191F96F94C0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A1568-8392-4045-AF7C-C6A91435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and Forks are like snapshots.</a:t>
            </a:r>
          </a:p>
          <a:p>
            <a:r>
              <a:rPr lang="en-US" dirty="0"/>
              <a:t>Branches are used when you have a Working Project that you want to modify, but don’t want to break.</a:t>
            </a:r>
          </a:p>
          <a:p>
            <a:r>
              <a:rPr lang="en-US" dirty="0"/>
              <a:t>Forks are used when there is another Project that you want to contribute to or make your own but don’t have permissions to work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1568-8392-4045-AF7C-C6A9143539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Forks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Show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r>
              <a:rPr lang="en-US" dirty="0"/>
              <a:t>Show rtpsug.com vs rtpsugmembers.github.io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A1568-8392-4045-AF7C-C6A914353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F3C0-791B-4454-BC38-0C7CA327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A201-6166-4796-A382-7027D24E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816E-AB1D-49FC-B52F-16F2C7A3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09EF-36C0-4B55-957B-7C798C8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C390-9D63-49AD-BCD8-D4259A88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16B0-99B0-4523-AB1E-732BF54B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9D245-138F-4009-88B2-96FC484D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C818-CEFC-48C3-803C-73F84B0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86AB-647F-431B-9EF6-8D197B7E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67A6-C1CB-43C9-AE8A-2C2738E9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B58F6-6A3F-4D89-A90D-E9BB3F90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8357-C9A8-4874-B319-A4441185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952A-ACA6-4B33-9321-E650579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9254-0DE5-4B9D-AE3C-89758A1D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4E71-7DFE-43D9-B30E-749268F7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0804-2BA2-4093-BA98-C46DCA61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0881-046A-4284-8029-D055ABBB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59AD-EBE7-46F8-9385-EE26E712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00AB-B591-4C1B-9A83-2AFBDC19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AC71-8762-4A3B-82F3-99FF1D7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4351-0604-46C8-941D-5CA6DA27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4546-2B8A-49C1-8E45-CCB09D81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93A5-9FAA-4E17-B970-C38CA7EF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A699-A39E-4ACB-A8D5-85DDC14C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39CD-0ADF-4790-9659-282202B0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81B3-BAC8-4BCF-8776-3122386A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EF13-142D-4391-BC3D-7FEEBE3A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8870-1E5D-4CD9-85EE-C37F6C5D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29D9-9B78-42BB-BA3A-596436F4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5BD00-A118-4D13-9064-3E54E5B0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3FB9-2FED-43DD-ACDA-F673B30F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CB80-2427-4CC5-BFE5-1657F068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1ADE-E5B2-4083-AC51-A1130F37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866F-1FFF-441E-8617-8A4BE846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38BBE-A8A7-477C-9FB8-4F6F4E7CE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2906-B7A7-4421-A958-788B19A1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2C48D-1AA5-43C0-98FD-5C03476D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D4A2F-E076-4A44-A90E-2629433F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95F21-A5B2-4815-A657-EC8B034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B73-BC5B-4DA4-ADBF-321011CD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1E38-D41D-42F2-B4B4-80F98724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C3D7-4E3B-4965-B81B-D9B13421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C0BD6-F8D9-438D-A36E-A8E2D456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748F-B587-48B8-A341-89A18FD8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F050-6C93-48BB-A55D-7EEA5D78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70E2-2F4B-472F-8375-ACB52814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CB1E-A385-45C2-86EB-4A90830D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8D15-8160-4E24-9561-23752F1B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A45DB-F547-4C80-AA66-CB777C68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481F-62EF-42C4-BA40-9C1C867C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48F4-831D-4A74-A8C8-801D61E5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1C3A-28D9-46AC-825C-DAB2021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8DC3-CA1D-44CC-A543-D4AB7B23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35816-897E-45C8-A9C2-F2395BCA3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B657F-3B5B-4C29-A95A-9077B9E7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D89B-173D-4193-BC0C-DEE293D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43A5-30D8-4FC9-AD7B-55F60DFD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DCA85-AFB5-42D5-A1FD-D0860C09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7D28A-8D32-4D00-949B-98370FD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F3FC-14F7-43B9-A2B6-9FC536CE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3E05-1A11-450B-8F4F-1D2DD2D7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C125-DECF-46F7-929E-FE049A5B98E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5E701-C25D-45F8-AFA2-0FBBF9607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3D29-A60E-4795-931A-9EB642BA0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0AD2-FED7-42C4-973D-3BAF0A25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repo.com/MyUser/MyRepo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5902-1E25-4694-8521-72572838A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Medium" panose="020B06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FED2-2390-48F9-907F-D65D57EA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  <a:ea typeface="Roboto" panose="02000000000000000000" pitchFamily="2" charset="0"/>
              </a:rPr>
              <a:t>Committing code to someone else's repository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79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985E-CEF7-4A6D-9716-1990C18E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D656-3484-4823-AB3A-9112020C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</a:t>
            </a:r>
            <a:r>
              <a:rPr lang="en-US" b="1" dirty="0" err="1">
                <a:latin typeface="Raleway Light" panose="020B0403030101060003" pitchFamily="34" charset="0"/>
              </a:rPr>
              <a:t>init</a:t>
            </a:r>
            <a:endParaRPr lang="en-US" b="1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endParaRPr lang="en-US" b="1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clone </a:t>
            </a:r>
            <a:r>
              <a:rPr lang="en-US" dirty="0">
                <a:latin typeface="Raleway Light" panose="020B0403030101060003" pitchFamily="34" charset="0"/>
                <a:hlinkClick r:id="rId2"/>
              </a:rPr>
              <a:t>http://GitRepo.com/MyUser/MyRepo.Git</a:t>
            </a: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add </a:t>
            </a:r>
            <a:r>
              <a:rPr lang="en-US" dirty="0">
                <a:latin typeface="Raleway Light" panose="020B0403030101060003" pitchFamily="34" charset="0"/>
              </a:rPr>
              <a:t>./changedfile.ps1</a:t>
            </a: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push</a:t>
            </a:r>
          </a:p>
          <a:p>
            <a:pPr marL="0" indent="0">
              <a:buNone/>
            </a:pPr>
            <a:endParaRPr lang="en-US" dirty="0">
              <a:latin typeface="Raleway Light" panose="020B04030301010600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Raleway Light" panose="020B0403030101060003" pitchFamily="34" charset="0"/>
              </a:rPr>
              <a:t>git commit </a:t>
            </a:r>
            <a:r>
              <a:rPr lang="en-US" dirty="0">
                <a:latin typeface="Raleway Light" panose="020B0403030101060003" pitchFamily="34" charset="0"/>
              </a:rPr>
              <a:t>–m “description of what you changed”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9272-A0BC-4B46-8956-EA6CACD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Branches and Forks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B5FDC-3B91-4ED6-99EF-53799D2B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79" y="1690688"/>
            <a:ext cx="7850042" cy="39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3872CC7-EBA6-40EF-AA83-1E1C9C303A2D}"/>
              </a:ext>
            </a:extLst>
          </p:cNvPr>
          <p:cNvSpPr/>
          <p:nvPr/>
        </p:nvSpPr>
        <p:spPr>
          <a:xfrm>
            <a:off x="-1" y="3529630"/>
            <a:ext cx="12192000" cy="2011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2F7175-3457-46B3-AD60-D974056AFEAC}"/>
              </a:ext>
            </a:extLst>
          </p:cNvPr>
          <p:cNvSpPr/>
          <p:nvPr/>
        </p:nvSpPr>
        <p:spPr>
          <a:xfrm>
            <a:off x="0" y="1521877"/>
            <a:ext cx="12192000" cy="20077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6ED326-C398-4372-B659-D1D3FF7706CE}"/>
              </a:ext>
            </a:extLst>
          </p:cNvPr>
          <p:cNvSpPr txBox="1"/>
          <p:nvPr/>
        </p:nvSpPr>
        <p:spPr>
          <a:xfrm>
            <a:off x="578303" y="1645236"/>
            <a:ext cx="1103539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Their Repository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91187F-8ADF-454C-9142-72157262EF2D}"/>
              </a:ext>
            </a:extLst>
          </p:cNvPr>
          <p:cNvCxnSpPr>
            <a:cxnSpLocks/>
          </p:cNvCxnSpPr>
          <p:nvPr/>
        </p:nvCxnSpPr>
        <p:spPr>
          <a:xfrm>
            <a:off x="193964" y="2642955"/>
            <a:ext cx="11166763" cy="1"/>
          </a:xfrm>
          <a:prstGeom prst="straightConnector1">
            <a:avLst/>
          </a:prstGeom>
          <a:ln w="38100" cap="flat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811F0-404F-4F6D-852C-48794A207E95}"/>
              </a:ext>
            </a:extLst>
          </p:cNvPr>
          <p:cNvCxnSpPr>
            <a:cxnSpLocks/>
          </p:cNvCxnSpPr>
          <p:nvPr/>
        </p:nvCxnSpPr>
        <p:spPr>
          <a:xfrm flipV="1">
            <a:off x="1847273" y="1894812"/>
            <a:ext cx="471055" cy="720436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DCF117-1C64-4404-A1C9-844C572B3BA2}"/>
              </a:ext>
            </a:extLst>
          </p:cNvPr>
          <p:cNvCxnSpPr>
            <a:cxnSpLocks/>
          </p:cNvCxnSpPr>
          <p:nvPr/>
        </p:nvCxnSpPr>
        <p:spPr>
          <a:xfrm>
            <a:off x="2318328" y="1894812"/>
            <a:ext cx="3676072" cy="0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DF674E-FA37-4FA8-A8C1-CD39B5E97B63}"/>
              </a:ext>
            </a:extLst>
          </p:cNvPr>
          <p:cNvCxnSpPr>
            <a:cxnSpLocks/>
          </p:cNvCxnSpPr>
          <p:nvPr/>
        </p:nvCxnSpPr>
        <p:spPr>
          <a:xfrm>
            <a:off x="5994400" y="1894812"/>
            <a:ext cx="452582" cy="720437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D05BA-1596-4230-A6DF-1EB0959C50DF}"/>
              </a:ext>
            </a:extLst>
          </p:cNvPr>
          <p:cNvCxnSpPr>
            <a:cxnSpLocks/>
          </p:cNvCxnSpPr>
          <p:nvPr/>
        </p:nvCxnSpPr>
        <p:spPr>
          <a:xfrm>
            <a:off x="2318328" y="2657956"/>
            <a:ext cx="775854" cy="196155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02453-ED75-4CA7-8AEB-750372E3E02D}"/>
              </a:ext>
            </a:extLst>
          </p:cNvPr>
          <p:cNvCxnSpPr>
            <a:cxnSpLocks/>
          </p:cNvCxnSpPr>
          <p:nvPr/>
        </p:nvCxnSpPr>
        <p:spPr>
          <a:xfrm>
            <a:off x="3094182" y="4619511"/>
            <a:ext cx="826654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7E6DA0-71EA-4C78-8D81-F0FCF7FC0533}"/>
              </a:ext>
            </a:extLst>
          </p:cNvPr>
          <p:cNvCxnSpPr>
            <a:cxnSpLocks/>
          </p:cNvCxnSpPr>
          <p:nvPr/>
        </p:nvCxnSpPr>
        <p:spPr>
          <a:xfrm>
            <a:off x="4128655" y="4647219"/>
            <a:ext cx="350981" cy="7019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AB8CC6-A11F-4643-A841-BD9C4EF73930}"/>
              </a:ext>
            </a:extLst>
          </p:cNvPr>
          <p:cNvCxnSpPr>
            <a:cxnSpLocks/>
          </p:cNvCxnSpPr>
          <p:nvPr/>
        </p:nvCxnSpPr>
        <p:spPr>
          <a:xfrm>
            <a:off x="4479636" y="5349183"/>
            <a:ext cx="3648364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1E3AE-4D7D-40D1-A3A1-4BA52A99C524}"/>
              </a:ext>
            </a:extLst>
          </p:cNvPr>
          <p:cNvCxnSpPr>
            <a:cxnSpLocks/>
          </p:cNvCxnSpPr>
          <p:nvPr/>
        </p:nvCxnSpPr>
        <p:spPr>
          <a:xfrm flipV="1">
            <a:off x="8128000" y="4631057"/>
            <a:ext cx="471055" cy="72043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D6C603-478F-418D-9243-B7EFA117B895}"/>
              </a:ext>
            </a:extLst>
          </p:cNvPr>
          <p:cNvSpPr txBox="1"/>
          <p:nvPr/>
        </p:nvSpPr>
        <p:spPr>
          <a:xfrm>
            <a:off x="1158781" y="3622177"/>
            <a:ext cx="96712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My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D50C7-F372-4BF8-BA40-000205C33295}"/>
              </a:ext>
            </a:extLst>
          </p:cNvPr>
          <p:cNvSpPr txBox="1"/>
          <p:nvPr/>
        </p:nvSpPr>
        <p:spPr>
          <a:xfrm>
            <a:off x="193964" y="23129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C51AA-CE7B-43E7-B597-1B7F8E96C8DA}"/>
              </a:ext>
            </a:extLst>
          </p:cNvPr>
          <p:cNvSpPr txBox="1"/>
          <p:nvPr/>
        </p:nvSpPr>
        <p:spPr>
          <a:xfrm>
            <a:off x="2237216" y="156807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Feature Branch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361B27-2395-4C80-8680-0A234B4CF068}"/>
              </a:ext>
            </a:extLst>
          </p:cNvPr>
          <p:cNvSpPr txBox="1"/>
          <p:nvPr/>
        </p:nvSpPr>
        <p:spPr>
          <a:xfrm rot="4160286">
            <a:off x="2666278" y="37013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5BCCFC-ECB6-4B3C-A0D4-53D1C187618F}"/>
              </a:ext>
            </a:extLst>
          </p:cNvPr>
          <p:cNvSpPr txBox="1"/>
          <p:nvPr/>
        </p:nvSpPr>
        <p:spPr>
          <a:xfrm>
            <a:off x="3094181" y="428654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5F8FB5-0531-4710-B24B-51CAFEBAFD01}"/>
              </a:ext>
            </a:extLst>
          </p:cNvPr>
          <p:cNvSpPr txBox="1"/>
          <p:nvPr/>
        </p:nvSpPr>
        <p:spPr>
          <a:xfrm>
            <a:off x="4412183" y="503794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Feature Branch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249F38-E0DF-4950-9981-842281A37B3C}"/>
              </a:ext>
            </a:extLst>
          </p:cNvPr>
          <p:cNvSpPr txBox="1"/>
          <p:nvPr/>
        </p:nvSpPr>
        <p:spPr>
          <a:xfrm rot="18179154">
            <a:off x="8234249" y="48788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14C37-3E5C-41D8-A1EA-39AD16A7437D}"/>
              </a:ext>
            </a:extLst>
          </p:cNvPr>
          <p:cNvSpPr txBox="1"/>
          <p:nvPr/>
        </p:nvSpPr>
        <p:spPr>
          <a:xfrm rot="3401365">
            <a:off x="6091539" y="20079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EABF81A3-FD80-4D3E-B48F-2F089AB6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Branch vs. Fork</a:t>
            </a:r>
          </a:p>
        </p:txBody>
      </p:sp>
    </p:spTree>
    <p:extLst>
      <p:ext uri="{BB962C8B-B14F-4D97-AF65-F5344CB8AC3E}">
        <p14:creationId xmlns:p14="http://schemas.microsoft.com/office/powerpoint/2010/main" val="7830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3872CC7-EBA6-40EF-AA83-1E1C9C303A2D}"/>
              </a:ext>
            </a:extLst>
          </p:cNvPr>
          <p:cNvSpPr/>
          <p:nvPr/>
        </p:nvSpPr>
        <p:spPr>
          <a:xfrm>
            <a:off x="-1" y="3529630"/>
            <a:ext cx="12192000" cy="2011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2F7175-3457-46B3-AD60-D974056AFEAC}"/>
              </a:ext>
            </a:extLst>
          </p:cNvPr>
          <p:cNvSpPr/>
          <p:nvPr/>
        </p:nvSpPr>
        <p:spPr>
          <a:xfrm>
            <a:off x="0" y="1521877"/>
            <a:ext cx="12192000" cy="20077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6ED326-C398-4372-B659-D1D3FF7706CE}"/>
              </a:ext>
            </a:extLst>
          </p:cNvPr>
          <p:cNvSpPr txBox="1"/>
          <p:nvPr/>
        </p:nvSpPr>
        <p:spPr>
          <a:xfrm>
            <a:off x="401782" y="1570575"/>
            <a:ext cx="1180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RTPSUGMembers/rtpsugmembers.github.io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91187F-8ADF-454C-9142-72157262EF2D}"/>
              </a:ext>
            </a:extLst>
          </p:cNvPr>
          <p:cNvCxnSpPr>
            <a:cxnSpLocks/>
          </p:cNvCxnSpPr>
          <p:nvPr/>
        </p:nvCxnSpPr>
        <p:spPr>
          <a:xfrm>
            <a:off x="512617" y="2672344"/>
            <a:ext cx="11166763" cy="1"/>
          </a:xfrm>
          <a:prstGeom prst="straightConnector1">
            <a:avLst/>
          </a:prstGeom>
          <a:ln w="38100" cap="flat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D05BA-1596-4230-A6DF-1EB0959C50DF}"/>
              </a:ext>
            </a:extLst>
          </p:cNvPr>
          <p:cNvCxnSpPr>
            <a:cxnSpLocks/>
          </p:cNvCxnSpPr>
          <p:nvPr/>
        </p:nvCxnSpPr>
        <p:spPr>
          <a:xfrm>
            <a:off x="1238909" y="2680741"/>
            <a:ext cx="775854" cy="196155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B02453-ED75-4CA7-8AEB-750372E3E02D}"/>
              </a:ext>
            </a:extLst>
          </p:cNvPr>
          <p:cNvCxnSpPr>
            <a:cxnSpLocks/>
          </p:cNvCxnSpPr>
          <p:nvPr/>
        </p:nvCxnSpPr>
        <p:spPr>
          <a:xfrm flipV="1">
            <a:off x="2014763" y="4631057"/>
            <a:ext cx="7724586" cy="11239"/>
          </a:xfrm>
          <a:prstGeom prst="straightConnector1">
            <a:avLst/>
          </a:prstGeom>
          <a:ln w="38100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7E6DA0-71EA-4C78-8D81-F0FCF7FC0533}"/>
              </a:ext>
            </a:extLst>
          </p:cNvPr>
          <p:cNvCxnSpPr>
            <a:cxnSpLocks/>
          </p:cNvCxnSpPr>
          <p:nvPr/>
        </p:nvCxnSpPr>
        <p:spPr>
          <a:xfrm>
            <a:off x="3737349" y="4647219"/>
            <a:ext cx="350981" cy="7019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AB8CC6-A11F-4643-A841-BD9C4EF73930}"/>
              </a:ext>
            </a:extLst>
          </p:cNvPr>
          <p:cNvCxnSpPr>
            <a:cxnSpLocks/>
          </p:cNvCxnSpPr>
          <p:nvPr/>
        </p:nvCxnSpPr>
        <p:spPr>
          <a:xfrm>
            <a:off x="4088330" y="5349183"/>
            <a:ext cx="3648364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1E3AE-4D7D-40D1-A3A1-4BA52A99C524}"/>
              </a:ext>
            </a:extLst>
          </p:cNvPr>
          <p:cNvCxnSpPr>
            <a:cxnSpLocks/>
          </p:cNvCxnSpPr>
          <p:nvPr/>
        </p:nvCxnSpPr>
        <p:spPr>
          <a:xfrm flipV="1">
            <a:off x="7736694" y="4631057"/>
            <a:ext cx="471055" cy="72043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D6C603-478F-418D-9243-B7EFA117B895}"/>
              </a:ext>
            </a:extLst>
          </p:cNvPr>
          <p:cNvSpPr txBox="1"/>
          <p:nvPr/>
        </p:nvSpPr>
        <p:spPr>
          <a:xfrm>
            <a:off x="2216136" y="3566417"/>
            <a:ext cx="7523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alpha val="10000"/>
                  </a:schemeClr>
                </a:solidFill>
                <a:latin typeface="Raleway Medium" panose="020B0603030101060003" pitchFamily="34" charset="0"/>
              </a:rPr>
              <a:t>username/username.github.io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D50C7-F372-4BF8-BA40-000205C33295}"/>
              </a:ext>
            </a:extLst>
          </p:cNvPr>
          <p:cNvSpPr txBox="1"/>
          <p:nvPr/>
        </p:nvSpPr>
        <p:spPr>
          <a:xfrm>
            <a:off x="565674" y="233062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361B27-2395-4C80-8680-0A234B4CF068}"/>
              </a:ext>
            </a:extLst>
          </p:cNvPr>
          <p:cNvSpPr txBox="1"/>
          <p:nvPr/>
        </p:nvSpPr>
        <p:spPr>
          <a:xfrm rot="4076083">
            <a:off x="1592710" y="366872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Fork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5BCCFC-ECB6-4B3C-A0D4-53D1C187618F}"/>
              </a:ext>
            </a:extLst>
          </p:cNvPr>
          <p:cNvSpPr txBox="1"/>
          <p:nvPr/>
        </p:nvSpPr>
        <p:spPr>
          <a:xfrm>
            <a:off x="2014762" y="427696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Master Branch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5F8FB5-0531-4710-B24B-51CAFEBAFD01}"/>
              </a:ext>
            </a:extLst>
          </p:cNvPr>
          <p:cNvSpPr txBox="1"/>
          <p:nvPr/>
        </p:nvSpPr>
        <p:spPr>
          <a:xfrm>
            <a:off x="4020877" y="5037949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Branch – Add Content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249F38-E0DF-4950-9981-842281A37B3C}"/>
              </a:ext>
            </a:extLst>
          </p:cNvPr>
          <p:cNvSpPr txBox="1"/>
          <p:nvPr/>
        </p:nvSpPr>
        <p:spPr>
          <a:xfrm rot="18179154">
            <a:off x="7842943" y="48788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5CBDE7-44C6-46B2-8775-4AA38EEC05C8}"/>
              </a:ext>
            </a:extLst>
          </p:cNvPr>
          <p:cNvCxnSpPr/>
          <p:nvPr/>
        </p:nvCxnSpPr>
        <p:spPr>
          <a:xfrm flipV="1">
            <a:off x="9739349" y="2708350"/>
            <a:ext cx="1151562" cy="1922707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E7A876-27D7-4EDE-9505-2A356FE61E75}"/>
              </a:ext>
            </a:extLst>
          </p:cNvPr>
          <p:cNvSpPr txBox="1"/>
          <p:nvPr/>
        </p:nvSpPr>
        <p:spPr>
          <a:xfrm rot="18074221">
            <a:off x="10498395" y="30002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 Light" panose="020B0403030101060003" pitchFamily="34" charset="0"/>
              </a:rPr>
              <a:t>Pull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B45278B-D2E0-4487-AAD4-1114EC2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Light" panose="020B0403030101060003" pitchFamily="34" charset="0"/>
              </a:rPr>
              <a:t>What we will do tonight</a:t>
            </a:r>
          </a:p>
        </p:txBody>
      </p:sp>
    </p:spTree>
    <p:extLst>
      <p:ext uri="{BB962C8B-B14F-4D97-AF65-F5344CB8AC3E}">
        <p14:creationId xmlns:p14="http://schemas.microsoft.com/office/powerpoint/2010/main" val="9191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171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Raleway Light</vt:lpstr>
      <vt:lpstr>Raleway Medium</vt:lpstr>
      <vt:lpstr>Office Theme</vt:lpstr>
      <vt:lpstr>Git Part II</vt:lpstr>
      <vt:lpstr>Recap</vt:lpstr>
      <vt:lpstr>Branches and Forks</vt:lpstr>
      <vt:lpstr>Branch vs. Fork</vt:lpstr>
      <vt:lpstr>What we will do tonight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Part II</dc:title>
  <dc:creator>Kevin Laux</dc:creator>
  <cp:lastModifiedBy>Kevin Laux</cp:lastModifiedBy>
  <cp:revision>13</cp:revision>
  <dcterms:created xsi:type="dcterms:W3CDTF">2020-02-18T03:47:09Z</dcterms:created>
  <dcterms:modified xsi:type="dcterms:W3CDTF">2020-02-18T05:48:03Z</dcterms:modified>
</cp:coreProperties>
</file>