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5" r:id="rId3"/>
    <p:sldId id="269" r:id="rId4"/>
    <p:sldId id="266" r:id="rId5"/>
    <p:sldId id="272" r:id="rId6"/>
    <p:sldId id="270" r:id="rId7"/>
    <p:sldId id="271" r:id="rId8"/>
    <p:sldId id="273" r:id="rId9"/>
    <p:sldId id="276" r:id="rId10"/>
    <p:sldId id="274" r:id="rId11"/>
    <p:sldId id="278" r:id="rId12"/>
    <p:sldId id="27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149742533313"/>
          <c:y val="0.11784678427358274"/>
          <c:w val="0.77250723521006703"/>
          <c:h val="0.82020501760671949"/>
        </c:manualLayout>
      </c:layout>
      <c:lineChart>
        <c:grouping val="standard"/>
        <c:varyColors val="0"/>
        <c:ser>
          <c:idx val="0"/>
          <c:order val="0"/>
          <c:tx>
            <c:strRef>
              <c:f>Feuil1!$A$1</c:f>
              <c:strCache>
                <c:ptCount val="1"/>
                <c:pt idx="0">
                  <c:v>Colonne1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Feuil1!$A$2:$A$5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80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Feuil1!#REF!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2C8F-4841-B3C9-5A9B29FE7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877272"/>
        <c:axId val="321883832"/>
      </c:lineChart>
      <c:catAx>
        <c:axId val="32187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1883832"/>
        <c:crosses val="autoZero"/>
        <c:auto val="1"/>
        <c:lblAlgn val="ctr"/>
        <c:lblOffset val="100"/>
        <c:noMultiLvlLbl val="0"/>
      </c:catAx>
      <c:valAx>
        <c:axId val="32188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187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149742533313"/>
          <c:y val="0.11784678427358274"/>
          <c:w val="0.77250723521006703"/>
          <c:h val="0.82020501760671949"/>
        </c:manualLayout>
      </c:layout>
      <c:lineChart>
        <c:grouping val="standard"/>
        <c:varyColors val="0"/>
        <c:ser>
          <c:idx val="0"/>
          <c:order val="0"/>
          <c:tx>
            <c:strRef>
              <c:f>Feuil1!$A$1</c:f>
              <c:strCache>
                <c:ptCount val="1"/>
                <c:pt idx="0">
                  <c:v>Colonne1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Feuil1!$A$2:$A$5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80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Feuil1!#REF!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2C8F-4841-B3C9-5A9B29FE7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877272"/>
        <c:axId val="321883832"/>
      </c:lineChart>
      <c:catAx>
        <c:axId val="32187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1883832"/>
        <c:crosses val="autoZero"/>
        <c:auto val="1"/>
        <c:lblAlgn val="ctr"/>
        <c:lblOffset val="100"/>
        <c:noMultiLvlLbl val="0"/>
      </c:catAx>
      <c:valAx>
        <c:axId val="32188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187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B152-B06D-41AD-A7A3-90E7C0B564BC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C7E27-DB03-4B69-A4EB-8E6E76B6FA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03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8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6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2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61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30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1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8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53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ACCC-A287-4E2C-8B2E-77AA0172090A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1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Menu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99134" y="3095761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Lancer quizz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99134" y="3474986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quizz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99134" y="3858154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Editer quizz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99134" y="424132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Statistiques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de l’appli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20971" y="5661660"/>
            <a:ext cx="3705290" cy="70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 </a:t>
            </a:r>
            <a:r>
              <a:rPr lang="fr-FR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</a:t>
            </a:r>
            <a:r>
              <a:rPr lang="fr-FR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</a:t>
            </a:r>
            <a:r>
              <a:rPr lang="fr-FR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</a:t>
            </a:r>
            <a:r>
              <a:rPr lang="fr-FR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</a:t>
            </a:r>
            <a:endParaRPr lang="fr-F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necteur droit avec flèche 22"/>
          <p:cNvCxnSpPr>
            <a:endCxn id="22" idx="3"/>
          </p:cNvCxnSpPr>
          <p:nvPr/>
        </p:nvCxnSpPr>
        <p:spPr>
          <a:xfrm flipH="1" flipV="1">
            <a:off x="7026261" y="6015753"/>
            <a:ext cx="274652" cy="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300880" y="5784920"/>
            <a:ext cx="196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Bandeau de pub pour se faire de la #money OKLM</a:t>
            </a:r>
          </a:p>
        </p:txBody>
      </p:sp>
    </p:spTree>
    <p:extLst>
      <p:ext uri="{BB962C8B-B14F-4D97-AF65-F5344CB8AC3E}">
        <p14:creationId xmlns:p14="http://schemas.microsoft.com/office/powerpoint/2010/main" val="317908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603591" y="2839323"/>
            <a:ext cx="3140110" cy="1398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Voulez-vous sauvegarder le quizz :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10505" y="3675215"/>
            <a:ext cx="1146525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81326" y="3675019"/>
            <a:ext cx="1153400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201992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Editer</a:t>
            </a:r>
          </a:p>
          <a:p>
            <a:r>
              <a:rPr lang="fr-FR" sz="6000" dirty="0"/>
              <a:t>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117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de l’appli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506" y="1297201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: nom_quizz1</a:t>
            </a:r>
          </a:p>
        </p:txBody>
      </p:sp>
      <p:sp>
        <p:nvSpPr>
          <p:cNvPr id="24" name="Triangle isocèle 23"/>
          <p:cNvSpPr/>
          <p:nvPr/>
        </p:nvSpPr>
        <p:spPr>
          <a:xfrm rot="10800000">
            <a:off x="6259032" y="1366570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189719" y="129853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844866" y="1798290"/>
            <a:ext cx="19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Statistiques quizz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12373" y="1559401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: nom_quizz2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2373" y="1819592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: nom_quizz3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12373" y="2079783"/>
            <a:ext cx="2549024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: nom_quizz4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2373" y="2331754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: nom_quizz5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12373" y="2594147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: nom_quizz6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6464325" y="1419967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7300881" y="1198775"/>
            <a:ext cx="11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Sélection du quizz à modifier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12373" y="2856842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60057" y="5465293"/>
            <a:ext cx="2218241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Modifier</a:t>
            </a:r>
          </a:p>
        </p:txBody>
      </p:sp>
      <p:cxnSp>
        <p:nvCxnSpPr>
          <p:cNvPr id="45" name="Connecteur droit avec flèche 44"/>
          <p:cNvCxnSpPr>
            <a:endCxn id="44" idx="3"/>
          </p:cNvCxnSpPr>
          <p:nvPr/>
        </p:nvCxnSpPr>
        <p:spPr>
          <a:xfrm flipH="1" flipV="1">
            <a:off x="6278298" y="5663381"/>
            <a:ext cx="1022615" cy="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300880" y="5340214"/>
            <a:ext cx="117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modifications du quizz</a:t>
            </a:r>
          </a:p>
        </p:txBody>
      </p:sp>
    </p:spTree>
    <p:extLst>
      <p:ext uri="{BB962C8B-B14F-4D97-AF65-F5344CB8AC3E}">
        <p14:creationId xmlns:p14="http://schemas.microsoft.com/office/powerpoint/2010/main" val="386723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 C++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Editer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code compile-t-il ?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les modifications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1" y="954362"/>
            <a:ext cx="219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185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H="1">
            <a:off x="6458896" y="4077039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295484" y="3846462"/>
            <a:ext cx="158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des champs de réponse (facultatif)</a:t>
            </a: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Lancer</a:t>
            </a:r>
          </a:p>
          <a:p>
            <a:r>
              <a:rPr lang="fr-FR" sz="6000" dirty="0"/>
              <a:t>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de l’appli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506" y="1297201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: nom_quizz1</a:t>
            </a:r>
          </a:p>
        </p:txBody>
      </p:sp>
      <p:sp>
        <p:nvSpPr>
          <p:cNvPr id="24" name="Triangle isocèle 23"/>
          <p:cNvSpPr/>
          <p:nvPr/>
        </p:nvSpPr>
        <p:spPr>
          <a:xfrm rot="10800000">
            <a:off x="6259032" y="1366570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189719" y="129853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0505" y="2083602"/>
            <a:ext cx="2526285" cy="309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844866" y="1798290"/>
            <a:ext cx="19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Statistiques quizz 1</a:t>
            </a:r>
          </a:p>
        </p:txBody>
      </p:sp>
      <p:graphicFrame>
        <p:nvGraphicFramePr>
          <p:cNvPr id="15" name="Graphique 14"/>
          <p:cNvGraphicFramePr/>
          <p:nvPr>
            <p:extLst>
              <p:ext uri="{D42A27DB-BD31-4B8C-83A1-F6EECF244321}">
                <p14:modId xmlns:p14="http://schemas.microsoft.com/office/powerpoint/2010/main" val="3985895387"/>
              </p:ext>
            </p:extLst>
          </p:nvPr>
        </p:nvGraphicFramePr>
        <p:xfrm>
          <a:off x="4108672" y="3937890"/>
          <a:ext cx="1944968" cy="106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3923447" y="2088376"/>
            <a:ext cx="2513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Dernier score :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 :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Progression :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6464325" y="1419967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300880" y="1282595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autres quizz</a:t>
            </a:r>
          </a:p>
        </p:txBody>
      </p:sp>
      <p:cxnSp>
        <p:nvCxnSpPr>
          <p:cNvPr id="45" name="Connecteur droit avec flèche 44"/>
          <p:cNvCxnSpPr>
            <a:endCxn id="58" idx="3"/>
          </p:cNvCxnSpPr>
          <p:nvPr/>
        </p:nvCxnSpPr>
        <p:spPr>
          <a:xfrm flipH="1">
            <a:off x="5607699" y="5772229"/>
            <a:ext cx="169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300880" y="5638349"/>
            <a:ext cx="18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Lancer le quizz sélectionné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37" y="5344649"/>
            <a:ext cx="855162" cy="855160"/>
          </a:xfrm>
          <a:prstGeom prst="rect">
            <a:avLst/>
          </a:prstGeom>
        </p:spPr>
      </p:pic>
      <p:cxnSp>
        <p:nvCxnSpPr>
          <p:cNvPr id="59" name="Connecteur droit avec flèche 58"/>
          <p:cNvCxnSpPr/>
          <p:nvPr/>
        </p:nvCxnSpPr>
        <p:spPr>
          <a:xfrm flipH="1">
            <a:off x="6445663" y="3526284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282251" y="3298326"/>
            <a:ext cx="154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Statistiques rapides du quizz sélectionné</a:t>
            </a:r>
          </a:p>
        </p:txBody>
      </p:sp>
    </p:spTree>
    <p:extLst>
      <p:ext uri="{BB962C8B-B14F-4D97-AF65-F5344CB8AC3E}">
        <p14:creationId xmlns:p14="http://schemas.microsoft.com/office/powerpoint/2010/main" val="353809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Lancer</a:t>
            </a:r>
          </a:p>
          <a:p>
            <a:r>
              <a:rPr lang="fr-FR" sz="6000" dirty="0"/>
              <a:t>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de l’appli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506" y="1297201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: nom_quizz1</a:t>
            </a:r>
          </a:p>
        </p:txBody>
      </p:sp>
      <p:sp>
        <p:nvSpPr>
          <p:cNvPr id="24" name="Triangle isocèle 23"/>
          <p:cNvSpPr/>
          <p:nvPr/>
        </p:nvSpPr>
        <p:spPr>
          <a:xfrm rot="10800000">
            <a:off x="6259032" y="1366570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189719" y="129853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0505" y="2083602"/>
            <a:ext cx="2526285" cy="309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844866" y="1798290"/>
            <a:ext cx="19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Statistiques quizz 1</a:t>
            </a:r>
          </a:p>
        </p:txBody>
      </p:sp>
      <p:graphicFrame>
        <p:nvGraphicFramePr>
          <p:cNvPr id="15" name="Graphique 14"/>
          <p:cNvGraphicFramePr/>
          <p:nvPr/>
        </p:nvGraphicFramePr>
        <p:xfrm>
          <a:off x="4108672" y="3937890"/>
          <a:ext cx="1944968" cy="106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3923447" y="2088376"/>
            <a:ext cx="2513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Dernier score :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 :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Progression :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37" y="5344649"/>
            <a:ext cx="855162" cy="8551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12373" y="1559401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: nom_quizz2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2373" y="1819592"/>
            <a:ext cx="2549024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: nom_quizz3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12373" y="2079783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: nom_quizz4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2373" y="2331754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: nom_quizz5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12373" y="2594147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: nom_quizz6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6464325" y="1419967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7300880" y="1282595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autres quizz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5607699" y="5772229"/>
            <a:ext cx="169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7300880" y="5638349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Lancer le quizz sélectionné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12373" y="2856842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36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Lancer</a:t>
            </a:r>
          </a:p>
          <a:p>
            <a:r>
              <a:rPr lang="fr-FR" sz="6000" dirty="0"/>
              <a:t>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du quizz lancé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10505" y="1630375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code compile-t-il ?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844866" y="1345063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14716" y="981315"/>
            <a:ext cx="254481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1/20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60057" y="5465293"/>
            <a:ext cx="2218241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Progression</a:t>
            </a:r>
          </a:p>
        </p:txBody>
      </p:sp>
      <p:cxnSp>
        <p:nvCxnSpPr>
          <p:cNvPr id="55" name="Connecteur droit avec flèche 54"/>
          <p:cNvCxnSpPr/>
          <p:nvPr/>
        </p:nvCxnSpPr>
        <p:spPr>
          <a:xfrm flipH="1">
            <a:off x="6436790" y="3295333"/>
            <a:ext cx="402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6436790" y="3685858"/>
            <a:ext cx="402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838950" y="3295333"/>
            <a:ext cx="0" cy="388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838950" y="3496222"/>
            <a:ext cx="43576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7274719" y="3173056"/>
            <a:ext cx="190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Ordre d’apparition des boutons aléatoire par rapport au créateur/éditeur </a:t>
            </a:r>
          </a:p>
        </p:txBody>
      </p:sp>
    </p:spTree>
    <p:extLst>
      <p:ext uri="{BB962C8B-B14F-4D97-AF65-F5344CB8AC3E}">
        <p14:creationId xmlns:p14="http://schemas.microsoft.com/office/powerpoint/2010/main" val="54359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H="1">
            <a:off x="6458896" y="4077039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295484" y="3932025"/>
            <a:ext cx="214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des champs de réponse (facultatif)</a:t>
            </a: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6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4649"/>
            <a:ext cx="270344" cy="26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H="1">
            <a:off x="6458896" y="4077039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295484" y="3932025"/>
            <a:ext cx="214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des champs de réponse (facultatif)</a:t>
            </a: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914716" y="984869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cxnSp>
        <p:nvCxnSpPr>
          <p:cNvPr id="91" name="Connecteur droit 90"/>
          <p:cNvCxnSpPr/>
          <p:nvPr/>
        </p:nvCxnSpPr>
        <p:spPr>
          <a:xfrm>
            <a:off x="3973149" y="190836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914716" y="124734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14716" y="1507770"/>
            <a:ext cx="1914583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914716" y="1767947"/>
            <a:ext cx="1914583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914716" y="2026156"/>
            <a:ext cx="1914583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cxnSp>
        <p:nvCxnSpPr>
          <p:cNvPr id="96" name="Connecteur droit avec flèche 95"/>
          <p:cNvCxnSpPr/>
          <p:nvPr/>
        </p:nvCxnSpPr>
        <p:spPr>
          <a:xfrm flipV="1">
            <a:off x="5693065" y="1246412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7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10505" y="3557340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10504" y="3953515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10504" y="4349690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66445" y="474586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H="1">
            <a:off x="6233234" y="487706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6442058" y="4871829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278646" y="4726815"/>
            <a:ext cx="214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Enlever des champs de réponse (facultatif)</a:t>
            </a:r>
          </a:p>
        </p:txBody>
      </p:sp>
    </p:spTree>
    <p:extLst>
      <p:ext uri="{BB962C8B-B14F-4D97-AF65-F5344CB8AC3E}">
        <p14:creationId xmlns:p14="http://schemas.microsoft.com/office/powerpoint/2010/main" val="251865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10505" y="3169117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10505" y="3565292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66446" y="396146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6299906" y="4030849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6229142" y="4091837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603591" y="2839323"/>
            <a:ext cx="3140110" cy="1398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Voulez vous vraiment supprimer la question ?</a:t>
            </a: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0505" y="3675215"/>
            <a:ext cx="1146525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81326" y="3675019"/>
            <a:ext cx="1153400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9692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10505" y="3169117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10505" y="3565292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66446" y="396146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6299906" y="4030849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6229142" y="4091837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603591" y="2839323"/>
            <a:ext cx="3140110" cy="1398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Voulez vous vraiment </a:t>
            </a:r>
            <a:r>
              <a:rPr lang="fr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 le quizz ?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0505" y="3675215"/>
            <a:ext cx="1146525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81326" y="3675019"/>
            <a:ext cx="1153400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3382694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524</Words>
  <Application>Microsoft Office PowerPoint</Application>
  <PresentationFormat>Widescreen</PresentationFormat>
  <Paragraphs>187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Blubluh</dc:creator>
  <cp:lastModifiedBy>Pierre-Aymeric GILLES</cp:lastModifiedBy>
  <cp:revision>46</cp:revision>
  <dcterms:created xsi:type="dcterms:W3CDTF">2016-10-12T09:55:38Z</dcterms:created>
  <dcterms:modified xsi:type="dcterms:W3CDTF">2016-10-18T13:47:31Z</dcterms:modified>
</cp:coreProperties>
</file>