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solutD/OpenWheatherDemo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weathermap.org/data/2.5/foreca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WebApi bemutató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WebApi </a:t>
            </a:r>
            <a:r>
              <a:rPr lang="en-US" dirty="0" smtClean="0"/>
              <a:t>szolgáltatások hívása kliensoldalról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Érdekesség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8534400" cy="3615267"/>
          </a:xfrm>
        </p:spPr>
        <p:txBody>
          <a:bodyPr/>
          <a:lstStyle/>
          <a:p>
            <a:r>
              <a:rPr lang="en-US" dirty="0" smtClean="0"/>
              <a:t>Mi </a:t>
            </a:r>
            <a:r>
              <a:rPr lang="en-US" dirty="0"/>
              <a:t>a különbség a POST és a PUT kérés között?</a:t>
            </a:r>
          </a:p>
          <a:p>
            <a:r>
              <a:rPr lang="en-US" dirty="0" smtClean="0"/>
              <a:t>Idempotencia: Miután az adott műveletet többször egymás után végrehajtjuk, ugyanaz-e az eredmény, mintha egyszer hajtottuk </a:t>
            </a:r>
            <a:r>
              <a:rPr lang="en-US" smtClean="0"/>
              <a:t>volna végre</a:t>
            </a:r>
            <a:endParaRPr lang="en-US" dirty="0" smtClean="0"/>
          </a:p>
          <a:p>
            <a:r>
              <a:rPr lang="en-US" dirty="0" smtClean="0"/>
              <a:t>Melyik HTTP request “biztonságos” és melyik “idempotens”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5" r="16088"/>
          <a:stretch/>
        </p:blipFill>
        <p:spPr>
          <a:xfrm>
            <a:off x="684212" y="2887132"/>
            <a:ext cx="194957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frameworkos konzolos alkalmazás</a:t>
            </a:r>
          </a:p>
          <a:p>
            <a:r>
              <a:rPr lang="en-US" dirty="0" smtClean="0"/>
              <a:t>Időjárásjelentés webszolgáltatást </a:t>
            </a:r>
            <a:r>
              <a:rPr lang="en-US" dirty="0"/>
              <a:t>hív meg </a:t>
            </a:r>
            <a:r>
              <a:rPr lang="en-US" dirty="0">
                <a:hlinkClick r:id="rId2"/>
              </a:rPr>
              <a:t>https://openweathermap.org/ </a:t>
            </a:r>
            <a:endParaRPr lang="en-US" dirty="0" smtClean="0"/>
          </a:p>
          <a:p>
            <a:r>
              <a:rPr lang="en-US" dirty="0"/>
              <a:t>Kód letölthető a GitHubról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github.com/AbsolutD/OpenWheatherDemo</a:t>
            </a:r>
            <a:endParaRPr lang="en-US" dirty="0" smtClean="0"/>
          </a:p>
          <a:p>
            <a:r>
              <a:rPr lang="en-US" dirty="0" smtClean="0"/>
              <a:t>NuGet programcsomag: </a:t>
            </a:r>
            <a:r>
              <a:rPr lang="en-US" dirty="0"/>
              <a:t>Microsoft.AspNet.WebApi.Client</a:t>
            </a:r>
          </a:p>
        </p:txBody>
      </p:sp>
    </p:spTree>
    <p:extLst>
      <p:ext uri="{BB962C8B-B14F-4D97-AF65-F5344CB8AC3E}">
        <p14:creationId xmlns:p14="http://schemas.microsoft.com/office/powerpoint/2010/main" val="22568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Webszolgáltatások (service)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</a:t>
            </a:r>
            <a:r>
              <a:rPr lang="hu-HU" i="1" dirty="0"/>
              <a:t>protokollok és szabályok </a:t>
            </a:r>
            <a:r>
              <a:rPr lang="hu-HU" dirty="0"/>
              <a:t>gyűjteménye, amely lehetővé teszi alkalmazások közötti platform független adatcserét hálózaton keresztül.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</a:t>
            </a:r>
            <a:r>
              <a:rPr lang="en-US" dirty="0" smtClean="0"/>
              <a:t>Transfer</a:t>
            </a:r>
          </a:p>
          <a:p>
            <a:r>
              <a:rPr lang="en-US" dirty="0"/>
              <a:t>hálózati alkalmazások fejlesztését lehetővé tevő </a:t>
            </a:r>
            <a:r>
              <a:rPr lang="en-US" b="1" dirty="0"/>
              <a:t>szoftverarchitektúra</a:t>
            </a:r>
            <a:endParaRPr lang="en-US" b="1" dirty="0" smtClean="0"/>
          </a:p>
          <a:p>
            <a:r>
              <a:rPr lang="en-US" dirty="0" smtClean="0"/>
              <a:t>HTTP protokollt használ: GET, POST, PUT, DELETE</a:t>
            </a:r>
          </a:p>
          <a:p>
            <a:r>
              <a:rPr lang="en-US" dirty="0" smtClean="0"/>
              <a:t>Jellemzői: kliens-szerver modell, állapotmentes kommunikáció, egységes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8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API: “application programming interface” </a:t>
            </a:r>
          </a:p>
          <a:p>
            <a:r>
              <a:rPr lang="en-US" dirty="0"/>
              <a:t>REST-es alkalmazások fejlesztését lehetővé tevő </a:t>
            </a:r>
            <a:r>
              <a:rPr lang="en-US" b="1" dirty="0" smtClean="0"/>
              <a:t>keretrendszer</a:t>
            </a:r>
          </a:p>
          <a:p>
            <a:r>
              <a:rPr lang="en-US" dirty="0" smtClean="0"/>
              <a:t>MVC architektúra (szerveroldal: ApiController)</a:t>
            </a:r>
          </a:p>
          <a:p>
            <a:r>
              <a:rPr lang="en-US" dirty="0" smtClean="0"/>
              <a:t>JSON </a:t>
            </a:r>
            <a:r>
              <a:rPr lang="en-US" dirty="0"/>
              <a:t>formátumban szállítja az adatokat (szöveges leképzés</a:t>
            </a:r>
            <a:r>
              <a:rPr lang="en-US" dirty="0" smtClean="0"/>
              <a:t>)</a:t>
            </a:r>
          </a:p>
          <a:p>
            <a:r>
              <a:rPr lang="en-US" dirty="0"/>
              <a:t>Nugetből </a:t>
            </a:r>
            <a:r>
              <a:rPr lang="en-US" dirty="0" smtClean="0"/>
              <a:t>telepíthető programcsomag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kérések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Elérési útvonal “RoutePrefix” (pl.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api.openweathermap.org/data/2.5/forecast</a:t>
            </a:r>
            <a:r>
              <a:rPr lang="en-US" dirty="0" smtClean="0"/>
              <a:t>)</a:t>
            </a:r>
          </a:p>
          <a:p>
            <a:r>
              <a:rPr lang="en-US" dirty="0"/>
              <a:t>paraméterek (pl. ?id=1&amp;otherparam=qwerty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GET: adatlekérdezés pl. termék </a:t>
            </a:r>
            <a:r>
              <a:rPr lang="en-US" dirty="0" smtClean="0"/>
              <a:t>lekérdezése</a:t>
            </a:r>
          </a:p>
          <a:p>
            <a:r>
              <a:rPr lang="en-US" dirty="0" smtClean="0"/>
              <a:t>POST</a:t>
            </a:r>
            <a:r>
              <a:rPr lang="en-US" dirty="0"/>
              <a:t>: adatküldés pl új termék </a:t>
            </a:r>
            <a:r>
              <a:rPr lang="en-US" dirty="0" smtClean="0"/>
              <a:t>beszúrása</a:t>
            </a:r>
          </a:p>
          <a:p>
            <a:r>
              <a:rPr lang="en-US" dirty="0" smtClean="0"/>
              <a:t>PUT: adatmódosítás pl. termék árának módosítása</a:t>
            </a:r>
          </a:p>
          <a:p>
            <a:r>
              <a:rPr lang="en-US" dirty="0" smtClean="0"/>
              <a:t>DELETE</a:t>
            </a:r>
            <a:r>
              <a:rPr lang="en-US" dirty="0"/>
              <a:t>: adattörlés pl. termék </a:t>
            </a:r>
            <a:r>
              <a:rPr lang="en-US" dirty="0" smtClean="0"/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18345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válasz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Adatátvitel objektum (DTO) (pl. egy termék)</a:t>
            </a:r>
          </a:p>
          <a:p>
            <a:r>
              <a:rPr lang="en-US" dirty="0" smtClean="0"/>
              <a:t>HTTP státusz kód</a:t>
            </a:r>
          </a:p>
          <a:p>
            <a:pPr lvl="1"/>
            <a:r>
              <a:rPr lang="en-US" dirty="0" smtClean="0"/>
              <a:t>2xx siker: pl. 200 Ok, 201 Created</a:t>
            </a:r>
          </a:p>
          <a:p>
            <a:pPr lvl="1"/>
            <a:r>
              <a:rPr lang="en-US" dirty="0" smtClean="0"/>
              <a:t>4xx kliensoldali hiba Pl. 400 Bad Request, 401 Unauthorized, 404 Not found</a:t>
            </a:r>
          </a:p>
          <a:p>
            <a:pPr lvl="1"/>
            <a:r>
              <a:rPr lang="en-US" dirty="0" smtClean="0"/>
              <a:t>5xx szerveroldali hiba: Pl. 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39916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Primitív értékekből álló típus (int, string, lista, alosztály)</a:t>
            </a:r>
          </a:p>
          <a:p>
            <a:r>
              <a:rPr lang="en-US" dirty="0"/>
              <a:t>NewtonSoft.Json autómatikus </a:t>
            </a:r>
            <a:r>
              <a:rPr lang="en-US" dirty="0" smtClean="0"/>
              <a:t>szövegfelismerés (szerializáció</a:t>
            </a:r>
            <a:r>
              <a:rPr lang="en-US" dirty="0"/>
              <a:t>, deszerializáció</a:t>
            </a:r>
            <a:r>
              <a:rPr lang="en-US" dirty="0" smtClean="0"/>
              <a:t>)</a:t>
            </a:r>
          </a:p>
          <a:p>
            <a:r>
              <a:rPr lang="en-US" dirty="0"/>
              <a:t>adattagok nevei egyeznek és </a:t>
            </a:r>
            <a:r>
              <a:rPr lang="en-US" dirty="0" smtClean="0"/>
              <a:t>típushelyesek</a:t>
            </a:r>
          </a:p>
          <a:p>
            <a:r>
              <a:rPr lang="en-US" dirty="0"/>
              <a:t>MediaTypeFormatter (autómatikus üzenetformázás, JSON, XML, egyedi)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"id": 1,</a:t>
            </a:r>
            <a:br>
              <a:rPr lang="en-US" dirty="0"/>
            </a:br>
            <a:r>
              <a:rPr lang="en-US" dirty="0"/>
              <a:t>	"name": "Student Julia",</a:t>
            </a:r>
            <a:br>
              <a:rPr lang="en-US" dirty="0"/>
            </a:br>
            <a:r>
              <a:rPr lang="en-US" dirty="0"/>
              <a:t>	"</a:t>
            </a:r>
            <a:r>
              <a:rPr lang="en-US"/>
              <a:t>list</a:t>
            </a:r>
            <a:r>
              <a:rPr lang="en-US" smtClean="0"/>
              <a:t>":  </a:t>
            </a:r>
            <a:r>
              <a:rPr lang="en-US" dirty="0"/>
              <a:t>["apple","banana","lemon"]</a:t>
            </a:r>
            <a:br>
              <a:rPr lang="en-US" dirty="0"/>
            </a:br>
            <a:r>
              <a:rPr lang="en-US" dirty="0"/>
              <a:t>	"</a:t>
            </a:r>
            <a:r>
              <a:rPr lang="en-US"/>
              <a:t>innerobject</a:t>
            </a:r>
            <a:r>
              <a:rPr lang="en-US" smtClean="0"/>
              <a:t>":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"</a:t>
            </a:r>
            <a:r>
              <a:rPr lang="en-US"/>
              <a:t>innerid</a:t>
            </a:r>
            <a:r>
              <a:rPr lang="en-US" smtClean="0"/>
              <a:t>": </a:t>
            </a:r>
            <a:r>
              <a:rPr lang="en-US" dirty="0"/>
              <a:t>66,</a:t>
            </a:r>
            <a:br>
              <a:rPr lang="en-US" dirty="0"/>
            </a:br>
            <a:r>
              <a:rPr lang="en-US" dirty="0"/>
              <a:t>		"</a:t>
            </a:r>
            <a:r>
              <a:rPr lang="en-US"/>
              <a:t>innerstring</a:t>
            </a:r>
            <a:r>
              <a:rPr lang="en-US" smtClean="0"/>
              <a:t>": </a:t>
            </a:r>
            <a:r>
              <a:rPr lang="en-US" dirty="0"/>
              <a:t>"object with the object"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Hálózati modellek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Szinkron: kliens és szerver állapota ugyanaz</a:t>
            </a:r>
          </a:p>
          <a:p>
            <a:r>
              <a:rPr lang="en-US" dirty="0" smtClean="0"/>
              <a:t>Aszinkron: kliens és szerver egymástól függetlenül működik, állapotuk eltérhet, csak akkor szinkronizáljuk, amikor szükséges</a:t>
            </a:r>
          </a:p>
          <a:p>
            <a:r>
              <a:rPr lang="en-US" dirty="0" smtClean="0"/>
              <a:t>Gyakorlati szempontok: szeretnénk, ha a terminál vagy a grafikus felület “nem fagyna le”, ameddig várunk HTTP kérés eredményére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3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</TotalTime>
  <Words>356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WebApi bemutató</vt:lpstr>
      <vt:lpstr>Webszolgáltatások (service)</vt:lpstr>
      <vt:lpstr>REST</vt:lpstr>
      <vt:lpstr>ASP.NET Webapi</vt:lpstr>
      <vt:lpstr>HTTP kérések</vt:lpstr>
      <vt:lpstr>HTTP válasz</vt:lpstr>
      <vt:lpstr>JSON</vt:lpstr>
      <vt:lpstr>JSON példa</vt:lpstr>
      <vt:lpstr>Hálózati modellek</vt:lpstr>
      <vt:lpstr>Érdekesség</vt:lpstr>
      <vt:lpstr>Demo program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Magyar Dávid</dc:creator>
  <cp:lastModifiedBy>Magyar Dávid</cp:lastModifiedBy>
  <cp:revision>39</cp:revision>
  <dcterms:created xsi:type="dcterms:W3CDTF">2018-01-18T14:45:32Z</dcterms:created>
  <dcterms:modified xsi:type="dcterms:W3CDTF">2018-01-19T09:42:42Z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