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laxPUjaZppqz2fmE2OKC4GX26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6586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INTRODUCTION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Topic for Computer Science</a:t>
            </a:r>
            <a:endParaRPr sz="4000"/>
          </a:p>
        </p:txBody>
      </p:sp>
      <p:sp>
        <p:nvSpPr>
          <p:cNvPr id="98" name="Google Shape;98;p2"/>
          <p:cNvSpPr txBox="1"/>
          <p:nvPr/>
        </p:nvSpPr>
        <p:spPr>
          <a:xfrm>
            <a:off x="0" y="1434100"/>
            <a:ext cx="9144000" cy="26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 conversion</a:t>
            </a:r>
            <a:endParaRPr sz="15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 Bo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olean Algebra</a:t>
            </a:r>
            <a:endParaRPr sz="15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 Unsigned/Signed bit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 Floating point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5. Memory, washing machine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 ARMS, assembly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LESSON #000 INTRODUCTION</vt:lpstr>
      <vt:lpstr>Topic for Computer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2021-05-15T07:17:16Z</dcterms:created>
  <dcterms:modified xsi:type="dcterms:W3CDTF">2023-10-11T15:51:26Z</dcterms:modified>
</cp:coreProperties>
</file>