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102475" cy="93884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966B50D-6BFA-4080-AA65-8349589161A9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205280" y="704880"/>
            <a:ext cx="4692240" cy="35193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459680"/>
            <a:ext cx="5681520" cy="422424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29"/>
          </p:nvPr>
        </p:nvSpPr>
        <p:spPr>
          <a:xfrm>
            <a:off x="4023360" y="8917200"/>
            <a:ext cx="3076920" cy="46908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D6952F-8921-4172-B044-E114095B5EC8}" type="slidenum">
              <a:rPr b="0" lang="en-US" sz="1400" spc="-1" strike="noStrike">
                <a:latin typeface="Times New Roman"/>
              </a:rPr>
              <a:t>14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205280" y="704880"/>
            <a:ext cx="4692240" cy="35193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459680"/>
            <a:ext cx="5681520" cy="422424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0"/>
          </p:nvPr>
        </p:nvSpPr>
        <p:spPr>
          <a:xfrm>
            <a:off x="4023360" y="8917200"/>
            <a:ext cx="3076920" cy="46908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036A5A-F709-4890-97E3-7F77CDEDBF6C}" type="slidenum">
              <a:rPr b="0" lang="en-US" sz="1400" spc="-1" strike="noStrike">
                <a:latin typeface="Times New Roman"/>
              </a:rPr>
              <a:t>14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205280" y="704880"/>
            <a:ext cx="4692240" cy="35193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459680"/>
            <a:ext cx="5681520" cy="422424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31"/>
          </p:nvPr>
        </p:nvSpPr>
        <p:spPr>
          <a:xfrm>
            <a:off x="4023360" y="8917200"/>
            <a:ext cx="3076920" cy="46908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3960" rIns="93960" tIns="47160" bIns="4716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9F0339-6264-417D-8371-31298BB934E9}" type="slidenum">
              <a:rPr b="0" lang="en-US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9236A9-0A53-4C0B-A4A8-6EDDA90BDA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120" y="36802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5FC22E-1BAF-4356-AC0F-0D63519858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16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F7EBA-4A86-4959-9A8A-1B18217E28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856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00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612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856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00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3FB1E-C59A-4C0D-9155-DFB693BE8C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74DE07-D381-4BDA-A1D8-5035586114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6120" y="16027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477AD8-D0C3-48E3-B741-26DB1A974A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EF23F7-B4D6-48C5-BA41-0149B48C5C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792C1B-870C-472C-B941-006FAC40F9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BEE6AD-75C2-4113-957C-09FEF94C7C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6120" y="272160"/>
            <a:ext cx="822924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40F6D7-E4F7-4806-A353-755304185D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F7D2BF-3308-4895-B098-86D24DCA2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120" y="16027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3D902A-AD5E-416A-80FC-E1DBBA86AD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316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026531-7B3D-499C-B366-9AE45876B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FE94C-36AF-4DA4-8564-2BDEE6BE45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6120" y="36802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80FAED-DD73-4894-8218-551CEE3688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316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4BD3FF-5683-48EF-8B52-FAAFFE13E2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856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1000" y="1602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612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856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1000" y="36802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7CD1E4-0CB5-4764-80DF-3C99857A05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DC3927-7FEA-48C6-B2E9-E31D74B171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05CA0-64B4-4191-97A5-F74CA5B0D4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E8070B-4427-4B14-B3A5-4C2CAA4DBE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120" y="272160"/>
            <a:ext cx="822924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CD855-E9AB-46AA-9123-C892BFBBD1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76F61F-3341-44B6-BDF3-AC88A3B6C7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160" y="36802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9773F-5B25-42C7-BA2C-D4DA737D4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612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160" y="1602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6120" y="36802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389"/>
              </a:spcBef>
              <a:buNone/>
            </a:pP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FCB359-D13E-4700-9181-F7AA6F0A00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360" y="44053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t">
            <a:noAutofit/>
          </a:bodyPr>
          <a:p>
            <a:pPr indent="0">
              <a:buNone/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360" y="2905920"/>
            <a:ext cx="7772040" cy="149940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b">
            <a:no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1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1560" y="63550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ct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215D3F-527D-44E1-88BE-E75F88A9F8C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61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1560" y="63550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ct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602B83-2F90-4A4F-BACF-E3F19D3F743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6120" y="27216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6120" y="16027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38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38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9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9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99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99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99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9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notepad-plus-plus.org/downloads/" TargetMode="External"/><Relationship Id="rId3" Type="http://schemas.openxmlformats.org/officeDocument/2006/relationships/hyperlink" Target="https://meldmerge.org/" TargetMode="External"/><Relationship Id="rId4" Type="http://schemas.openxmlformats.org/officeDocument/2006/relationships/hyperlink" Target="https://meldmerge.org/" TargetMode="External"/><Relationship Id="rId5" Type="http://schemas.openxmlformats.org/officeDocument/2006/relationships/hyperlink" Target="https://cygwin.com/install.html" TargetMode="External"/><Relationship Id="rId6" Type="http://schemas.openxmlformats.org/officeDocument/2006/relationships/hyperlink" Target="https://cygwin.com/install.html" TargetMode="External"/><Relationship Id="rId7" Type="http://schemas.openxmlformats.org/officeDocument/2006/relationships/hyperlink" Target="https://cygwin.com/install.html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ygwin.com/install.html" TargetMode="External"/><Relationship Id="rId2" Type="http://schemas.openxmlformats.org/officeDocument/2006/relationships/hyperlink" Target="https://cygwin.com/install.html" TargetMode="External"/><Relationship Id="rId3" Type="http://schemas.openxmlformats.org/officeDocument/2006/relationships/hyperlink" Target="https://cygwin.com/install.html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ygwin.com/install.html" TargetMode="External"/><Relationship Id="rId3" Type="http://schemas.openxmlformats.org/officeDocument/2006/relationships/hyperlink" Target="https://cygwin.com/install.html" TargetMode="External"/><Relationship Id="rId4" Type="http://schemas.openxmlformats.org/officeDocument/2006/relationships/hyperlink" Target="https://cygwin.com/install.html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10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FFD29-16F9-4595-868D-68C7620F3C7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89" name="Google Shape;89;p 1"/>
          <p:cNvSpPr txBox="1"/>
          <p:nvPr/>
        </p:nvSpPr>
        <p:spPr>
          <a:xfrm>
            <a:off x="720360" y="44053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Arial"/>
              </a:rPr>
              <a:t>Lesson #000 </a:t>
            </a:r>
            <a:br>
              <a:rPr sz="4000"/>
            </a:b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Arial"/>
              </a:rPr>
              <a:t>DOWNLOAD AND INSTALLATION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90;p 1"/>
          <p:cNvSpPr txBox="1"/>
          <p:nvPr/>
        </p:nvSpPr>
        <p:spPr>
          <a:xfrm>
            <a:off x="720360" y="2905200"/>
            <a:ext cx="7772040" cy="1500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Learn Programming Basics (C Language)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31;p6"/>
          <p:cNvSpPr/>
          <p:nvPr/>
        </p:nvSpPr>
        <p:spPr>
          <a:xfrm>
            <a:off x="354240" y="785520"/>
            <a:ext cx="8424000" cy="11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Choose a HTTPS website.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Choosing a download site is tricky it’s a trial and error of choosing which download site.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In this case the highlighted website is chosen;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then Click Next and wait for setup to complete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If the installation got stuck, close and restart the setup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28" name="Google Shape;235;g788537aeca_1_85"/>
          <p:cNvSpPr/>
          <p:nvPr/>
        </p:nvSpPr>
        <p:spPr>
          <a:xfrm>
            <a:off x="351360" y="20448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Choosing download site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sldNum" idx="19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ED59F-215A-4689-BAF5-E152D3A46E5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067360" cy="37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d7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35;g788537aeca_1_85"/>
          <p:cNvSpPr/>
          <p:nvPr/>
        </p:nvSpPr>
        <p:spPr>
          <a:xfrm>
            <a:off x="418680" y="21384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If the installation success, you should see something this: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sldNum" idx="20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B8044-B46E-473C-9086-C131210AE1D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72600" y="894960"/>
            <a:ext cx="6957000" cy="527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35;g788537aeca_1_85"/>
          <p:cNvSpPr/>
          <p:nvPr/>
        </p:nvSpPr>
        <p:spPr>
          <a:xfrm>
            <a:off x="366120" y="213120"/>
            <a:ext cx="846684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Package to download: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sldNum" idx="21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6DC076-1D3A-430C-8AFD-E03281A9309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36" name="Rectangle1"/>
          <p:cNvSpPr/>
          <p:nvPr/>
        </p:nvSpPr>
        <p:spPr>
          <a:xfrm>
            <a:off x="353520" y="785160"/>
            <a:ext cx="848088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gcc-core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gcc-g++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make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mingw64-i686-gcc-g++ (32-bit optional)</a:t>
            </a:r>
            <a:endParaRPr b="0" lang="en-SG" sz="16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mingw64-x86_64-gcc-g++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600" spc="-1" strike="noStrike">
              <a:latin typeface="Arial"/>
            </a:endParaRPr>
          </a:p>
        </p:txBody>
      </p:sp>
      <p:pic>
        <p:nvPicPr>
          <p:cNvPr id="137" name="Picture1" descr=""/>
          <p:cNvPicPr/>
          <p:nvPr/>
        </p:nvPicPr>
        <p:blipFill>
          <a:blip r:embed="rId1"/>
          <a:stretch/>
        </p:blipFill>
        <p:spPr>
          <a:xfrm>
            <a:off x="213120" y="3439440"/>
            <a:ext cx="8763120" cy="191772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2"/>
          <p:cNvSpPr/>
          <p:nvPr/>
        </p:nvSpPr>
        <p:spPr>
          <a:xfrm>
            <a:off x="366120" y="2773800"/>
            <a:ext cx="846684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Example image:</a:t>
            </a:r>
            <a:endParaRPr b="0" lang="en-S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35;g788537aeca_1_85"/>
          <p:cNvSpPr/>
          <p:nvPr/>
        </p:nvSpPr>
        <p:spPr>
          <a:xfrm>
            <a:off x="418680" y="213480"/>
            <a:ext cx="833796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Click next and next and install all package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22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A4F743-5C5E-407A-8E9F-FEEA5D0029B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57200" y="828720"/>
            <a:ext cx="4448160" cy="32860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81360" y="2474640"/>
            <a:ext cx="5005440" cy="369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d7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23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AD6C67-A692-4B9F-BAD9-C4EA8E91FA4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44" name="Google Shape;89;p 2"/>
          <p:cNvSpPr txBox="1"/>
          <p:nvPr/>
        </p:nvSpPr>
        <p:spPr>
          <a:xfrm>
            <a:off x="720720" y="440568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Arial"/>
              </a:rPr>
              <a:t>Testing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31;p 1"/>
          <p:cNvSpPr/>
          <p:nvPr/>
        </p:nvSpPr>
        <p:spPr>
          <a:xfrm>
            <a:off x="226440" y="125640"/>
            <a:ext cx="870156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35;g788537aeca_1_ 1"/>
          <p:cNvSpPr/>
          <p:nvPr/>
        </p:nvSpPr>
        <p:spPr>
          <a:xfrm>
            <a:off x="418680" y="21348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After installation, you should see Cygwin64 Terminal on your desktop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Double click it and a command prompt should be opened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Must open the command prompt first, as it will create a folder in your root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sldNum" idx="24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2693CE-EE1F-46F5-941F-7DD2A728FC6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14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1180800" cy="14446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rcRect l="0" t="0" r="-7383" b="64862"/>
          <a:stretch/>
        </p:blipFill>
        <p:spPr>
          <a:xfrm>
            <a:off x="2743560" y="2721600"/>
            <a:ext cx="5943240" cy="12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31;p 2"/>
          <p:cNvSpPr/>
          <p:nvPr/>
        </p:nvSpPr>
        <p:spPr>
          <a:xfrm>
            <a:off x="226440" y="125640"/>
            <a:ext cx="870156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" name="Google Shape;235;p 2"/>
          <p:cNvGrpSpPr/>
          <p:nvPr/>
        </p:nvGrpSpPr>
        <p:grpSpPr>
          <a:xfrm>
            <a:off x="457200" y="2562840"/>
            <a:ext cx="8393040" cy="1094760"/>
            <a:chOff x="457200" y="2562840"/>
            <a:chExt cx="8393040" cy="1094760"/>
          </a:xfrm>
        </p:grpSpPr>
        <p:pic>
          <p:nvPicPr>
            <p:cNvPr id="152" name="Google Shape;236;p 2" descr=""/>
            <p:cNvPicPr/>
            <p:nvPr/>
          </p:nvPicPr>
          <p:blipFill>
            <a:blip r:embed="rId1"/>
            <a:srcRect l="6568" t="1744" r="0" b="0"/>
            <a:stretch/>
          </p:blipFill>
          <p:spPr>
            <a:xfrm>
              <a:off x="457200" y="2562840"/>
              <a:ext cx="8393040" cy="109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3" name="Google Shape;237;p 2"/>
            <p:cNvSpPr/>
            <p:nvPr/>
          </p:nvSpPr>
          <p:spPr>
            <a:xfrm>
              <a:off x="5650200" y="2966400"/>
              <a:ext cx="1371240" cy="304560"/>
            </a:xfrm>
            <a:prstGeom prst="rect">
              <a:avLst/>
            </a:prstGeom>
            <a:noFill/>
            <a:ln w="25400">
              <a:solidFill>
                <a:srgbClr val="c0504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Google Shape;235;g788537aeca_1_ 2"/>
          <p:cNvSpPr/>
          <p:nvPr/>
        </p:nvSpPr>
        <p:spPr>
          <a:xfrm>
            <a:off x="418680" y="21348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Go to your working default folders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On first installation, you MUST open the Cygwin terminal at least once to generate the default folder.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Go to: This PC  → C: → cygwin64 → home → $(your PC’s username)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Turn on [File name extensions]</a:t>
            </a:r>
            <a:endParaRPr b="0" lang="en-SG" sz="1800" spc="-1" strike="noStrike">
              <a:latin typeface="Arial"/>
            </a:endParaRPr>
          </a:p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Turn on [Hidden Items] (optional)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sldNum" idx="25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EC97BD-A7AA-40C2-B0F2-73F95AB6F65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14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248;p19" descr=""/>
          <p:cNvPicPr/>
          <p:nvPr/>
        </p:nvPicPr>
        <p:blipFill>
          <a:blip r:embed="rId1"/>
          <a:stretch/>
        </p:blipFill>
        <p:spPr>
          <a:xfrm>
            <a:off x="598680" y="1600200"/>
            <a:ext cx="5802120" cy="237600"/>
          </a:xfrm>
          <a:prstGeom prst="rect">
            <a:avLst/>
          </a:prstGeom>
          <a:ln w="0">
            <a:noFill/>
          </a:ln>
        </p:spPr>
      </p:pic>
      <p:sp>
        <p:nvSpPr>
          <p:cNvPr id="157" name="Google Shape;251;p19"/>
          <p:cNvSpPr/>
          <p:nvPr/>
        </p:nvSpPr>
        <p:spPr>
          <a:xfrm>
            <a:off x="583920" y="2286000"/>
            <a:ext cx="604548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Open the file using notepad++, set as default application to open this type of file for ease of use.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Copy this exact code snippet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into your a.c file.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58" name="Google Shape;235;g788537aeca_1_85"/>
          <p:cNvSpPr/>
          <p:nvPr/>
        </p:nvSpPr>
        <p:spPr>
          <a:xfrm>
            <a:off x="418680" y="21348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Test Cygwin by writing your first programming text file</a:t>
            </a:r>
            <a:endParaRPr b="0" lang="en-SG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Create a txt file and rename your file to “a.c”.</a:t>
            </a:r>
            <a:endParaRPr b="0" lang="en-SG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make sure to change the file extension as well.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380" spc="-1" strike="noStrike">
              <a:latin typeface="Arial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sldNum" idx="26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9F0CDC-3D26-4504-8B9B-D243576F3FE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14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60" name="Google Shape;234;p 2" descr=""/>
          <p:cNvPicPr/>
          <p:nvPr/>
        </p:nvPicPr>
        <p:blipFill>
          <a:blip r:embed="rId2"/>
          <a:stretch/>
        </p:blipFill>
        <p:spPr>
          <a:xfrm>
            <a:off x="541080" y="1191600"/>
            <a:ext cx="5859720" cy="3045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3015000" y="3402720"/>
            <a:ext cx="2928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SG" sz="1800" spc="-1" strike="noStrike">
                <a:latin typeface="Arial"/>
              </a:rPr>
              <a:t>#include &lt;stdio.h&gt;</a:t>
            </a:r>
            <a:endParaRPr b="0" lang="en-SG" sz="1800" spc="-1" strike="noStrike">
              <a:latin typeface="Arial"/>
            </a:endParaRPr>
          </a:p>
          <a:p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int main(){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  </a:t>
            </a:r>
            <a:r>
              <a:rPr b="0" lang="en-SG" sz="1800" spc="-1" strike="noStrike">
                <a:latin typeface="Arial"/>
              </a:rPr>
              <a:t>printf("DONKEY BALLS");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  </a:t>
            </a:r>
            <a:r>
              <a:rPr b="0" lang="en-SG" sz="1800" spc="-1" strike="noStrike">
                <a:latin typeface="Arial"/>
              </a:rPr>
              <a:t>scanf(“%d”);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  </a:t>
            </a:r>
            <a:r>
              <a:rPr b="0" lang="en-SG" sz="1800" spc="-1" strike="noStrike">
                <a:latin typeface="Arial"/>
              </a:rPr>
              <a:t>return 0;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}</a:t>
            </a:r>
            <a:endParaRPr b="0" lang="en-S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259;p20" descr=""/>
          <p:cNvPicPr/>
          <p:nvPr/>
        </p:nvPicPr>
        <p:blipFill>
          <a:blip r:embed="rId1"/>
          <a:stretch/>
        </p:blipFill>
        <p:spPr>
          <a:xfrm>
            <a:off x="457200" y="3010320"/>
            <a:ext cx="5754600" cy="19008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235;g788537aeca_1_85"/>
          <p:cNvSpPr/>
          <p:nvPr/>
        </p:nvSpPr>
        <p:spPr>
          <a:xfrm>
            <a:off x="418680" y="21348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Test Cygwin by Compiling your first program</a:t>
            </a:r>
            <a:endParaRPr b="0" lang="en-SG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Enter the command: “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gcc a.c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”.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If no error occurs, you should see these;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An “a.exe” file should be generated in the same directory as the file.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64" name="Google Shape;235;g788537aeca_1_85"/>
          <p:cNvSpPr/>
          <p:nvPr/>
        </p:nvSpPr>
        <p:spPr>
          <a:xfrm>
            <a:off x="577440" y="365760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Run your .exe file</a:t>
            </a:r>
            <a:endParaRPr b="0" lang="en-SG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Enter the command: “./a.exe” OR “./a” to run the file.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It should print out these, and then Crtl + C to stop: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sldNum" idx="27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8AF711-F556-4F78-9CA9-E021D8BDB6F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14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rcRect l="0" t="0" r="57825" b="67559"/>
          <a:stretch/>
        </p:blipFill>
        <p:spPr>
          <a:xfrm>
            <a:off x="457200" y="1600200"/>
            <a:ext cx="2333520" cy="11426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rcRect l="0" t="0" r="54501" b="52932"/>
          <a:stretch/>
        </p:blipFill>
        <p:spPr>
          <a:xfrm>
            <a:off x="3200400" y="4742640"/>
            <a:ext cx="2517480" cy="16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235;g788537aeca_1_ 3"/>
          <p:cNvSpPr/>
          <p:nvPr/>
        </p:nvSpPr>
        <p:spPr>
          <a:xfrm>
            <a:off x="418680" y="153648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Test Cygwin by Compiling your first program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Enter the command: “x86_64-w64-mingw32-gcc</a:t>
            </a:r>
            <a:r>
              <a:rPr b="1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 a.c</a:t>
            </a:r>
            <a:r>
              <a:rPr b="0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” OR;</a:t>
            </a:r>
            <a:endParaRPr b="0" lang="en-SG" sz="138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Enter the command: “x86_64-w64-mingw32-g++</a:t>
            </a:r>
            <a:r>
              <a:rPr b="1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 a.c</a:t>
            </a:r>
            <a:r>
              <a:rPr b="0" lang="en-US" sz="1380" spc="-1" strike="noStrike">
                <a:solidFill>
                  <a:srgbClr val="000000"/>
                </a:solidFill>
                <a:latin typeface="Calibri"/>
                <a:ea typeface="Calibri"/>
              </a:rPr>
              <a:t>”.</a:t>
            </a:r>
            <a:endParaRPr b="0" lang="en-SG" sz="138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If no error occurs, you should see these;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An “a.exe” file should be generated in the same directory as the file.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69" name="Google Shape;235;g788537aeca_1_ 4"/>
          <p:cNvSpPr/>
          <p:nvPr/>
        </p:nvSpPr>
        <p:spPr>
          <a:xfrm>
            <a:off x="577440" y="3724920"/>
            <a:ext cx="8337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Run your .exe file</a:t>
            </a:r>
            <a:endParaRPr b="0" lang="en-SG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Double click “./a.exe”.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Should see no errors.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Ctrl + C to close console.</a:t>
            </a:r>
            <a:endParaRPr b="0" lang="en-SG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Ctrl + L to clear console.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sldNum" idx="28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609F60-E087-4B68-8444-3E7A5B8786A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14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03;ga62bde5d41_0_0"/>
          <p:cNvSpPr/>
          <p:nvPr/>
        </p:nvSpPr>
        <p:spPr>
          <a:xfrm>
            <a:off x="396360" y="2543400"/>
            <a:ext cx="8457840" cy="25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tIns="91440" bIns="91440" anchor="t"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Download and INSTALL (notepad++):</a:t>
            </a:r>
            <a:endParaRPr b="0" lang="en-SG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2"/>
              </a:rPr>
              <a:t>notepad-plus-plus.org/downloads/</a:t>
            </a:r>
            <a:endParaRPr b="0" lang="en-SG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you can use notepad, but its too hardcore, not recommended 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SG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Download and INSTALL (meld):</a:t>
            </a:r>
            <a:endParaRPr b="0" lang="en-SG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Arial"/>
                <a:hlinkClick r:id="rId3"/>
              </a:rPr>
              <a:t>https://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Arial"/>
                <a:hlinkClick r:id="rId4"/>
              </a:rPr>
              <a:t>meldmerge.org/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b="0" lang="en-SG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File comparison software</a:t>
            </a:r>
            <a:endParaRPr b="0" lang="en-SG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Download and INSTALL (cygwin):</a:t>
            </a:r>
            <a:endParaRPr b="0" lang="en-SG" sz="1600" spc="-1" strike="noStrike">
              <a:latin typeface="Arial"/>
            </a:endParaRPr>
          </a:p>
          <a:p>
            <a:pPr marL="914400" indent="-3808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5"/>
              </a:rPr>
              <a:t>https://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6"/>
              </a:rPr>
              <a:t>cygwin.com/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7"/>
              </a:rPr>
              <a:t>install.html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SG" sz="1600" spc="-1" strike="noStrike">
              <a:latin typeface="Arial"/>
            </a:endParaRPr>
          </a:p>
          <a:p>
            <a:pPr marL="914400" indent="-38088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Cygwin is a Linux environment based command prompt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2" name="Google Shape;103;ga62bde5d41_0_0"/>
          <p:cNvSpPr/>
          <p:nvPr/>
        </p:nvSpPr>
        <p:spPr>
          <a:xfrm>
            <a:off x="414720" y="685800"/>
            <a:ext cx="8445240" cy="13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tIns="91440" bIns="91440"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Not be using any IDE (Integrated Development Environment).</a:t>
            </a:r>
            <a:endParaRPr b="0" lang="en-SG" sz="1600" spc="-1" strike="noStrike">
              <a:latin typeface="Arial"/>
            </a:endParaRPr>
          </a:p>
          <a:p>
            <a:pPr lvl="2"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Relying on IDE makes you lazy and more careless.</a:t>
            </a:r>
            <a:endParaRPr b="0" lang="en-SG" sz="1600" spc="-1" strike="noStrike">
              <a:latin typeface="Arial"/>
            </a:endParaRPr>
          </a:p>
          <a:p>
            <a:pPr lvl="2"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Be known of your own mistake, learn through emotional pain.</a:t>
            </a:r>
            <a:endParaRPr b="0" lang="en-SG" sz="1600" spc="-1" strike="noStrike">
              <a:latin typeface="Arial"/>
            </a:endParaRPr>
          </a:p>
          <a:p>
            <a:pPr lvl="2"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Use Google search to search for the different kinds of errors and understand what its means.</a:t>
            </a:r>
            <a:endParaRPr b="0" lang="en-SG" sz="1600" spc="-1" strike="noStrike"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Read the entire PowerPoint slide again if needed.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3" name="Google Shape;235;g788537aeca_1_85"/>
          <p:cNvSpPr/>
          <p:nvPr/>
        </p:nvSpPr>
        <p:spPr>
          <a:xfrm>
            <a:off x="404280" y="162000"/>
            <a:ext cx="8440920" cy="4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Introduction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 idx="11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E556B5-5AE8-4E76-9263-7C1A9B5E3EC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9;p3"/>
          <p:cNvSpPr/>
          <p:nvPr/>
        </p:nvSpPr>
        <p:spPr>
          <a:xfrm>
            <a:off x="412920" y="831960"/>
            <a:ext cx="8432280" cy="17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Download at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2"/>
              </a:rPr>
              <a:t>cygwin.com/</a:t>
            </a:r>
            <a:r>
              <a:rPr b="0" lang="en-US" sz="16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3"/>
              </a:rPr>
              <a:t>install.html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SG" sz="1600" spc="-1" strike="noStrike"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Click install Cygwin</a:t>
            </a:r>
            <a:endParaRPr b="0" lang="en-SG" sz="1600" spc="-1" strike="noStrike"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Download the setup file</a:t>
            </a:r>
            <a:endParaRPr b="0" lang="en-SG" sz="1600" spc="-1" strike="noStrike">
              <a:latin typeface="Arial"/>
            </a:endParaRPr>
          </a:p>
          <a:p>
            <a:pPr lvl="1" marL="743040" indent="-298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setup-x86_64.exe for 64-bit computer</a:t>
            </a:r>
            <a:endParaRPr b="0" lang="en-SG" sz="1600" spc="-1" strike="noStrike">
              <a:latin typeface="Arial"/>
            </a:endParaRPr>
          </a:p>
          <a:p>
            <a:pPr lvl="1" marL="743040" indent="-298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setup-x86.exe for 32-bit computer</a:t>
            </a:r>
            <a:endParaRPr b="0" lang="en-SG" sz="1600" spc="-1" strike="noStrike">
              <a:latin typeface="Arial"/>
            </a:endParaRPr>
          </a:p>
        </p:txBody>
      </p:sp>
      <p:pic>
        <p:nvPicPr>
          <p:cNvPr id="96" name="Google Shape;110;p3" descr=""/>
          <p:cNvPicPr/>
          <p:nvPr/>
        </p:nvPicPr>
        <p:blipFill>
          <a:blip r:embed="rId4"/>
          <a:stretch/>
        </p:blipFill>
        <p:spPr>
          <a:xfrm>
            <a:off x="412560" y="2732040"/>
            <a:ext cx="8432280" cy="310284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111;p3"/>
          <p:cNvSpPr/>
          <p:nvPr/>
        </p:nvSpPr>
        <p:spPr>
          <a:xfrm>
            <a:off x="1497240" y="4205880"/>
            <a:ext cx="977040" cy="25416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12;p3"/>
          <p:cNvSpPr/>
          <p:nvPr/>
        </p:nvSpPr>
        <p:spPr>
          <a:xfrm>
            <a:off x="1497240" y="4665240"/>
            <a:ext cx="977040" cy="25416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113;p3"/>
          <p:cNvSpPr/>
          <p:nvPr/>
        </p:nvSpPr>
        <p:spPr>
          <a:xfrm>
            <a:off x="359280" y="2933280"/>
            <a:ext cx="776520" cy="12888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235;g788537aeca_1_85"/>
          <p:cNvSpPr/>
          <p:nvPr/>
        </p:nvSpPr>
        <p:spPr>
          <a:xfrm>
            <a:off x="418680" y="21384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Download Cygwin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Num" idx="12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EF25D2-8899-439F-9FFD-4F779047299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18;p4" descr=""/>
          <p:cNvPicPr/>
          <p:nvPr/>
        </p:nvPicPr>
        <p:blipFill>
          <a:blip r:embed="rId1"/>
          <a:stretch/>
        </p:blipFill>
        <p:spPr>
          <a:xfrm>
            <a:off x="1538280" y="1141560"/>
            <a:ext cx="6062760" cy="457200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19;p4"/>
          <p:cNvSpPr/>
          <p:nvPr/>
        </p:nvSpPr>
        <p:spPr>
          <a:xfrm>
            <a:off x="5560920" y="5255640"/>
            <a:ext cx="1018800" cy="39312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sldNum" idx="13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24710B-F923-4834-9667-A7807C6991A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24;p5" descr=""/>
          <p:cNvPicPr/>
          <p:nvPr/>
        </p:nvPicPr>
        <p:blipFill>
          <a:blip r:embed="rId1"/>
          <a:stretch/>
        </p:blipFill>
        <p:spPr>
          <a:xfrm>
            <a:off x="1536840" y="1141560"/>
            <a:ext cx="6064920" cy="457200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25;p5"/>
          <p:cNvSpPr/>
          <p:nvPr/>
        </p:nvSpPr>
        <p:spPr>
          <a:xfrm>
            <a:off x="5560920" y="5255640"/>
            <a:ext cx="1018800" cy="39312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sldNum" idx="14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FF5AC5-9C67-43B0-9462-0209CD57D1B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30;p6" descr=""/>
          <p:cNvPicPr/>
          <p:nvPr/>
        </p:nvPicPr>
        <p:blipFill>
          <a:blip r:embed="rId1"/>
          <a:stretch/>
        </p:blipFill>
        <p:spPr>
          <a:xfrm>
            <a:off x="1538280" y="1141560"/>
            <a:ext cx="6062760" cy="457200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132;p6"/>
          <p:cNvSpPr/>
          <p:nvPr/>
        </p:nvSpPr>
        <p:spPr>
          <a:xfrm>
            <a:off x="5560920" y="5255640"/>
            <a:ext cx="1018800" cy="39312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33;p6"/>
          <p:cNvSpPr/>
          <p:nvPr/>
        </p:nvSpPr>
        <p:spPr>
          <a:xfrm>
            <a:off x="1674720" y="2208240"/>
            <a:ext cx="5715720" cy="68508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34;p6"/>
          <p:cNvSpPr/>
          <p:nvPr/>
        </p:nvSpPr>
        <p:spPr>
          <a:xfrm>
            <a:off x="1674720" y="2970360"/>
            <a:ext cx="5715720" cy="83808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235;g788537aeca_1_85"/>
          <p:cNvSpPr/>
          <p:nvPr/>
        </p:nvSpPr>
        <p:spPr>
          <a:xfrm>
            <a:off x="418680" y="21384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Use default root directory (recommended)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sldNum" idx="15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F2989C-A3A9-4172-98C1-8012981F44C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40;p7" descr=""/>
          <p:cNvPicPr/>
          <p:nvPr/>
        </p:nvPicPr>
        <p:blipFill>
          <a:blip r:embed="rId1"/>
          <a:stretch/>
        </p:blipFill>
        <p:spPr>
          <a:xfrm>
            <a:off x="1538280" y="1141560"/>
            <a:ext cx="6062760" cy="457200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41;p7"/>
          <p:cNvSpPr/>
          <p:nvPr/>
        </p:nvSpPr>
        <p:spPr>
          <a:xfrm>
            <a:off x="5560920" y="5255640"/>
            <a:ext cx="1018800" cy="39312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235;g788537aeca_1_85"/>
          <p:cNvSpPr/>
          <p:nvPr/>
        </p:nvSpPr>
        <p:spPr>
          <a:xfrm>
            <a:off x="418680" y="21384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Local Package Directory can be installed anywhere, for example in D:\Cygwin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sldNum" idx="16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8EC947-ECE2-45A4-B5CB-C7FD765EE0B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35;g788537aeca_1_85"/>
          <p:cNvSpPr/>
          <p:nvPr/>
        </p:nvSpPr>
        <p:spPr>
          <a:xfrm>
            <a:off x="418680" y="213840"/>
            <a:ext cx="833796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Use System Proxy Settings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sldNum" idx="17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EFB174-1008-4245-AD8F-BE119ABE93D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71600" y="1057320"/>
            <a:ext cx="6614640" cy="48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62;p10" descr=""/>
          <p:cNvPicPr/>
          <p:nvPr/>
        </p:nvPicPr>
        <p:blipFill>
          <a:blip r:embed="rId1"/>
          <a:stretch/>
        </p:blipFill>
        <p:spPr>
          <a:xfrm>
            <a:off x="73800" y="1428840"/>
            <a:ext cx="8946000" cy="464868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63;p10"/>
          <p:cNvSpPr/>
          <p:nvPr/>
        </p:nvSpPr>
        <p:spPr>
          <a:xfrm>
            <a:off x="150480" y="2648520"/>
            <a:ext cx="457200" cy="22824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64;p10"/>
          <p:cNvSpPr/>
          <p:nvPr/>
        </p:nvSpPr>
        <p:spPr>
          <a:xfrm>
            <a:off x="988920" y="3791520"/>
            <a:ext cx="457200" cy="22824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66;p10"/>
          <p:cNvSpPr/>
          <p:nvPr/>
        </p:nvSpPr>
        <p:spPr>
          <a:xfrm>
            <a:off x="1140480" y="4247640"/>
            <a:ext cx="7009920" cy="228240"/>
          </a:xfrm>
          <a:prstGeom prst="rect">
            <a:avLst/>
          </a:prstGeom>
          <a:noFill/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235;g788537aeca_1_85"/>
          <p:cNvSpPr/>
          <p:nvPr/>
        </p:nvSpPr>
        <p:spPr>
          <a:xfrm>
            <a:off x="418680" y="244440"/>
            <a:ext cx="833796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216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Find your respective region and download mirror site (Optional)</a:t>
            </a:r>
            <a:endParaRPr b="0" lang="en-SG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https://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cygwin.com/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install.html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sldNum" idx="18"/>
          </p:nvPr>
        </p:nvSpPr>
        <p:spPr>
          <a:xfrm>
            <a:off x="6550920" y="6355080"/>
            <a:ext cx="213300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216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CB00AE-7DC9-4808-B34B-D3D1E99906A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Arial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2021-05-15T02:55:25Z</dcterms:created>
  <dc:creator/>
  <dc:description/>
  <dc:language>en-SG</dc:language>
  <cp:lastModifiedBy/>
  <dcterms:modified xsi:type="dcterms:W3CDTF">2022-08-25T00:18:49Z</dcterms:modified>
  <cp:revision>26</cp:revision>
  <dc:subject/>
  <dc:title/>
</cp:coreProperties>
</file>