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SgpkG+WhkGd/XjHOQz9byTPKH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243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von+neumann+diagram&amp;rlz=1C1SQJL_enSG921SG921&amp;sxsrf=ALeKk00kAhXG5nHDcGLeZTijCQgF-V5Bzg:1604454951333&amp;source=lnms&amp;tbm=isch&amp;sa=X&amp;ved=2ahUKEwj1pbq75OfsAhUX9nMBHWcpD-UQ_AUoAXoECAQQAw&amp;biw=1366&amp;bih=62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2b594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a62b594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https://www.google.com/search?q=von+neumann+diagram&amp;rlz=1C1SQJL_enSG921SG921&amp;sxsrf=ALeKk00kAhXG5nHDcGLeZTijCQgF-V5Bzg:1604454951333&amp;source=lnms&amp;tbm=isch&amp;sa=X&amp;ved=2ahUKEwj1pbq75OfsAhUX9nMBHWcpD-UQ_AUoAXoECAQQAw&amp;biw=1366&amp;bih=625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a62b594ff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dbf6f7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5dbf6f7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a5dbf6f77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719f119a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a719f119a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a719f119a3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#000</a:t>
            </a:r>
            <a:br>
              <a:rPr lang="en-US"/>
            </a:br>
            <a:r>
              <a:rPr lang="en-US"/>
              <a:t>Von Neumann Diagram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 idx="4294967295"/>
          </p:nvPr>
        </p:nvSpPr>
        <p:spPr>
          <a:xfrm>
            <a:off x="310350" y="2857500"/>
            <a:ext cx="8523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500"/>
              <a:t>Von neumann diagram is a extreme simplify diagram of a computer hardware</a:t>
            </a:r>
            <a:endParaRPr sz="3500"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2b594fff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5" name="Google Shape;105;ga62b594f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3000"/>
            <a:ext cx="8839200" cy="511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dbf6f772_0_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Problem Solving</a:t>
            </a:r>
            <a:endParaRPr/>
          </a:p>
        </p:txBody>
      </p:sp>
      <p:sp>
        <p:nvSpPr>
          <p:cNvPr id="112" name="Google Shape;112;ga5dbf6f772_0_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113" name="Google Shape;113;ga5dbf6f772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719f119a3_0_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0" name="Google Shape;120;ga719f119a3_0_2"/>
          <p:cNvSpPr txBox="1"/>
          <p:nvPr/>
        </p:nvSpPr>
        <p:spPr>
          <a:xfrm>
            <a:off x="759800" y="522975"/>
            <a:ext cx="56838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Divide and Conquer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17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LESSON #000 Von Neumann Diagram</vt:lpstr>
      <vt:lpstr>Von neumann diagram is a extreme simplify diagram of a computer hardware</vt:lpstr>
      <vt:lpstr>PowerPoint Presentation</vt:lpstr>
      <vt:lpstr>Problem Solving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2021-05-15T07:17:29Z</dcterms:created>
  <dcterms:modified xsi:type="dcterms:W3CDTF">2021-05-15T07:17:32Z</dcterms:modified>
</cp:coreProperties>
</file>