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FEGnJciC+b1ae3u2PTFBDe/31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E7889B6-2E52-4AFF-B5CC-F2213AF6124F}">
  <a:tblStyle styleId="{FE7889B6-2E52-4AFF-B5CC-F2213AF61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1253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raw.com/uml-diagram/#UMLMean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e5fd350d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ae5fd350d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ae5fd350d7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e5fd350d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ae5fd350d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ae5fd350d7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e5fd350d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ae5fd350d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ae5fd350d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e5fd350d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ae5fd350d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ae5fd350d7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5fd350d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ae5fd350d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ae5fd350d7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5fd350d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ae5fd350d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ae5fd350d7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e5fd350d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ae5fd350d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https://www.smartdraw.com/uml-diagram/#UMLMeaning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ae5fd350d7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e5fd350d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e5fd350d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ae5fd350d7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RDqTx8d4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www.youtube.com/watch?v=DF2XAc07eI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#000</a:t>
            </a:r>
            <a:br>
              <a:rPr lang="en-US"/>
            </a:br>
            <a:r>
              <a:rPr lang="en-US"/>
              <a:t>FlowChart/UML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5fd350d7_0_195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UML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ae5fd350d7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00" y="1104225"/>
            <a:ext cx="5463201" cy="55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5fd350d7_0_13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Flow Chart</a:t>
            </a:r>
            <a:endParaRPr/>
          </a:p>
        </p:txBody>
      </p:sp>
      <p:sp>
        <p:nvSpPr>
          <p:cNvPr id="98" name="Google Shape;98;gae5fd350d7_0_13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9" name="Google Shape;99;gae5fd350d7_0_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Flowchart tutorial</a:t>
            </a:r>
            <a:endParaRPr sz="400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1434100"/>
            <a:ext cx="9144000" cy="26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urier New"/>
              <a:buChar char="-"/>
            </a:pPr>
            <a:r>
              <a:rPr lang="en-US" sz="15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https://www.youtube.com/watch?v=SWRDqTx8d4k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Courier New"/>
              <a:buChar char="-"/>
            </a:pPr>
            <a:r>
              <a:rPr lang="en-US" sz="15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https://www.youtube.com/watch?v=DF2XAc07eI0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Free drawing of flow chart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urier New"/>
              <a:buChar char="-"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png/jpeg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urier New"/>
              <a:buChar char="-"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save draw.io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urier New"/>
              <a:buChar char="-"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downloadable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draw.io - </a:t>
            </a:r>
            <a:r>
              <a:rPr lang="en-US" sz="15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https://app.diagrams.net/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5fd350d7_0_7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 diagram: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gae5fd350d7_0_7"/>
          <p:cNvGraphicFramePr/>
          <p:nvPr/>
        </p:nvGraphicFramePr>
        <p:xfrm>
          <a:off x="952500" y="1277350"/>
          <a:ext cx="7239000" cy="4979475"/>
        </p:xfrm>
        <a:graphic>
          <a:graphicData uri="http://schemas.openxmlformats.org/drawingml/2006/table">
            <a:tbl>
              <a:tblPr>
                <a:noFill/>
                <a:tableStyleId>{FE7889B6-2E52-4AFF-B5CC-F2213AF6124F}</a:tableStyleId>
              </a:tblPr>
              <a:tblGrid>
                <a:gridCol w="3619500"/>
                <a:gridCol w="3619500"/>
              </a:tblGrid>
              <a:tr h="165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Start or Stop/End</a:t>
                      </a:r>
                      <a:endParaRPr sz="2000"/>
                    </a:p>
                  </a:txBody>
                  <a:tcPr marL="91425" marR="91425" marT="91425" marB="91425"/>
                </a:tc>
              </a:tr>
              <a:tr h="165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Input or Output data</a:t>
                      </a:r>
                      <a:endParaRPr sz="2000"/>
                    </a:p>
                  </a:txBody>
                  <a:tcPr marL="91425" marR="91425" marT="91425" marB="91425"/>
                </a:tc>
              </a:tr>
              <a:tr h="165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Decision Making</a:t>
                      </a: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(mostly for if, else if and else)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5" name="Google Shape;115;gae5fd350d7_0_7"/>
          <p:cNvSpPr/>
          <p:nvPr/>
        </p:nvSpPr>
        <p:spPr>
          <a:xfrm>
            <a:off x="1759575" y="1499950"/>
            <a:ext cx="2134500" cy="112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ae5fd350d7_0_7"/>
          <p:cNvSpPr/>
          <p:nvPr/>
        </p:nvSpPr>
        <p:spPr>
          <a:xfrm>
            <a:off x="1658600" y="3158575"/>
            <a:ext cx="2365200" cy="11250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ae5fd350d7_0_7"/>
          <p:cNvSpPr/>
          <p:nvPr/>
        </p:nvSpPr>
        <p:spPr>
          <a:xfrm>
            <a:off x="2199375" y="4745075"/>
            <a:ext cx="1226100" cy="1226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5fd350d7_0_119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 diagram: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gae5fd350d7_0_119"/>
          <p:cNvGraphicFramePr/>
          <p:nvPr/>
        </p:nvGraphicFramePr>
        <p:xfrm>
          <a:off x="952500" y="1277350"/>
          <a:ext cx="7239000" cy="4979475"/>
        </p:xfrm>
        <a:graphic>
          <a:graphicData uri="http://schemas.openxmlformats.org/drawingml/2006/table">
            <a:tbl>
              <a:tblPr>
                <a:noFill/>
                <a:tableStyleId>{FE7889B6-2E52-4AFF-B5CC-F2213AF6124F}</a:tableStyleId>
              </a:tblPr>
              <a:tblGrid>
                <a:gridCol w="3619500"/>
                <a:gridCol w="3619500"/>
              </a:tblGrid>
              <a:tr h="165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Process</a:t>
                      </a:r>
                      <a:endParaRPr sz="2000"/>
                    </a:p>
                  </a:txBody>
                  <a:tcPr marL="91425" marR="91425" marT="91425" marB="91425"/>
                </a:tc>
              </a:tr>
              <a:tr h="165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Predefined Process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65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Looping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5" name="Google Shape;125;gae5fd350d7_0_119"/>
          <p:cNvSpPr/>
          <p:nvPr/>
        </p:nvSpPr>
        <p:spPr>
          <a:xfrm>
            <a:off x="1471125" y="1572075"/>
            <a:ext cx="2596200" cy="108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ae5fd350d7_0_119"/>
          <p:cNvSpPr/>
          <p:nvPr/>
        </p:nvSpPr>
        <p:spPr>
          <a:xfrm>
            <a:off x="1471125" y="3182975"/>
            <a:ext cx="2495250" cy="1168225"/>
          </a:xfrm>
          <a:prstGeom prst="flowChartPredefined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e5fd350d7_0_119"/>
          <p:cNvSpPr/>
          <p:nvPr/>
        </p:nvSpPr>
        <p:spPr>
          <a:xfrm>
            <a:off x="1593713" y="4880300"/>
            <a:ext cx="2351025" cy="995175"/>
          </a:xfrm>
          <a:prstGeom prst="flowChartPrepa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e5fd350d7_0_146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 diagram: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gae5fd350d7_0_146"/>
          <p:cNvGraphicFramePr/>
          <p:nvPr/>
        </p:nvGraphicFramePr>
        <p:xfrm>
          <a:off x="952500" y="1277350"/>
          <a:ext cx="7239000" cy="4979475"/>
        </p:xfrm>
        <a:graphic>
          <a:graphicData uri="http://schemas.openxmlformats.org/drawingml/2006/table">
            <a:tbl>
              <a:tblPr>
                <a:noFill/>
                <a:tableStyleId>{FE7889B6-2E52-4AFF-B5CC-F2213AF6124F}</a:tableStyleId>
              </a:tblPr>
              <a:tblGrid>
                <a:gridCol w="3619500"/>
                <a:gridCol w="3619500"/>
              </a:tblGrid>
              <a:tr h="165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connector</a:t>
                      </a:r>
                      <a:endParaRPr sz="2000"/>
                    </a:p>
                  </a:txBody>
                  <a:tcPr marL="91425" marR="91425" marT="91425" marB="91425"/>
                </a:tc>
              </a:tr>
              <a:tr h="165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65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5" name="Google Shape;135;gae5fd350d7_0_146"/>
          <p:cNvSpPr/>
          <p:nvPr/>
        </p:nvSpPr>
        <p:spPr>
          <a:xfrm>
            <a:off x="2033600" y="1413425"/>
            <a:ext cx="13506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e5fd350d7_0_1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UML</a:t>
            </a:r>
            <a:endParaRPr/>
          </a:p>
        </p:txBody>
      </p:sp>
      <p:sp>
        <p:nvSpPr>
          <p:cNvPr id="142" name="Google Shape;142;gae5fd350d7_0_13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143" name="Google Shape;143;gae5fd350d7_0_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5fd350d7_0_163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UML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ae5fd350d7_0_163"/>
          <p:cNvSpPr txBox="1"/>
          <p:nvPr/>
        </p:nvSpPr>
        <p:spPr>
          <a:xfrm>
            <a:off x="620175" y="1283625"/>
            <a:ext cx="79182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Package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Object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Composite Structure Diagram /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Interaction Overview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Timing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Communication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Component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Deployment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5fd350d7_0_188"/>
          <p:cNvSpPr txBox="1"/>
          <p:nvPr/>
        </p:nvSpPr>
        <p:spPr>
          <a:xfrm>
            <a:off x="493375" y="485075"/>
            <a:ext cx="833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UML</a:t>
            </a:r>
            <a:endParaRPr sz="2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ae5fd350d7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75" y="1234050"/>
            <a:ext cx="8338200" cy="525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(4:3)</PresentationFormat>
  <Paragraphs>57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LESSON #000 FlowChart/UML</vt:lpstr>
      <vt:lpstr>Flow Chart</vt:lpstr>
      <vt:lpstr>Flowchart tutorial</vt:lpstr>
      <vt:lpstr>PowerPoint Presentation</vt:lpstr>
      <vt:lpstr>PowerPoint Presentation</vt:lpstr>
      <vt:lpstr>PowerPoint Presentation</vt:lpstr>
      <vt:lpstr>UML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2021-05-15T07:16:46Z</dcterms:created>
  <dcterms:modified xsi:type="dcterms:W3CDTF">2021-05-15T07:16:50Z</dcterms:modified>
</cp:coreProperties>
</file>