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48" r:id="rId1"/>
  </p:sldMasterIdLst>
  <p:notesMasterIdLst>
    <p:notesMasterId r:id="rId5"/>
  </p:notesMasterIdLst>
  <p:sldIdLst>
    <p:sldId id="256" r:id="rId2"/>
    <p:sldId id="257" r:id="rId3"/>
    <p:sldId id="258" r:id="rId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2880">
          <p15:clr>
            <a:srgbClr val="000000"/>
          </p15:clr>
        </p15:guide>
      </p15:sldGuideLst>
    </p:ext>
    <p:ext uri="{2D200454-40CA-4A62-9FC3-DE9A4176ACB9}">
      <p15:notes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880">
          <p15:clr>
            <a:srgbClr val="000000"/>
          </p15:clr>
        </p15:guide>
        <p15:guide id="2" pos="2160">
          <p15:clr>
            <a:srgbClr val="000000"/>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 roundtripDataSignature="AMtx7mglaxPUjaZppqz2fmE2OKC4GX262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1470" y="-10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viewProps" Target="viewProps.xml"/><Relationship Id="rId5" Type="http://schemas.openxmlformats.org/officeDocument/2006/relationships/notesMaster" Target="notesMasters/notesMaster1.xml"/><Relationship Id="rId10" Type="http://schemas.openxmlformats.org/officeDocument/2006/relationships/presProps" Target="presProps.xml"/><Relationship Id="rId4" Type="http://schemas.openxmlformats.org/officeDocument/2006/relationships/slide" Target="slides/slide3.xml"/><Relationship Id="rId9"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5131630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a62b594ff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ga62b594ff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ga62b594fff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18" name="Google Shape;18;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7"/>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8"/>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1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28" name="Google Shape;28;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4" name="Google Shape;34;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0" name="Google Shape;40;p1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1" name="Google Shape;4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7" name="Google Shape;47;p1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8" name="Google Shape;48;p1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9" name="Google Shape;49;p1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0" name="Google Shape;50;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5"/>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15"/>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6"/>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4000"/>
              <a:buFont typeface="Calibri"/>
              <a:buNone/>
            </a:pPr>
            <a:r>
              <a:rPr lang="en-US"/>
              <a:t>LESSON #000</a:t>
            </a:r>
            <a:br>
              <a:rPr lang="en-US"/>
            </a:br>
            <a:r>
              <a:rPr lang="en-US"/>
              <a:t>INTRODUCTION</a:t>
            </a:r>
            <a:endParaRPr/>
          </a:p>
        </p:txBody>
      </p:sp>
      <p:sp>
        <p:nvSpPr>
          <p:cNvPr id="90" name="Google Shape;90;p1"/>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888888"/>
              </a:buClr>
              <a:buSzPts val="2000"/>
              <a:buNone/>
            </a:pPr>
            <a:r>
              <a:rPr lang="en-US"/>
              <a:t>Computer Science</a:t>
            </a:r>
            <a:endParaRPr/>
          </a:p>
        </p:txBody>
      </p:sp>
      <p:sp>
        <p:nvSpPr>
          <p:cNvPr id="91" name="Google Shape;91;p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idx="4294967295"/>
          </p:nvPr>
        </p:nvSpPr>
        <p:spPr>
          <a:xfrm>
            <a:off x="0" y="0"/>
            <a:ext cx="91440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alibri"/>
              <a:buNone/>
            </a:pPr>
            <a:r>
              <a:rPr lang="en-US" sz="4000"/>
              <a:t>Topic for Computer Science</a:t>
            </a:r>
            <a:endParaRPr sz="4000"/>
          </a:p>
        </p:txBody>
      </p:sp>
      <p:sp>
        <p:nvSpPr>
          <p:cNvPr id="98" name="Google Shape;98;p2"/>
          <p:cNvSpPr txBox="1"/>
          <p:nvPr/>
        </p:nvSpPr>
        <p:spPr>
          <a:xfrm>
            <a:off x="0" y="1434100"/>
            <a:ext cx="9144000" cy="2631300"/>
          </a:xfrm>
          <a:prstGeom prst="rect">
            <a:avLst/>
          </a:prstGeom>
          <a:noFill/>
          <a:ln>
            <a:noFill/>
          </a:ln>
        </p:spPr>
        <p:txBody>
          <a:bodyPr spcFirstLastPara="1" wrap="square" lIns="91425" tIns="45700" rIns="91425" bIns="45700" anchor="t" anchorCtr="0">
            <a:normAutofit/>
          </a:bodyPr>
          <a:lstStyle/>
          <a:p>
            <a:pPr marL="457200" marR="0" lvl="1" indent="0" algn="l" rtl="0">
              <a:lnSpc>
                <a:spcPct val="100000"/>
              </a:lnSpc>
              <a:spcBef>
                <a:spcPts val="0"/>
              </a:spcBef>
              <a:spcAft>
                <a:spcPts val="0"/>
              </a:spcAft>
              <a:buClr>
                <a:schemeClr val="dk1"/>
              </a:buClr>
              <a:buSzPts val="3200"/>
              <a:buFont typeface="Arial"/>
              <a:buNone/>
            </a:pPr>
            <a:r>
              <a:rPr lang="en-US" sz="1550" b="0" i="0" u="none" strike="noStrike" cap="none">
                <a:solidFill>
                  <a:schemeClr val="dk1"/>
                </a:solidFill>
                <a:highlight>
                  <a:srgbClr val="FFFFFF"/>
                </a:highlight>
                <a:latin typeface="Courier New"/>
                <a:ea typeface="Courier New"/>
                <a:cs typeface="Courier New"/>
                <a:sym typeface="Courier New"/>
              </a:rPr>
              <a:t>1. </a:t>
            </a:r>
            <a:r>
              <a:rPr lang="en-US" sz="1550">
                <a:solidFill>
                  <a:schemeClr val="dk1"/>
                </a:solidFill>
                <a:highlight>
                  <a:srgbClr val="FFFFFF"/>
                </a:highlight>
                <a:latin typeface="Courier New"/>
                <a:ea typeface="Courier New"/>
                <a:cs typeface="Courier New"/>
                <a:sym typeface="Courier New"/>
              </a:rPr>
              <a:t>Bit conversion</a:t>
            </a:r>
            <a:endParaRPr sz="1550" b="0" i="0" u="none" strike="noStrike" cap="none">
              <a:solidFill>
                <a:schemeClr val="dk1"/>
              </a:solidFill>
              <a:highlight>
                <a:srgbClr val="FFFFFF"/>
              </a:highlight>
              <a:latin typeface="Courier New"/>
              <a:ea typeface="Courier New"/>
              <a:cs typeface="Courier New"/>
              <a:sym typeface="Courier New"/>
            </a:endParaRPr>
          </a:p>
          <a:p>
            <a:pPr marL="457200" marR="0" lvl="1" indent="0" algn="l" rtl="0">
              <a:lnSpc>
                <a:spcPct val="100000"/>
              </a:lnSpc>
              <a:spcBef>
                <a:spcPts val="0"/>
              </a:spcBef>
              <a:spcAft>
                <a:spcPts val="0"/>
              </a:spcAft>
              <a:buClr>
                <a:schemeClr val="dk1"/>
              </a:buClr>
              <a:buSzPts val="3200"/>
              <a:buFont typeface="Arial"/>
              <a:buNone/>
            </a:pPr>
            <a:r>
              <a:rPr lang="en-US" sz="1550" b="0" i="0" u="none" strike="noStrike" cap="none">
                <a:solidFill>
                  <a:schemeClr val="dk1"/>
                </a:solidFill>
                <a:highlight>
                  <a:srgbClr val="FFFFFF"/>
                </a:highlight>
                <a:latin typeface="Courier New"/>
                <a:ea typeface="Courier New"/>
                <a:cs typeface="Courier New"/>
                <a:sym typeface="Courier New"/>
              </a:rPr>
              <a:t>2. Bo</a:t>
            </a:r>
            <a:r>
              <a:rPr lang="en-US" sz="1550">
                <a:solidFill>
                  <a:schemeClr val="dk1"/>
                </a:solidFill>
                <a:highlight>
                  <a:srgbClr val="FFFFFF"/>
                </a:highlight>
                <a:latin typeface="Courier New"/>
                <a:ea typeface="Courier New"/>
                <a:cs typeface="Courier New"/>
                <a:sym typeface="Courier New"/>
              </a:rPr>
              <a:t>olean Algebra</a:t>
            </a:r>
            <a:endParaRPr sz="1550" b="0" i="0" u="none" strike="noStrike" cap="none">
              <a:solidFill>
                <a:schemeClr val="dk1"/>
              </a:solidFill>
              <a:highlight>
                <a:srgbClr val="FFFFFF"/>
              </a:highlight>
              <a:latin typeface="Courier New"/>
              <a:ea typeface="Courier New"/>
              <a:cs typeface="Courier New"/>
              <a:sym typeface="Courier New"/>
            </a:endParaRPr>
          </a:p>
          <a:p>
            <a:pPr marL="457200" marR="0" lvl="1" indent="0" algn="l" rtl="0">
              <a:lnSpc>
                <a:spcPct val="100000"/>
              </a:lnSpc>
              <a:spcBef>
                <a:spcPts val="0"/>
              </a:spcBef>
              <a:spcAft>
                <a:spcPts val="0"/>
              </a:spcAft>
              <a:buClr>
                <a:schemeClr val="dk1"/>
              </a:buClr>
              <a:buSzPts val="3200"/>
              <a:buFont typeface="Arial"/>
              <a:buNone/>
            </a:pPr>
            <a:r>
              <a:rPr lang="en-US" sz="1550">
                <a:solidFill>
                  <a:schemeClr val="dk1"/>
                </a:solidFill>
                <a:highlight>
                  <a:srgbClr val="FFFFFF"/>
                </a:highlight>
                <a:latin typeface="Courier New"/>
                <a:ea typeface="Courier New"/>
                <a:cs typeface="Courier New"/>
                <a:sym typeface="Courier New"/>
              </a:rPr>
              <a:t>3. Unsigned/Signed bit</a:t>
            </a:r>
            <a:endParaRPr sz="1550">
              <a:solidFill>
                <a:schemeClr val="dk1"/>
              </a:solidFill>
              <a:highlight>
                <a:srgbClr val="FFFFFF"/>
              </a:highlight>
              <a:latin typeface="Courier New"/>
              <a:ea typeface="Courier New"/>
              <a:cs typeface="Courier New"/>
              <a:sym typeface="Courier New"/>
            </a:endParaRPr>
          </a:p>
          <a:p>
            <a:pPr marL="457200" marR="0" lvl="1" indent="0" algn="l" rtl="0">
              <a:lnSpc>
                <a:spcPct val="100000"/>
              </a:lnSpc>
              <a:spcBef>
                <a:spcPts val="0"/>
              </a:spcBef>
              <a:spcAft>
                <a:spcPts val="0"/>
              </a:spcAft>
              <a:buClr>
                <a:schemeClr val="dk1"/>
              </a:buClr>
              <a:buSzPts val="3200"/>
              <a:buFont typeface="Arial"/>
              <a:buNone/>
            </a:pPr>
            <a:r>
              <a:rPr lang="en-US" sz="1550">
                <a:solidFill>
                  <a:schemeClr val="dk1"/>
                </a:solidFill>
                <a:highlight>
                  <a:srgbClr val="FFFFFF"/>
                </a:highlight>
                <a:latin typeface="Courier New"/>
                <a:ea typeface="Courier New"/>
                <a:cs typeface="Courier New"/>
                <a:sym typeface="Courier New"/>
              </a:rPr>
              <a:t>4. Floating point</a:t>
            </a:r>
            <a:endParaRPr sz="1550">
              <a:solidFill>
                <a:schemeClr val="dk1"/>
              </a:solidFill>
              <a:highlight>
                <a:srgbClr val="FFFFFF"/>
              </a:highlight>
              <a:latin typeface="Courier New"/>
              <a:ea typeface="Courier New"/>
              <a:cs typeface="Courier New"/>
              <a:sym typeface="Courier New"/>
            </a:endParaRPr>
          </a:p>
          <a:p>
            <a:pPr marL="457200" marR="0" lvl="1" indent="0" algn="l" rtl="0">
              <a:lnSpc>
                <a:spcPct val="100000"/>
              </a:lnSpc>
              <a:spcBef>
                <a:spcPts val="0"/>
              </a:spcBef>
              <a:spcAft>
                <a:spcPts val="0"/>
              </a:spcAft>
              <a:buClr>
                <a:schemeClr val="dk1"/>
              </a:buClr>
              <a:buSzPts val="3200"/>
              <a:buFont typeface="Arial"/>
              <a:buNone/>
            </a:pPr>
            <a:r>
              <a:rPr lang="en-US" sz="1550">
                <a:solidFill>
                  <a:schemeClr val="dk1"/>
                </a:solidFill>
                <a:highlight>
                  <a:srgbClr val="FFFFFF"/>
                </a:highlight>
                <a:latin typeface="Courier New"/>
                <a:ea typeface="Courier New"/>
                <a:cs typeface="Courier New"/>
                <a:sym typeface="Courier New"/>
              </a:rPr>
              <a:t>5. Memory, washing machine</a:t>
            </a:r>
            <a:endParaRPr sz="1550">
              <a:solidFill>
                <a:schemeClr val="dk1"/>
              </a:solidFill>
              <a:highlight>
                <a:srgbClr val="FFFFFF"/>
              </a:highlight>
              <a:latin typeface="Courier New"/>
              <a:ea typeface="Courier New"/>
              <a:cs typeface="Courier New"/>
              <a:sym typeface="Courier New"/>
            </a:endParaRPr>
          </a:p>
          <a:p>
            <a:pPr marL="457200" marR="0" lvl="1" indent="0" algn="l" rtl="0">
              <a:lnSpc>
                <a:spcPct val="100000"/>
              </a:lnSpc>
              <a:spcBef>
                <a:spcPts val="0"/>
              </a:spcBef>
              <a:spcAft>
                <a:spcPts val="0"/>
              </a:spcAft>
              <a:buClr>
                <a:schemeClr val="dk1"/>
              </a:buClr>
              <a:buSzPts val="3200"/>
              <a:buFont typeface="Arial"/>
              <a:buNone/>
            </a:pPr>
            <a:r>
              <a:rPr lang="en-US" sz="1550">
                <a:solidFill>
                  <a:schemeClr val="dk1"/>
                </a:solidFill>
                <a:highlight>
                  <a:srgbClr val="FFFFFF"/>
                </a:highlight>
                <a:latin typeface="Courier New"/>
                <a:ea typeface="Courier New"/>
                <a:cs typeface="Courier New"/>
                <a:sym typeface="Courier New"/>
              </a:rPr>
              <a:t>6. ARMS, assembly</a:t>
            </a:r>
            <a:endParaRPr sz="1550">
              <a:solidFill>
                <a:schemeClr val="dk1"/>
              </a:solidFill>
              <a:highlight>
                <a:srgbClr val="FFFFFF"/>
              </a:highlight>
              <a:latin typeface="Courier New"/>
              <a:ea typeface="Courier New"/>
              <a:cs typeface="Courier New"/>
              <a:sym typeface="Courier New"/>
            </a:endParaRPr>
          </a:p>
          <a:p>
            <a:pPr marL="457200" marR="0" lvl="1" indent="0" algn="l" rtl="0">
              <a:lnSpc>
                <a:spcPct val="100000"/>
              </a:lnSpc>
              <a:spcBef>
                <a:spcPts val="0"/>
              </a:spcBef>
              <a:spcAft>
                <a:spcPts val="0"/>
              </a:spcAft>
              <a:buClr>
                <a:schemeClr val="dk1"/>
              </a:buClr>
              <a:buSzPts val="3200"/>
              <a:buFont typeface="Arial"/>
              <a:buNone/>
            </a:pPr>
            <a:endParaRPr sz="1550">
              <a:solidFill>
                <a:schemeClr val="dk1"/>
              </a:solidFill>
              <a:highlight>
                <a:srgbClr val="FFFFFF"/>
              </a:highlight>
              <a:latin typeface="Courier New"/>
              <a:ea typeface="Courier New"/>
              <a:cs typeface="Courier New"/>
              <a:sym typeface="Courier New"/>
            </a:endParaRPr>
          </a:p>
        </p:txBody>
      </p:sp>
      <p:sp>
        <p:nvSpPr>
          <p:cNvPr id="99" name="Google Shape;99;p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a62b594fff_0_0"/>
          <p:cNvSpPr txBox="1">
            <a:spLocks noGrp="1"/>
          </p:cNvSpPr>
          <p:nvPr>
            <p:ph type="title" idx="4294967295"/>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alibri"/>
              <a:buNone/>
            </a:pPr>
            <a:r>
              <a:rPr lang="en-US" sz="4000"/>
              <a:t>Computer Science</a:t>
            </a:r>
            <a:endParaRPr sz="4000"/>
          </a:p>
        </p:txBody>
      </p:sp>
      <p:sp>
        <p:nvSpPr>
          <p:cNvPr id="106" name="Google Shape;106;ga62b594fff_0_0"/>
          <p:cNvSpPr txBox="1"/>
          <p:nvPr/>
        </p:nvSpPr>
        <p:spPr>
          <a:xfrm>
            <a:off x="232800" y="1257500"/>
            <a:ext cx="8678400" cy="4623600"/>
          </a:xfrm>
          <a:prstGeom prst="rect">
            <a:avLst/>
          </a:prstGeom>
          <a:noFill/>
          <a:ln>
            <a:noFill/>
          </a:ln>
        </p:spPr>
        <p:txBody>
          <a:bodyPr spcFirstLastPara="1" wrap="square" lIns="91425" tIns="45700" rIns="91425" bIns="45700" anchor="t" anchorCtr="0">
            <a:noAutofit/>
          </a:bodyPr>
          <a:lstStyle/>
          <a:p>
            <a:pPr marL="457200" marR="0" lvl="1" indent="0" algn="ctr" rtl="0">
              <a:lnSpc>
                <a:spcPct val="100000"/>
              </a:lnSpc>
              <a:spcBef>
                <a:spcPts val="0"/>
              </a:spcBef>
              <a:spcAft>
                <a:spcPts val="0"/>
              </a:spcAft>
              <a:buClr>
                <a:schemeClr val="dk1"/>
              </a:buClr>
              <a:buSzPts val="3200"/>
              <a:buFont typeface="Arial"/>
              <a:buNone/>
            </a:pPr>
            <a:r>
              <a:rPr lang="en-US" sz="3200">
                <a:solidFill>
                  <a:schemeClr val="dk1"/>
                </a:solidFill>
                <a:latin typeface="Calibri"/>
                <a:ea typeface="Calibri"/>
                <a:cs typeface="Calibri"/>
                <a:sym typeface="Calibri"/>
              </a:rPr>
              <a:t>To be a above average programming than anyone else, one should not only learn purly only on how to code, but learn lot of other topics such as math, physics, computer os, computer hardware and many more which is not really important but related.</a:t>
            </a:r>
            <a:endParaRPr sz="3200">
              <a:solidFill>
                <a:schemeClr val="dk1"/>
              </a:solidFill>
              <a:latin typeface="Calibri"/>
              <a:ea typeface="Calibri"/>
              <a:cs typeface="Calibri"/>
              <a:sym typeface="Calibri"/>
            </a:endParaRPr>
          </a:p>
          <a:p>
            <a:pPr marL="457200" marR="0" lvl="1" indent="0" algn="ctr" rtl="0">
              <a:lnSpc>
                <a:spcPct val="100000"/>
              </a:lnSpc>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a:p>
            <a:pPr marL="457200" marR="0" lvl="1" indent="0" algn="ctr" rtl="0">
              <a:lnSpc>
                <a:spcPct val="100000"/>
              </a:lnSpc>
              <a:spcBef>
                <a:spcPts val="0"/>
              </a:spcBef>
              <a:spcAft>
                <a:spcPts val="0"/>
              </a:spcAft>
              <a:buClr>
                <a:schemeClr val="dk1"/>
              </a:buClr>
              <a:buSzPts val="3200"/>
              <a:buFont typeface="Arial"/>
              <a:buNone/>
            </a:pPr>
            <a:r>
              <a:rPr lang="en-US" sz="3200">
                <a:solidFill>
                  <a:schemeClr val="dk1"/>
                </a:solidFill>
                <a:latin typeface="Calibri"/>
                <a:ea typeface="Calibri"/>
                <a:cs typeface="Calibri"/>
                <a:sym typeface="Calibri"/>
              </a:rPr>
              <a:t>So to be able to understand more in the scope of programming.</a:t>
            </a:r>
            <a:endParaRPr sz="3200">
              <a:solidFill>
                <a:schemeClr val="dk1"/>
              </a:solidFill>
              <a:latin typeface="Calibri"/>
              <a:ea typeface="Calibri"/>
              <a:cs typeface="Calibri"/>
              <a:sym typeface="Calibri"/>
            </a:endParaRPr>
          </a:p>
        </p:txBody>
      </p:sp>
      <p:sp>
        <p:nvSpPr>
          <p:cNvPr id="107" name="Google Shape;107;ga62b594fff_0_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107</Words>
  <Application>Microsoft Office PowerPoint</Application>
  <PresentationFormat>On-screen Show (4:3)</PresentationFormat>
  <Paragraphs>19</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LESSON #000 INTRODUCTION</vt:lpstr>
      <vt:lpstr>Topic for Computer Science</vt:lpstr>
      <vt:lpstr>Computer Science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2021-05-15T07:19:22Z</dcterms:created>
  <dcterms:modified xsi:type="dcterms:W3CDTF">2021-05-15T07:19:26Z</dcterms:modified>
</cp:coreProperties>
</file>