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FuJJtxTgCmj2ktkPwpfNSAzt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9417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1f395d1c5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b1f395d1c5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b1f395d1c5_0_4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1f395d1c5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b1f395d1c5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gb1f395d1c5_0_5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1f395d1c5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b1f395d1c5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gb1f395d1c5_0_5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b1f395d1c5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b1f395d1c5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gb1f395d1c5_0_6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1f395d1c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b1f395d1c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4" name="Google Shape;554;gb1f395d1c5_0_6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b1f395d1c5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b1f395d1c5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5" name="Google Shape;595;gb1f395d1c5_0_6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1f395d1c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gb1f395d1c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6" name="Google Shape;636;gb1f395d1c5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1d2bdfd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6" name="Google Shape;676;gb1d2bdfd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7" name="Google Shape;677;gb1d2bdfdfa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1f395d1c5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b1f395d1c5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b1f395d1c5_0_7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f395d1c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b1f395d1c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b1f395d1c5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1f395d1c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b1f395d1c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b1f395d1c5_0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1f395d1c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b1f395d1c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b1f395d1c5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1f395d1c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b1f395d1c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b1f395d1c5_0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1f395d1c5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b1f395d1c5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b1f395d1c5_0_3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f395d1c5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b1f395d1c5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b1f395d1c5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1f395d1c5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b1f395d1c5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b1f395d1c5_0_4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#000</a:t>
            </a:r>
            <a:br>
              <a:rPr lang="en-US"/>
            </a:br>
            <a:r>
              <a:rPr lang="en-US"/>
              <a:t>Dijkstra’s Algorithm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Data Structure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1f395d1c5_0_4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3" name="Google Shape;393;gb1f395d1c5_0_48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b1f395d1c5_0_48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b1f395d1c5_0_48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b1f395d1c5_0_48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 A -&gt; B -&gt; 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 A -&gt; F -&gt; 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33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b1f395d1c5_0_48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b1f395d1c5_0_48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b1f395d1c5_0_48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b1f395d1c5_0_48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b1f395d1c5_0_48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gb1f395d1c5_0_486"/>
          <p:cNvCxnSpPr>
            <a:stCxn id="393" idx="6"/>
            <a:endCxn id="397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gb1f395d1c5_0_486"/>
          <p:cNvCxnSpPr>
            <a:stCxn id="393" idx="6"/>
            <a:endCxn id="400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gb1f395d1c5_0_486"/>
          <p:cNvCxnSpPr>
            <a:stCxn id="393" idx="5"/>
            <a:endCxn id="399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gb1f395d1c5_0_486"/>
          <p:cNvCxnSpPr>
            <a:stCxn id="397" idx="5"/>
            <a:endCxn id="398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gb1f395d1c5_0_486"/>
          <p:cNvCxnSpPr>
            <a:stCxn id="397" idx="5"/>
            <a:endCxn id="400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gb1f395d1c5_0_486"/>
          <p:cNvCxnSpPr>
            <a:stCxn id="398" idx="3"/>
            <a:endCxn id="400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gb1f395d1c5_0_486"/>
          <p:cNvCxnSpPr>
            <a:stCxn id="398" idx="4"/>
            <a:endCxn id="401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gb1f395d1c5_0_486"/>
          <p:cNvCxnSpPr>
            <a:stCxn id="400" idx="4"/>
            <a:endCxn id="401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gb1f395d1c5_0_486"/>
          <p:cNvCxnSpPr>
            <a:stCxn id="401" idx="2"/>
            <a:endCxn id="399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gb1f395d1c5_0_486"/>
          <p:cNvCxnSpPr>
            <a:stCxn id="400" idx="3"/>
            <a:endCxn id="399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gb1f395d1c5_0_48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b1f395d1c5_0_48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b1f395d1c5_0_48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b1f395d1c5_0_48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b1f395d1c5_0_48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b1f395d1c5_0_48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b1f395d1c5_0_48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b1f395d1c5_0_48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b1f395d1c5_0_48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b1f395d1c5_0_48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b1f395d1c5_0_48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b1f395d1c5_0_48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b1f395d1c5_0_48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b1f395d1c5_0_48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b1f395d1c5_0_48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b1f395d1c5_0_48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1f395d1c5_0_5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34" name="Google Shape;434;gb1f395d1c5_0_52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b1f395d1c5_0_52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b1f395d1c5_0_52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b1f395d1c5_0_52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 to C: A -&gt; B - &gt; D -&gt; C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 A -&gt; F -&gt; 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C: 30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b1f395d1c5_0_52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b1f395d1c5_0_52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b1f395d1c5_0_52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b1f395d1c5_0_52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b1f395d1c5_0_52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gb1f395d1c5_0_526"/>
          <p:cNvCxnSpPr>
            <a:stCxn id="434" idx="6"/>
            <a:endCxn id="438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gb1f395d1c5_0_526"/>
          <p:cNvCxnSpPr>
            <a:stCxn id="434" idx="6"/>
            <a:endCxn id="441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gb1f395d1c5_0_526"/>
          <p:cNvCxnSpPr>
            <a:stCxn id="434" idx="5"/>
            <a:endCxn id="440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gb1f395d1c5_0_526"/>
          <p:cNvCxnSpPr>
            <a:stCxn id="438" idx="5"/>
            <a:endCxn id="439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gb1f395d1c5_0_526"/>
          <p:cNvCxnSpPr>
            <a:stCxn id="438" idx="5"/>
            <a:endCxn id="441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gb1f395d1c5_0_526"/>
          <p:cNvCxnSpPr>
            <a:stCxn id="439" idx="3"/>
            <a:endCxn id="441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gb1f395d1c5_0_526"/>
          <p:cNvCxnSpPr>
            <a:stCxn id="439" idx="4"/>
            <a:endCxn id="442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gb1f395d1c5_0_526"/>
          <p:cNvCxnSpPr>
            <a:stCxn id="441" idx="4"/>
            <a:endCxn id="442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gb1f395d1c5_0_526"/>
          <p:cNvCxnSpPr>
            <a:stCxn id="442" idx="2"/>
            <a:endCxn id="440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gb1f395d1c5_0_526"/>
          <p:cNvCxnSpPr>
            <a:stCxn id="441" idx="3"/>
            <a:endCxn id="440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gb1f395d1c5_0_52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b1f395d1c5_0_52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b1f395d1c5_0_52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b1f395d1c5_0_52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b1f395d1c5_0_52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b1f395d1c5_0_52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b1f395d1c5_0_52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b1f395d1c5_0_52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b1f395d1c5_0_52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b1f395d1c5_0_52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b1f395d1c5_0_52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b1f395d1c5_0_52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b1f395d1c5_0_52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b1f395d1c5_0_52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b1f395d1c5_0_52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b1f395d1c5_0_52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1f395d1c5_0_5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75" name="Google Shape;475;gb1f395d1c5_0_56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b1f395d1c5_0_56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b1f395d1c5_0_56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b1f395d1c5_0_56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C: A -&gt; B - &gt; D -&gt; 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 A -&gt; F -&gt; 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Cost C: 30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b1f395d1c5_0_56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b1f395d1c5_0_56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b1f395d1c5_0_56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b1f395d1c5_0_56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b1f395d1c5_0_56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b1f395d1c5_0_566"/>
          <p:cNvCxnSpPr>
            <a:stCxn id="475" idx="6"/>
            <a:endCxn id="479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gb1f395d1c5_0_566"/>
          <p:cNvCxnSpPr>
            <a:stCxn id="475" idx="6"/>
            <a:endCxn id="482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gb1f395d1c5_0_566"/>
          <p:cNvCxnSpPr>
            <a:stCxn id="475" idx="5"/>
            <a:endCxn id="481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gb1f395d1c5_0_566"/>
          <p:cNvCxnSpPr>
            <a:stCxn id="479" idx="5"/>
            <a:endCxn id="480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gb1f395d1c5_0_566"/>
          <p:cNvCxnSpPr>
            <a:stCxn id="479" idx="5"/>
            <a:endCxn id="482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gb1f395d1c5_0_566"/>
          <p:cNvCxnSpPr>
            <a:stCxn id="480" idx="3"/>
            <a:endCxn id="482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gb1f395d1c5_0_566"/>
          <p:cNvCxnSpPr>
            <a:stCxn id="480" idx="4"/>
            <a:endCxn id="483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gb1f395d1c5_0_566"/>
          <p:cNvCxnSpPr>
            <a:stCxn id="482" idx="4"/>
            <a:endCxn id="483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gb1f395d1c5_0_566"/>
          <p:cNvCxnSpPr>
            <a:stCxn id="483" idx="2"/>
            <a:endCxn id="481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gb1f395d1c5_0_566"/>
          <p:cNvCxnSpPr>
            <a:stCxn id="482" idx="3"/>
            <a:endCxn id="481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gb1f395d1c5_0_56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b1f395d1c5_0_56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b1f395d1c5_0_56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b1f395d1c5_0_56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b1f395d1c5_0_56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b1f395d1c5_0_56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b1f395d1c5_0_56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b1f395d1c5_0_56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b1f395d1c5_0_56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b1f395d1c5_0_56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b1f395d1c5_0_56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b1f395d1c5_0_56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b1f395d1c5_0_56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b1f395d1c5_0_56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b1f395d1c5_0_56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b1f395d1c5_0_56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1f395d1c5_0_6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516" name="Google Shape;516;gb1f395d1c5_0_60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b1f395d1c5_0_60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b1f395d1c5_0_60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b1f395d1c5_0_606"/>
          <p:cNvSpPr txBox="1"/>
          <p:nvPr/>
        </p:nvSpPr>
        <p:spPr>
          <a:xfrm>
            <a:off x="5468575" y="2011500"/>
            <a:ext cx="31359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C: A -&gt; B - &gt; D -&gt; 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 to E: A -&gt; B - &gt; D -&gt; C -&gt; E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C: 30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b1f395d1c5_0_60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b1f395d1c5_0_60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b1f395d1c5_0_60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b1f395d1c5_0_60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b1f395d1c5_0_60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gb1f395d1c5_0_606"/>
          <p:cNvCxnSpPr>
            <a:stCxn id="516" idx="6"/>
            <a:endCxn id="520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gb1f395d1c5_0_606"/>
          <p:cNvCxnSpPr>
            <a:stCxn id="516" idx="6"/>
            <a:endCxn id="523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gb1f395d1c5_0_606"/>
          <p:cNvCxnSpPr>
            <a:stCxn id="516" idx="5"/>
            <a:endCxn id="522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gb1f395d1c5_0_606"/>
          <p:cNvCxnSpPr>
            <a:stCxn id="520" idx="5"/>
            <a:endCxn id="521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gb1f395d1c5_0_606"/>
          <p:cNvCxnSpPr>
            <a:stCxn id="520" idx="5"/>
            <a:endCxn id="523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gb1f395d1c5_0_606"/>
          <p:cNvCxnSpPr>
            <a:stCxn id="521" idx="3"/>
            <a:endCxn id="523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gb1f395d1c5_0_606"/>
          <p:cNvCxnSpPr>
            <a:stCxn id="521" idx="4"/>
            <a:endCxn id="524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gb1f395d1c5_0_606"/>
          <p:cNvCxnSpPr>
            <a:stCxn id="523" idx="4"/>
            <a:endCxn id="524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gb1f395d1c5_0_606"/>
          <p:cNvCxnSpPr>
            <a:stCxn id="524" idx="2"/>
            <a:endCxn id="522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gb1f395d1c5_0_606"/>
          <p:cNvCxnSpPr>
            <a:stCxn id="523" idx="3"/>
            <a:endCxn id="522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gb1f395d1c5_0_60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b1f395d1c5_0_60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b1f395d1c5_0_60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b1f395d1c5_0_60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b1f395d1c5_0_60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b1f395d1c5_0_60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b1f395d1c5_0_60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b1f395d1c5_0_60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b1f395d1c5_0_60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b1f395d1c5_0_60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b1f395d1c5_0_60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b1f395d1c5_0_60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b1f395d1c5_0_60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b1f395d1c5_0_60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b1f395d1c5_0_60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b1f395d1c5_0_60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1f395d1c5_0_6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57" name="Google Shape;557;gb1f395d1c5_0_64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b1f395d1c5_0_64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b1f395d1c5_0_64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b1f395d1c5_0_646"/>
          <p:cNvSpPr txBox="1"/>
          <p:nvPr/>
        </p:nvSpPr>
        <p:spPr>
          <a:xfrm>
            <a:off x="5468575" y="2011500"/>
            <a:ext cx="31359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C: A -&gt; B - &gt; D -&gt; 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E: A -&gt; B - &gt; D -&gt; C -&gt; 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C: 30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b1f395d1c5_0_64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b1f395d1c5_0_64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b1f395d1c5_0_64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b1f395d1c5_0_64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b1f395d1c5_0_64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gb1f395d1c5_0_646"/>
          <p:cNvCxnSpPr>
            <a:stCxn id="557" idx="6"/>
            <a:endCxn id="561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gb1f395d1c5_0_646"/>
          <p:cNvCxnSpPr>
            <a:stCxn id="557" idx="6"/>
            <a:endCxn id="564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gb1f395d1c5_0_646"/>
          <p:cNvCxnSpPr>
            <a:stCxn id="557" idx="5"/>
            <a:endCxn id="563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gb1f395d1c5_0_646"/>
          <p:cNvCxnSpPr>
            <a:stCxn id="561" idx="5"/>
            <a:endCxn id="562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gb1f395d1c5_0_646"/>
          <p:cNvCxnSpPr>
            <a:stCxn id="561" idx="5"/>
            <a:endCxn id="564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gb1f395d1c5_0_646"/>
          <p:cNvCxnSpPr>
            <a:stCxn id="562" idx="3"/>
            <a:endCxn id="564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gb1f395d1c5_0_646"/>
          <p:cNvCxnSpPr>
            <a:stCxn id="562" idx="4"/>
            <a:endCxn id="565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gb1f395d1c5_0_646"/>
          <p:cNvCxnSpPr>
            <a:stCxn id="564" idx="4"/>
            <a:endCxn id="565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gb1f395d1c5_0_646"/>
          <p:cNvCxnSpPr>
            <a:stCxn id="565" idx="2"/>
            <a:endCxn id="563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gb1f395d1c5_0_646"/>
          <p:cNvCxnSpPr>
            <a:stCxn id="564" idx="3"/>
            <a:endCxn id="563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6" name="Google Shape;576;gb1f395d1c5_0_64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b1f395d1c5_0_64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b1f395d1c5_0_64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b1f395d1c5_0_64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b1f395d1c5_0_64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b1f395d1c5_0_64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b1f395d1c5_0_64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b1f395d1c5_0_64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b1f395d1c5_0_64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b1f395d1c5_0_64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b1f395d1c5_0_64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b1f395d1c5_0_64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b1f395d1c5_0_64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b1f395d1c5_0_64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b1f395d1c5_0_64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b1f395d1c5_0_64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1f395d1c5_0_6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98" name="Google Shape;598;gb1f395d1c5_0_68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b1f395d1c5_0_68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b1f395d1c5_0_68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b1f395d1c5_0_686"/>
          <p:cNvSpPr txBox="1"/>
          <p:nvPr/>
        </p:nvSpPr>
        <p:spPr>
          <a:xfrm>
            <a:off x="5468575" y="2011500"/>
            <a:ext cx="31359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C: A -&gt; B - &gt; D -&gt; C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E: A -&gt; B - &gt; D -&gt; C -&gt; 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C: 30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b1f395d1c5_0_68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b1f395d1c5_0_68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b1f395d1c5_0_68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b1f395d1c5_0_68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b1f395d1c5_0_68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Google Shape;607;gb1f395d1c5_0_686"/>
          <p:cNvCxnSpPr>
            <a:stCxn id="598" idx="6"/>
            <a:endCxn id="602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gb1f395d1c5_0_686"/>
          <p:cNvCxnSpPr>
            <a:stCxn id="598" idx="6"/>
            <a:endCxn id="605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gb1f395d1c5_0_686"/>
          <p:cNvCxnSpPr>
            <a:stCxn id="598" idx="5"/>
            <a:endCxn id="604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gb1f395d1c5_0_686"/>
          <p:cNvCxnSpPr>
            <a:stCxn id="602" idx="5"/>
            <a:endCxn id="603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gb1f395d1c5_0_686"/>
          <p:cNvCxnSpPr>
            <a:stCxn id="602" idx="5"/>
            <a:endCxn id="605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gb1f395d1c5_0_686"/>
          <p:cNvCxnSpPr>
            <a:stCxn id="603" idx="3"/>
            <a:endCxn id="605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gb1f395d1c5_0_686"/>
          <p:cNvCxnSpPr>
            <a:stCxn id="603" idx="4"/>
            <a:endCxn id="606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gb1f395d1c5_0_686"/>
          <p:cNvCxnSpPr>
            <a:stCxn id="605" idx="4"/>
            <a:endCxn id="606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gb1f395d1c5_0_686"/>
          <p:cNvCxnSpPr>
            <a:stCxn id="606" idx="2"/>
            <a:endCxn id="604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gb1f395d1c5_0_686"/>
          <p:cNvCxnSpPr>
            <a:stCxn id="605" idx="3"/>
            <a:endCxn id="604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Google Shape;617;gb1f395d1c5_0_68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b1f395d1c5_0_68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b1f395d1c5_0_68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b1f395d1c5_0_68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b1f395d1c5_0_68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b1f395d1c5_0_68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b1f395d1c5_0_68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b1f395d1c5_0_68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b1f395d1c5_0_68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b1f395d1c5_0_68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b1f395d1c5_0_68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b1f395d1c5_0_68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b1f395d1c5_0_68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b1f395d1c5_0_68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b1f395d1c5_0_68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b1f395d1c5_0_68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1f395d1c5_0_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39" name="Google Shape;639;gb1f395d1c5_0_16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b1f395d1c5_0_16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b1f395d1c5_0_16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b1f395d1c5_0_16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Cost 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B: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b1f395d1c5_0_16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b1f395d1c5_0_16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b1f395d1c5_0_16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b1f395d1c5_0_16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b1f395d1c5_0_16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8" name="Google Shape;648;gb1f395d1c5_0_166"/>
          <p:cNvCxnSpPr>
            <a:stCxn id="639" idx="6"/>
            <a:endCxn id="643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9" name="Google Shape;649;gb1f395d1c5_0_166"/>
          <p:cNvCxnSpPr>
            <a:stCxn id="639" idx="6"/>
            <a:endCxn id="646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gb1f395d1c5_0_166"/>
          <p:cNvCxnSpPr>
            <a:stCxn id="639" idx="5"/>
            <a:endCxn id="645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gb1f395d1c5_0_166"/>
          <p:cNvCxnSpPr>
            <a:stCxn id="643" idx="5"/>
            <a:endCxn id="644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gb1f395d1c5_0_166"/>
          <p:cNvCxnSpPr>
            <a:stCxn id="643" idx="5"/>
            <a:endCxn id="646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gb1f395d1c5_0_166"/>
          <p:cNvCxnSpPr>
            <a:stCxn id="644" idx="3"/>
            <a:endCxn id="646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gb1f395d1c5_0_166"/>
          <p:cNvCxnSpPr>
            <a:stCxn id="644" idx="4"/>
            <a:endCxn id="647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gb1f395d1c5_0_166"/>
          <p:cNvCxnSpPr>
            <a:stCxn id="646" idx="4"/>
            <a:endCxn id="647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gb1f395d1c5_0_166"/>
          <p:cNvCxnSpPr>
            <a:stCxn id="647" idx="2"/>
            <a:endCxn id="645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gb1f395d1c5_0_166"/>
          <p:cNvCxnSpPr>
            <a:stCxn id="646" idx="3"/>
            <a:endCxn id="645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8" name="Google Shape;658;gb1f395d1c5_0_16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b1f395d1c5_0_16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b1f395d1c5_0_16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b1f395d1c5_0_16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b1f395d1c5_0_16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b1f395d1c5_0_16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b1f395d1c5_0_16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b1f395d1c5_0_16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b1f395d1c5_0_16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b1f395d1c5_0_16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b1f395d1c5_0_16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b1f395d1c5_0_16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b1f395d1c5_0_16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b1f395d1c5_0_16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b1f395d1c5_0_16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b1f395d1c5_0_16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1d2bdfdfa_0_1"/>
          <p:cNvSpPr/>
          <p:nvPr/>
        </p:nvSpPr>
        <p:spPr>
          <a:xfrm>
            <a:off x="4706850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321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b1d2bdfdfa_0_1"/>
          <p:cNvSpPr/>
          <p:nvPr/>
        </p:nvSpPr>
        <p:spPr>
          <a:xfrm>
            <a:off x="246675" y="2075225"/>
            <a:ext cx="4072200" cy="407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8934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b1d2bdfdfa_0_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82" name="Google Shape;682;gb1d2bdfdfa_0_1"/>
          <p:cNvSpPr/>
          <p:nvPr/>
        </p:nvSpPr>
        <p:spPr>
          <a:xfrm>
            <a:off x="449957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b1d2bdfdfa_0_1"/>
          <p:cNvSpPr/>
          <p:nvPr/>
        </p:nvSpPr>
        <p:spPr>
          <a:xfrm>
            <a:off x="449957" y="472073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b1d2bdfdfa_0_1"/>
          <p:cNvSpPr/>
          <p:nvPr/>
        </p:nvSpPr>
        <p:spPr>
          <a:xfrm>
            <a:off x="1539214" y="3596123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b1d2bdfdfa_0_1"/>
          <p:cNvSpPr/>
          <p:nvPr/>
        </p:nvSpPr>
        <p:spPr>
          <a:xfrm>
            <a:off x="2008038" y="5550270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b1d2bdfdfa_0_1"/>
          <p:cNvSpPr/>
          <p:nvPr/>
        </p:nvSpPr>
        <p:spPr>
          <a:xfrm>
            <a:off x="3869044" y="413651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b1d2bdfdfa_0_1"/>
          <p:cNvSpPr/>
          <p:nvPr/>
        </p:nvSpPr>
        <p:spPr>
          <a:xfrm>
            <a:off x="2628361" y="29498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b1d2bdfdfa_0_1"/>
          <p:cNvSpPr/>
          <p:nvPr/>
        </p:nvSpPr>
        <p:spPr>
          <a:xfrm>
            <a:off x="3374544" y="5045295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9" name="Google Shape;689;gb1d2bdfdfa_0_1"/>
          <p:cNvCxnSpPr>
            <a:stCxn id="682" idx="4"/>
            <a:endCxn id="683" idx="0"/>
          </p:cNvCxnSpPr>
          <p:nvPr/>
        </p:nvCxnSpPr>
        <p:spPr>
          <a:xfrm>
            <a:off x="612257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0" name="Google Shape;690;gb1d2bdfdfa_0_1"/>
          <p:cNvCxnSpPr>
            <a:stCxn id="682" idx="5"/>
            <a:endCxn id="684" idx="1"/>
          </p:cNvCxnSpPr>
          <p:nvPr/>
        </p:nvCxnSpPr>
        <p:spPr>
          <a:xfrm>
            <a:off x="727020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691;gb1d2bdfdfa_0_1"/>
          <p:cNvCxnSpPr>
            <a:stCxn id="682" idx="6"/>
            <a:endCxn id="687" idx="2"/>
          </p:cNvCxnSpPr>
          <p:nvPr/>
        </p:nvCxnSpPr>
        <p:spPr>
          <a:xfrm>
            <a:off x="774557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2" name="Google Shape;692;gb1d2bdfdfa_0_1"/>
          <p:cNvCxnSpPr>
            <a:stCxn id="683" idx="4"/>
            <a:endCxn id="685" idx="2"/>
          </p:cNvCxnSpPr>
          <p:nvPr/>
        </p:nvCxnSpPr>
        <p:spPr>
          <a:xfrm>
            <a:off x="612257" y="5045330"/>
            <a:ext cx="1395900" cy="66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gb1d2bdfdfa_0_1"/>
          <p:cNvCxnSpPr>
            <a:stCxn id="684" idx="4"/>
            <a:endCxn id="685" idx="0"/>
          </p:cNvCxnSpPr>
          <p:nvPr/>
        </p:nvCxnSpPr>
        <p:spPr>
          <a:xfrm>
            <a:off x="1701514" y="3920723"/>
            <a:ext cx="468900" cy="16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gb1d2bdfdfa_0_1"/>
          <p:cNvCxnSpPr>
            <a:stCxn id="685" idx="6"/>
            <a:endCxn id="688" idx="2"/>
          </p:cNvCxnSpPr>
          <p:nvPr/>
        </p:nvCxnSpPr>
        <p:spPr>
          <a:xfrm rot="10800000" flipH="1">
            <a:off x="2332638" y="5207670"/>
            <a:ext cx="1041900" cy="5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gb1d2bdfdfa_0_1"/>
          <p:cNvCxnSpPr>
            <a:stCxn id="688" idx="7"/>
            <a:endCxn id="686" idx="4"/>
          </p:cNvCxnSpPr>
          <p:nvPr/>
        </p:nvCxnSpPr>
        <p:spPr>
          <a:xfrm rot="10800000" flipH="1">
            <a:off x="3651608" y="4461031"/>
            <a:ext cx="379800" cy="63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6" name="Google Shape;696;gb1d2bdfdfa_0_1"/>
          <p:cNvCxnSpPr>
            <a:stCxn id="687" idx="6"/>
            <a:endCxn id="686" idx="1"/>
          </p:cNvCxnSpPr>
          <p:nvPr/>
        </p:nvCxnSpPr>
        <p:spPr>
          <a:xfrm>
            <a:off x="2952961" y="3112182"/>
            <a:ext cx="963600" cy="10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7" name="Google Shape;697;gb1d2bdfdfa_0_1"/>
          <p:cNvCxnSpPr>
            <a:stCxn id="684" idx="2"/>
            <a:endCxn id="683" idx="7"/>
          </p:cNvCxnSpPr>
          <p:nvPr/>
        </p:nvCxnSpPr>
        <p:spPr>
          <a:xfrm flipH="1">
            <a:off x="727114" y="3758423"/>
            <a:ext cx="812100" cy="10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8" name="Google Shape;698;gb1d2bdfdfa_0_1"/>
          <p:cNvCxnSpPr>
            <a:stCxn id="684" idx="6"/>
            <a:endCxn id="686" idx="2"/>
          </p:cNvCxnSpPr>
          <p:nvPr/>
        </p:nvCxnSpPr>
        <p:spPr>
          <a:xfrm>
            <a:off x="1863814" y="3758423"/>
            <a:ext cx="2005200" cy="5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9" name="Google Shape;699;gb1d2bdfdfa_0_1"/>
          <p:cNvCxnSpPr>
            <a:stCxn id="684" idx="5"/>
            <a:endCxn id="688" idx="1"/>
          </p:cNvCxnSpPr>
          <p:nvPr/>
        </p:nvCxnSpPr>
        <p:spPr>
          <a:xfrm>
            <a:off x="1816277" y="3873186"/>
            <a:ext cx="1605900" cy="12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0" name="Google Shape;700;gb1d2bdfdfa_0_1"/>
          <p:cNvSpPr txBox="1"/>
          <p:nvPr/>
        </p:nvSpPr>
        <p:spPr>
          <a:xfrm>
            <a:off x="305000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b1d2bdfdfa_0_1"/>
          <p:cNvSpPr txBox="1"/>
          <p:nvPr/>
        </p:nvSpPr>
        <p:spPr>
          <a:xfrm>
            <a:off x="904362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b1d2bdfdfa_0_1"/>
          <p:cNvSpPr txBox="1"/>
          <p:nvPr/>
        </p:nvSpPr>
        <p:spPr>
          <a:xfrm>
            <a:off x="1084415" y="429876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b1d2bdfdfa_0_1"/>
          <p:cNvSpPr txBox="1"/>
          <p:nvPr/>
        </p:nvSpPr>
        <p:spPr>
          <a:xfrm>
            <a:off x="1571615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b1d2bdfdfa_0_1"/>
          <p:cNvSpPr txBox="1"/>
          <p:nvPr/>
        </p:nvSpPr>
        <p:spPr>
          <a:xfrm>
            <a:off x="2723720" y="3694077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b1d2bdfdfa_0_1"/>
          <p:cNvSpPr txBox="1"/>
          <p:nvPr/>
        </p:nvSpPr>
        <p:spPr>
          <a:xfrm>
            <a:off x="3374489" y="331901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b1d2bdfdfa_0_1"/>
          <p:cNvSpPr txBox="1"/>
          <p:nvPr/>
        </p:nvSpPr>
        <p:spPr>
          <a:xfrm>
            <a:off x="2332637" y="439616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b1d2bdfdfa_0_1"/>
          <p:cNvSpPr txBox="1"/>
          <p:nvPr/>
        </p:nvSpPr>
        <p:spPr>
          <a:xfrm>
            <a:off x="1653907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b1d2bdfdfa_0_1"/>
          <p:cNvSpPr txBox="1"/>
          <p:nvPr/>
        </p:nvSpPr>
        <p:spPr>
          <a:xfrm>
            <a:off x="2836878" y="5506976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b1d2bdfdfa_0_1"/>
          <p:cNvSpPr txBox="1"/>
          <p:nvPr/>
        </p:nvSpPr>
        <p:spPr>
          <a:xfrm>
            <a:off x="1084425" y="536985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b1d2bdfdfa_0_1"/>
          <p:cNvSpPr txBox="1"/>
          <p:nvPr/>
        </p:nvSpPr>
        <p:spPr>
          <a:xfrm>
            <a:off x="3901501" y="472073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b1d2bdfdfa_0_1"/>
          <p:cNvSpPr/>
          <p:nvPr/>
        </p:nvSpPr>
        <p:spPr>
          <a:xfrm>
            <a:off x="4910132" y="29498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gb1d2bdfdfa_0_1"/>
          <p:cNvCxnSpPr>
            <a:stCxn id="711" idx="4"/>
          </p:cNvCxnSpPr>
          <p:nvPr/>
        </p:nvCxnSpPr>
        <p:spPr>
          <a:xfrm>
            <a:off x="5072432" y="3274482"/>
            <a:ext cx="0" cy="14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3" name="Google Shape;713;gb1d2bdfdfa_0_1"/>
          <p:cNvCxnSpPr>
            <a:stCxn id="711" idx="5"/>
          </p:cNvCxnSpPr>
          <p:nvPr/>
        </p:nvCxnSpPr>
        <p:spPr>
          <a:xfrm>
            <a:off x="5187195" y="3226945"/>
            <a:ext cx="859800" cy="4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4" name="Google Shape;714;gb1d2bdfdfa_0_1"/>
          <p:cNvCxnSpPr>
            <a:stCxn id="711" idx="6"/>
          </p:cNvCxnSpPr>
          <p:nvPr/>
        </p:nvCxnSpPr>
        <p:spPr>
          <a:xfrm>
            <a:off x="5234732" y="3112182"/>
            <a:ext cx="18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5" name="Google Shape;715;gb1d2bdfdfa_0_1"/>
          <p:cNvSpPr txBox="1"/>
          <p:nvPr/>
        </p:nvSpPr>
        <p:spPr>
          <a:xfrm>
            <a:off x="4765175" y="3728909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b1d2bdfdfa_0_1"/>
          <p:cNvSpPr txBox="1"/>
          <p:nvPr/>
        </p:nvSpPr>
        <p:spPr>
          <a:xfrm>
            <a:off x="5364537" y="3433841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b1d2bdfdfa_0_1"/>
          <p:cNvSpPr txBox="1"/>
          <p:nvPr/>
        </p:nvSpPr>
        <p:spPr>
          <a:xfrm>
            <a:off x="6031790" y="2787600"/>
            <a:ext cx="2595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b1d2bdfdfa_0_1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the minimum span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b1d2bdfdfa_0_1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b1d2bdfdfa_0_1"/>
          <p:cNvSpPr txBox="1"/>
          <p:nvPr/>
        </p:nvSpPr>
        <p:spPr>
          <a:xfrm>
            <a:off x="9276363" y="856675"/>
            <a:ext cx="1110000" cy="5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b1d2bdfdfa_0_1"/>
          <p:cNvSpPr txBox="1"/>
          <p:nvPr/>
        </p:nvSpPr>
        <p:spPr>
          <a:xfrm>
            <a:off x="10277225" y="895475"/>
            <a:ext cx="2357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A: 0 (A -&gt; A)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B: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C: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F: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G: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1f395d1c5_0_7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Visual Example with no explanation</a:t>
            </a:r>
            <a:endParaRPr/>
          </a:p>
        </p:txBody>
      </p:sp>
      <p:sp>
        <p:nvSpPr>
          <p:cNvPr id="98" name="Google Shape;98;gb1f395d1c5_0_7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Data Structure</a:t>
            </a:r>
            <a:endParaRPr/>
          </a:p>
        </p:txBody>
      </p:sp>
      <p:sp>
        <p:nvSpPr>
          <p:cNvPr id="99" name="Google Shape;99;gb1f395d1c5_0_7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f395d1c5_0_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gb1f395d1c5_0_4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b1f395d1c5_0_4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b1f395d1c5_0_4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b1f395d1c5_0_4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Cost 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B: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b1f395d1c5_0_4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b1f395d1c5_0_4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b1f395d1c5_0_4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b1f395d1c5_0_4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1f395d1c5_0_4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b1f395d1c5_0_46"/>
          <p:cNvCxnSpPr>
            <a:stCxn id="106" idx="6"/>
            <a:endCxn id="110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gb1f395d1c5_0_46"/>
          <p:cNvCxnSpPr>
            <a:stCxn id="106" idx="6"/>
            <a:endCxn id="113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gb1f395d1c5_0_46"/>
          <p:cNvCxnSpPr>
            <a:stCxn id="106" idx="5"/>
            <a:endCxn id="112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gb1f395d1c5_0_46"/>
          <p:cNvCxnSpPr>
            <a:stCxn id="110" idx="5"/>
            <a:endCxn id="111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gb1f395d1c5_0_46"/>
          <p:cNvCxnSpPr>
            <a:stCxn id="110" idx="5"/>
            <a:endCxn id="113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gb1f395d1c5_0_46"/>
          <p:cNvCxnSpPr>
            <a:stCxn id="111" idx="3"/>
            <a:endCxn id="113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gb1f395d1c5_0_46"/>
          <p:cNvCxnSpPr>
            <a:stCxn id="111" idx="4"/>
            <a:endCxn id="114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gb1f395d1c5_0_46"/>
          <p:cNvCxnSpPr>
            <a:stCxn id="113" idx="4"/>
            <a:endCxn id="114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gb1f395d1c5_0_46"/>
          <p:cNvCxnSpPr>
            <a:stCxn id="114" idx="2"/>
            <a:endCxn id="112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gb1f395d1c5_0_46"/>
          <p:cNvCxnSpPr>
            <a:stCxn id="113" idx="3"/>
            <a:endCxn id="112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gb1f395d1c5_0_4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b1f395d1c5_0_4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b1f395d1c5_0_4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b1f395d1c5_0_4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b1f395d1c5_0_4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b1f395d1c5_0_4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b1f395d1c5_0_4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b1f395d1c5_0_4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b1f395d1c5_0_4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b1f395d1c5_0_4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b1f395d1c5_0_4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b1f395d1c5_0_4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b1f395d1c5_0_4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b1f395d1c5_0_4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b1f395d1c5_0_4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b1f395d1c5_0_4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f395d1c5_0_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7" name="Google Shape;147;gb1f395d1c5_0_8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b1f395d1c5_0_8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b1f395d1c5_0_8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b1f395d1c5_0_8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Cost 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B: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1f395d1c5_0_8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b1f395d1c5_0_8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b1f395d1c5_0_8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1f395d1c5_0_8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1f395d1c5_0_8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b1f395d1c5_0_86"/>
          <p:cNvCxnSpPr>
            <a:stCxn id="147" idx="6"/>
            <a:endCxn id="151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gb1f395d1c5_0_86"/>
          <p:cNvCxnSpPr>
            <a:stCxn id="147" idx="6"/>
            <a:endCxn id="154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gb1f395d1c5_0_86"/>
          <p:cNvCxnSpPr>
            <a:stCxn id="147" idx="5"/>
            <a:endCxn id="153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gb1f395d1c5_0_86"/>
          <p:cNvCxnSpPr>
            <a:stCxn id="151" idx="5"/>
            <a:endCxn id="152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gb1f395d1c5_0_86"/>
          <p:cNvCxnSpPr>
            <a:stCxn id="151" idx="5"/>
            <a:endCxn id="154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gb1f395d1c5_0_86"/>
          <p:cNvCxnSpPr>
            <a:stCxn id="152" idx="3"/>
            <a:endCxn id="154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gb1f395d1c5_0_86"/>
          <p:cNvCxnSpPr>
            <a:stCxn id="152" idx="4"/>
            <a:endCxn id="155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gb1f395d1c5_0_86"/>
          <p:cNvCxnSpPr>
            <a:stCxn id="154" idx="4"/>
            <a:endCxn id="155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gb1f395d1c5_0_86"/>
          <p:cNvCxnSpPr>
            <a:stCxn id="155" idx="2"/>
            <a:endCxn id="153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gb1f395d1c5_0_86"/>
          <p:cNvCxnSpPr>
            <a:stCxn id="154" idx="3"/>
            <a:endCxn id="153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gb1f395d1c5_0_8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b1f395d1c5_0_8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b1f395d1c5_0_8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b1f395d1c5_0_8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b1f395d1c5_0_8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b1f395d1c5_0_8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b1f395d1c5_0_8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b1f395d1c5_0_8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b1f395d1c5_0_8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b1f395d1c5_0_8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b1f395d1c5_0_8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b1f395d1c5_0_8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b1f395d1c5_0_8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b1f395d1c5_0_8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b1f395d1c5_0_8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b1f395d1c5_0_8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1f395d1c5_0_2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8" name="Google Shape;188;gb1f395d1c5_0_20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b1f395d1c5_0_20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b1f395d1c5_0_20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b1f395d1c5_0_20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-&gt; B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-&gt; D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-&gt; F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D: 29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b1f395d1c5_0_20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b1f395d1c5_0_20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b1f395d1c5_0_20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b1f395d1c5_0_20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b1f395d1c5_0_20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b1f395d1c5_0_206"/>
          <p:cNvCxnSpPr>
            <a:stCxn id="188" idx="6"/>
            <a:endCxn id="192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b1f395d1c5_0_206"/>
          <p:cNvCxnSpPr>
            <a:stCxn id="188" idx="6"/>
            <a:endCxn id="195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b1f395d1c5_0_206"/>
          <p:cNvCxnSpPr>
            <a:stCxn id="188" idx="5"/>
            <a:endCxn id="194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gb1f395d1c5_0_206"/>
          <p:cNvCxnSpPr>
            <a:stCxn id="192" idx="5"/>
            <a:endCxn id="193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b1f395d1c5_0_206"/>
          <p:cNvCxnSpPr>
            <a:stCxn id="192" idx="5"/>
            <a:endCxn id="195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b1f395d1c5_0_206"/>
          <p:cNvCxnSpPr>
            <a:stCxn id="193" idx="3"/>
            <a:endCxn id="195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gb1f395d1c5_0_206"/>
          <p:cNvCxnSpPr>
            <a:stCxn id="193" idx="4"/>
            <a:endCxn id="196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gb1f395d1c5_0_206"/>
          <p:cNvCxnSpPr>
            <a:stCxn id="195" idx="4"/>
            <a:endCxn id="196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gb1f395d1c5_0_206"/>
          <p:cNvCxnSpPr>
            <a:stCxn id="196" idx="2"/>
            <a:endCxn id="194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gb1f395d1c5_0_206"/>
          <p:cNvCxnSpPr>
            <a:stCxn id="195" idx="3"/>
            <a:endCxn id="194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gb1f395d1c5_0_20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b1f395d1c5_0_20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b1f395d1c5_0_20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b1f395d1c5_0_20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b1f395d1c5_0_20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b1f395d1c5_0_20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b1f395d1c5_0_20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b1f395d1c5_0_20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b1f395d1c5_0_20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b1f395d1c5_0_20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b1f395d1c5_0_20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b1f395d1c5_0_20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b1f395d1c5_0_20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b1f395d1c5_0_20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b1f395d1c5_0_20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b1f395d1c5_0_20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1f395d1c5_0_2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29" name="Google Shape;229;gb1f395d1c5_0_24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b1f395d1c5_0_24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b1f395d1c5_0_24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b1f395d1c5_0_24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D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D: 29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b1f395d1c5_0_24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b1f395d1c5_0_24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b1f395d1c5_0_24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b1f395d1c5_0_24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b1f395d1c5_0_24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b1f395d1c5_0_246"/>
          <p:cNvCxnSpPr>
            <a:stCxn id="229" idx="6"/>
            <a:endCxn id="233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gb1f395d1c5_0_246"/>
          <p:cNvCxnSpPr>
            <a:stCxn id="229" idx="6"/>
            <a:endCxn id="236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gb1f395d1c5_0_246"/>
          <p:cNvCxnSpPr>
            <a:stCxn id="229" idx="5"/>
            <a:endCxn id="235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gb1f395d1c5_0_246"/>
          <p:cNvCxnSpPr>
            <a:stCxn id="233" idx="5"/>
            <a:endCxn id="234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gb1f395d1c5_0_246"/>
          <p:cNvCxnSpPr>
            <a:stCxn id="233" idx="5"/>
            <a:endCxn id="236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gb1f395d1c5_0_246"/>
          <p:cNvCxnSpPr>
            <a:stCxn id="234" idx="3"/>
            <a:endCxn id="236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gb1f395d1c5_0_246"/>
          <p:cNvCxnSpPr>
            <a:stCxn id="234" idx="4"/>
            <a:endCxn id="237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gb1f395d1c5_0_246"/>
          <p:cNvCxnSpPr>
            <a:stCxn id="236" idx="4"/>
            <a:endCxn id="237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gb1f395d1c5_0_246"/>
          <p:cNvCxnSpPr>
            <a:stCxn id="237" idx="2"/>
            <a:endCxn id="235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gb1f395d1c5_0_246"/>
          <p:cNvCxnSpPr>
            <a:stCxn id="236" idx="3"/>
            <a:endCxn id="235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gb1f395d1c5_0_24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b1f395d1c5_0_24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b1f395d1c5_0_24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b1f395d1c5_0_24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b1f395d1c5_0_24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b1f395d1c5_0_24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b1f395d1c5_0_24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b1f395d1c5_0_24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b1f395d1c5_0_24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b1f395d1c5_0_24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b1f395d1c5_0_24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b1f395d1c5_0_24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b1f395d1c5_0_24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b1f395d1c5_0_24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b1f395d1c5_0_24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b1f395d1c5_0_24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1f395d1c5_0_3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70" name="Google Shape;270;gb1f395d1c5_0_32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b1f395d1c5_0_32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b1f395d1c5_0_32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b1f395d1c5_0_32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 to D: A -&gt; F - &gt; D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 to E: A -&gt; F -&gt; E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D: 26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b1f395d1c5_0_32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b1f395d1c5_0_32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b1f395d1c5_0_32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b1f395d1c5_0_32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b1f395d1c5_0_32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gb1f395d1c5_0_326"/>
          <p:cNvCxnSpPr>
            <a:stCxn id="270" idx="6"/>
            <a:endCxn id="274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gb1f395d1c5_0_326"/>
          <p:cNvCxnSpPr>
            <a:stCxn id="270" idx="6"/>
            <a:endCxn id="277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gb1f395d1c5_0_326"/>
          <p:cNvCxnSpPr>
            <a:stCxn id="270" idx="5"/>
            <a:endCxn id="276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gb1f395d1c5_0_326"/>
          <p:cNvCxnSpPr>
            <a:stCxn id="274" idx="5"/>
            <a:endCxn id="275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gb1f395d1c5_0_326"/>
          <p:cNvCxnSpPr>
            <a:stCxn id="274" idx="5"/>
            <a:endCxn id="277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gb1f395d1c5_0_326"/>
          <p:cNvCxnSpPr>
            <a:stCxn id="275" idx="3"/>
            <a:endCxn id="277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gb1f395d1c5_0_326"/>
          <p:cNvCxnSpPr>
            <a:stCxn id="275" idx="4"/>
            <a:endCxn id="278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gb1f395d1c5_0_326"/>
          <p:cNvCxnSpPr>
            <a:stCxn id="277" idx="4"/>
            <a:endCxn id="278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gb1f395d1c5_0_326"/>
          <p:cNvCxnSpPr>
            <a:stCxn id="278" idx="2"/>
            <a:endCxn id="276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gb1f395d1c5_0_326"/>
          <p:cNvCxnSpPr>
            <a:stCxn id="277" idx="3"/>
            <a:endCxn id="276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gb1f395d1c5_0_32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b1f395d1c5_0_32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b1f395d1c5_0_32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b1f395d1c5_0_32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b1f395d1c5_0_32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b1f395d1c5_0_32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b1f395d1c5_0_32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b1f395d1c5_0_32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b1f395d1c5_0_32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b1f395d1c5_0_32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b1f395d1c5_0_32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b1f395d1c5_0_32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b1f395d1c5_0_32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b1f395d1c5_0_32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b1f395d1c5_0_32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b1f395d1c5_0_32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1f395d1c5_0_4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11" name="Google Shape;311;gb1f395d1c5_0_40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b1f395d1c5_0_40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b1f395d1c5_0_40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b1f395d1c5_0_40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C: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D: A -&gt; F - &gt; 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 A -&gt; F -&gt; 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C: inf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D: 26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b1f395d1c5_0_40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b1f395d1c5_0_40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b1f395d1c5_0_40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b1f395d1c5_0_40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b1f395d1c5_0_40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b1f395d1c5_0_406"/>
          <p:cNvCxnSpPr>
            <a:stCxn id="311" idx="6"/>
            <a:endCxn id="315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gb1f395d1c5_0_406"/>
          <p:cNvCxnSpPr>
            <a:stCxn id="311" idx="6"/>
            <a:endCxn id="318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gb1f395d1c5_0_406"/>
          <p:cNvCxnSpPr>
            <a:stCxn id="311" idx="5"/>
            <a:endCxn id="317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gb1f395d1c5_0_406"/>
          <p:cNvCxnSpPr>
            <a:stCxn id="315" idx="5"/>
            <a:endCxn id="316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gb1f395d1c5_0_406"/>
          <p:cNvCxnSpPr>
            <a:stCxn id="315" idx="5"/>
            <a:endCxn id="318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gb1f395d1c5_0_406"/>
          <p:cNvCxnSpPr>
            <a:stCxn id="316" idx="3"/>
            <a:endCxn id="318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gb1f395d1c5_0_406"/>
          <p:cNvCxnSpPr>
            <a:stCxn id="316" idx="4"/>
            <a:endCxn id="319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gb1f395d1c5_0_406"/>
          <p:cNvCxnSpPr>
            <a:stCxn id="318" idx="4"/>
            <a:endCxn id="319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gb1f395d1c5_0_406"/>
          <p:cNvCxnSpPr>
            <a:stCxn id="319" idx="2"/>
            <a:endCxn id="317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gb1f395d1c5_0_406"/>
          <p:cNvCxnSpPr>
            <a:stCxn id="318" idx="3"/>
            <a:endCxn id="317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gb1f395d1c5_0_40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b1f395d1c5_0_40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b1f395d1c5_0_40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b1f395d1c5_0_40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b1f395d1c5_0_40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b1f395d1c5_0_40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b1f395d1c5_0_40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b1f395d1c5_0_40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b1f395d1c5_0_40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b1f395d1c5_0_40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b1f395d1c5_0_40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b1f395d1c5_0_40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b1f395d1c5_0_40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b1f395d1c5_0_40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b1f395d1c5_0_40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b1f395d1c5_0_40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1f395d1c5_0_4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52" name="Google Shape;352;gb1f395d1c5_0_446"/>
          <p:cNvSpPr/>
          <p:nvPr/>
        </p:nvSpPr>
        <p:spPr>
          <a:xfrm>
            <a:off x="574382" y="2876107"/>
            <a:ext cx="324600" cy="3246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b1f395d1c5_0_446"/>
          <p:cNvSpPr txBox="1"/>
          <p:nvPr/>
        </p:nvSpPr>
        <p:spPr>
          <a:xfrm>
            <a:off x="246675" y="179725"/>
            <a:ext cx="80223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start node = A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Update A , Total Cost = 0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Starts with the lowest cost (this needed to be done regardless for the next loop, even if the first loop always = start node)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b1f395d1c5_0_446"/>
          <p:cNvSpPr txBox="1"/>
          <p:nvPr/>
        </p:nvSpPr>
        <p:spPr>
          <a:xfrm>
            <a:off x="-1242375" y="848275"/>
            <a:ext cx="1110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F)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C)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 -&gt; B)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A) 5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C)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 -&gt; D)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A) 3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D)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G)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 -&gt; E)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B)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C) 7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C) 1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F)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 -&gt; G)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A) 2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C) 9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D)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 -&gt; E) 4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b1f395d1c5_0_446"/>
          <p:cNvSpPr txBox="1"/>
          <p:nvPr/>
        </p:nvSpPr>
        <p:spPr>
          <a:xfrm>
            <a:off x="5468575" y="2011488"/>
            <a:ext cx="23571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 Path: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path to A: 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B: A -&gt; 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 to C: A -&gt; B -&gt; C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 to D: A -&gt; B - &gt; D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E: A -&gt; F -&gt; 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to F: A -&gt; 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A: 0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B: 13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C: 33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 D: 25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E: 34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Cost F: 11</a:t>
            </a: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b1f395d1c5_0_446"/>
          <p:cNvSpPr/>
          <p:nvPr/>
        </p:nvSpPr>
        <p:spPr>
          <a:xfrm>
            <a:off x="2116157" y="23575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b1f395d1c5_0_446"/>
          <p:cNvSpPr/>
          <p:nvPr/>
        </p:nvSpPr>
        <p:spPr>
          <a:xfrm>
            <a:off x="3647982" y="32683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b1f395d1c5_0_446"/>
          <p:cNvSpPr/>
          <p:nvPr/>
        </p:nvSpPr>
        <p:spPr>
          <a:xfrm>
            <a:off x="1129257" y="5109482"/>
            <a:ext cx="324600" cy="324600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b1f395d1c5_0_446"/>
          <p:cNvSpPr/>
          <p:nvPr/>
        </p:nvSpPr>
        <p:spPr>
          <a:xfrm>
            <a:off x="2551157" y="4163957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b1f395d1c5_0_446"/>
          <p:cNvSpPr/>
          <p:nvPr/>
        </p:nvSpPr>
        <p:spPr>
          <a:xfrm>
            <a:off x="3574582" y="4937282"/>
            <a:ext cx="324600" cy="324600"/>
          </a:xfrm>
          <a:prstGeom prst="ellipse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gb1f395d1c5_0_446"/>
          <p:cNvCxnSpPr>
            <a:stCxn id="352" idx="6"/>
            <a:endCxn id="356" idx="2"/>
          </p:cNvCxnSpPr>
          <p:nvPr/>
        </p:nvCxnSpPr>
        <p:spPr>
          <a:xfrm rot="10800000" flipH="1">
            <a:off x="898982" y="2520007"/>
            <a:ext cx="1217100" cy="518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gb1f395d1c5_0_446"/>
          <p:cNvCxnSpPr>
            <a:stCxn id="352" idx="6"/>
            <a:endCxn id="359" idx="2"/>
          </p:cNvCxnSpPr>
          <p:nvPr/>
        </p:nvCxnSpPr>
        <p:spPr>
          <a:xfrm>
            <a:off x="898982" y="3038407"/>
            <a:ext cx="1652100" cy="128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gb1f395d1c5_0_446"/>
          <p:cNvCxnSpPr>
            <a:stCxn id="352" idx="5"/>
            <a:endCxn id="358" idx="0"/>
          </p:cNvCxnSpPr>
          <p:nvPr/>
        </p:nvCxnSpPr>
        <p:spPr>
          <a:xfrm>
            <a:off x="851445" y="3153170"/>
            <a:ext cx="440100" cy="195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gb1f395d1c5_0_446"/>
          <p:cNvCxnSpPr>
            <a:stCxn id="356" idx="5"/>
            <a:endCxn id="357" idx="1"/>
          </p:cNvCxnSpPr>
          <p:nvPr/>
        </p:nvCxnSpPr>
        <p:spPr>
          <a:xfrm>
            <a:off x="2393220" y="2634645"/>
            <a:ext cx="1302300" cy="6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gb1f395d1c5_0_446"/>
          <p:cNvCxnSpPr>
            <a:stCxn id="356" idx="5"/>
            <a:endCxn id="359" idx="0"/>
          </p:cNvCxnSpPr>
          <p:nvPr/>
        </p:nvCxnSpPr>
        <p:spPr>
          <a:xfrm>
            <a:off x="2393220" y="2634645"/>
            <a:ext cx="320100" cy="15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gb1f395d1c5_0_446"/>
          <p:cNvCxnSpPr>
            <a:stCxn id="357" idx="3"/>
            <a:endCxn id="359" idx="6"/>
          </p:cNvCxnSpPr>
          <p:nvPr/>
        </p:nvCxnSpPr>
        <p:spPr>
          <a:xfrm flipH="1">
            <a:off x="2875619" y="3545445"/>
            <a:ext cx="819900" cy="7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gb1f395d1c5_0_446"/>
          <p:cNvCxnSpPr>
            <a:stCxn id="357" idx="4"/>
            <a:endCxn id="360" idx="0"/>
          </p:cNvCxnSpPr>
          <p:nvPr/>
        </p:nvCxnSpPr>
        <p:spPr>
          <a:xfrm flipH="1">
            <a:off x="3736782" y="3592982"/>
            <a:ext cx="73500" cy="134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gb1f395d1c5_0_446"/>
          <p:cNvCxnSpPr>
            <a:stCxn id="359" idx="4"/>
            <a:endCxn id="360" idx="1"/>
          </p:cNvCxnSpPr>
          <p:nvPr/>
        </p:nvCxnSpPr>
        <p:spPr>
          <a:xfrm>
            <a:off x="2713457" y="4488557"/>
            <a:ext cx="908700" cy="4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gb1f395d1c5_0_446"/>
          <p:cNvCxnSpPr>
            <a:stCxn id="360" idx="2"/>
            <a:endCxn id="358" idx="6"/>
          </p:cNvCxnSpPr>
          <p:nvPr/>
        </p:nvCxnSpPr>
        <p:spPr>
          <a:xfrm flipH="1">
            <a:off x="1453882" y="5099582"/>
            <a:ext cx="2120700" cy="172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gb1f395d1c5_0_446"/>
          <p:cNvCxnSpPr>
            <a:stCxn id="359" idx="3"/>
            <a:endCxn id="358" idx="7"/>
          </p:cNvCxnSpPr>
          <p:nvPr/>
        </p:nvCxnSpPr>
        <p:spPr>
          <a:xfrm flipH="1">
            <a:off x="1406194" y="4441020"/>
            <a:ext cx="1192500" cy="71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gb1f395d1c5_0_446"/>
          <p:cNvSpPr txBox="1"/>
          <p:nvPr/>
        </p:nvSpPr>
        <p:spPr>
          <a:xfrm>
            <a:off x="1341400" y="2402375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b1f395d1c5_0_446"/>
          <p:cNvSpPr txBox="1"/>
          <p:nvPr/>
        </p:nvSpPr>
        <p:spPr>
          <a:xfrm>
            <a:off x="1552688" y="31201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b1f395d1c5_0_446"/>
          <p:cNvSpPr txBox="1"/>
          <p:nvPr/>
        </p:nvSpPr>
        <p:spPr>
          <a:xfrm>
            <a:off x="574363" y="39543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b1f395d1c5_0_446"/>
          <p:cNvSpPr txBox="1"/>
          <p:nvPr/>
        </p:nvSpPr>
        <p:spPr>
          <a:xfrm>
            <a:off x="1782438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b1f395d1c5_0_446"/>
          <p:cNvSpPr txBox="1"/>
          <p:nvPr/>
        </p:nvSpPr>
        <p:spPr>
          <a:xfrm>
            <a:off x="2493388" y="51469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b1f395d1c5_0_446"/>
          <p:cNvSpPr txBox="1"/>
          <p:nvPr/>
        </p:nvSpPr>
        <p:spPr>
          <a:xfrm>
            <a:off x="3065513" y="4441013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28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b1f395d1c5_0_446"/>
          <p:cNvSpPr txBox="1"/>
          <p:nvPr/>
        </p:nvSpPr>
        <p:spPr>
          <a:xfrm>
            <a:off x="3814988" y="40017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b1f395d1c5_0_446"/>
          <p:cNvSpPr txBox="1"/>
          <p:nvPr/>
        </p:nvSpPr>
        <p:spPr>
          <a:xfrm>
            <a:off x="3004988" y="36771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b1f395d1c5_0_446"/>
          <p:cNvSpPr txBox="1"/>
          <p:nvPr/>
        </p:nvSpPr>
        <p:spPr>
          <a:xfrm>
            <a:off x="2493388" y="305863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b1f395d1c5_0_446"/>
          <p:cNvSpPr txBox="1"/>
          <p:nvPr/>
        </p:nvSpPr>
        <p:spPr>
          <a:xfrm>
            <a:off x="2990463" y="2616888"/>
            <a:ext cx="4401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b1f395d1c5_0_446"/>
          <p:cNvSpPr txBox="1"/>
          <p:nvPr/>
        </p:nvSpPr>
        <p:spPr>
          <a:xfrm>
            <a:off x="302413" y="245820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b1f395d1c5_0_446"/>
          <p:cNvSpPr txBox="1"/>
          <p:nvPr/>
        </p:nvSpPr>
        <p:spPr>
          <a:xfrm>
            <a:off x="2116075" y="19213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b1f395d1c5_0_446"/>
          <p:cNvSpPr txBox="1"/>
          <p:nvPr/>
        </p:nvSpPr>
        <p:spPr>
          <a:xfrm>
            <a:off x="3707725" y="28294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b1f395d1c5_0_446"/>
          <p:cNvSpPr txBox="1"/>
          <p:nvPr/>
        </p:nvSpPr>
        <p:spPr>
          <a:xfrm>
            <a:off x="3924900" y="489062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b1f395d1c5_0_446"/>
          <p:cNvSpPr txBox="1"/>
          <p:nvPr/>
        </p:nvSpPr>
        <p:spPr>
          <a:xfrm>
            <a:off x="1014475" y="5434075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b1f395d1c5_0_446"/>
          <p:cNvSpPr txBox="1"/>
          <p:nvPr/>
        </p:nvSpPr>
        <p:spPr>
          <a:xfrm>
            <a:off x="2329300" y="3746150"/>
            <a:ext cx="6042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3959</Words>
  <Application>Microsoft Office PowerPoint</Application>
  <PresentationFormat>On-screen Show (4:3)</PresentationFormat>
  <Paragraphs>967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LESSON #000 Dijkstra’s Algorithm</vt:lpstr>
      <vt:lpstr>Visual Example with no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2021-05-15T07:19:34Z</dcterms:created>
  <dcterms:modified xsi:type="dcterms:W3CDTF">2021-05-15T07:19:36Z</dcterms:modified>
</cp:coreProperties>
</file>