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CI4jX6G/4jOaTwMpvJJUMSKnJ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444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1b4928d2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gb1b4928d2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gb1b4928d27_0_5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1b4928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gb1b4928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b1b4928d2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b4928d2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b1b4928d2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b1b4928d27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9a8074b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b19a8074b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b19a8074b1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b4928d27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b1b4928d27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b1b4928d27_0_2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b4928d2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b1b4928d2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b1b4928d27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1b4928d2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b1b4928d2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b1b4928d27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1b4928d27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b1b4928d27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b1b4928d27_0_3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1b4928d27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b1b4928d27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gb1b4928d27_0_4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1b4928d2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b1b4928d2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gb1b4928d27_0_4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#000</a:t>
            </a:r>
            <a:br>
              <a:rPr lang="en-US"/>
            </a:br>
            <a:r>
              <a:rPr lang="en-US"/>
              <a:t>Kruskal’s Algorithm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Data Structure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1b4928d27_0_550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b1b4928d27_0_5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06" name="Google Shape;506;gb1b4928d27_0_550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b1b4928d27_0_550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b1b4928d27_0_550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b1b4928d27_0_550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b1b4928d27_0_550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b1b4928d27_0_550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b1b4928d27_0_550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gb1b4928d27_0_550"/>
          <p:cNvCxnSpPr>
            <a:stCxn id="506" idx="4"/>
            <a:endCxn id="507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4" name="Google Shape;514;gb1b4928d27_0_550"/>
          <p:cNvCxnSpPr>
            <a:stCxn id="506" idx="5"/>
            <a:endCxn id="508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gb1b4928d27_0_550"/>
          <p:cNvCxnSpPr>
            <a:stCxn id="506" idx="6"/>
            <a:endCxn id="511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6" name="Google Shape;516;gb1b4928d27_0_550"/>
          <p:cNvCxnSpPr>
            <a:stCxn id="507" idx="4"/>
            <a:endCxn id="509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7" name="Google Shape;517;gb1b4928d27_0_550"/>
          <p:cNvCxnSpPr>
            <a:stCxn id="508" idx="4"/>
            <a:endCxn id="509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gb1b4928d27_0_550"/>
          <p:cNvCxnSpPr>
            <a:stCxn id="509" idx="6"/>
            <a:endCxn id="512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gb1b4928d27_0_550"/>
          <p:cNvCxnSpPr>
            <a:stCxn id="512" idx="7"/>
            <a:endCxn id="510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gb1b4928d27_0_550"/>
          <p:cNvCxnSpPr>
            <a:stCxn id="511" idx="6"/>
            <a:endCxn id="510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1" name="Google Shape;521;gb1b4928d27_0_550"/>
          <p:cNvCxnSpPr>
            <a:stCxn id="508" idx="2"/>
            <a:endCxn id="507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2" name="Google Shape;522;gb1b4928d27_0_550"/>
          <p:cNvCxnSpPr>
            <a:stCxn id="508" idx="6"/>
            <a:endCxn id="510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Google Shape;523;gb1b4928d27_0_550"/>
          <p:cNvCxnSpPr>
            <a:stCxn id="508" idx="5"/>
            <a:endCxn id="512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4" name="Google Shape;524;gb1b4928d27_0_550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b1b4928d27_0_550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b1b4928d27_0_550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b1b4928d27_0_550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b1b4928d27_0_550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b1b4928d27_0_550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b1b4928d27_0_550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b1b4928d27_0_550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b1b4928d27_0_550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b1b4928d27_0_550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b1b4928d27_0_550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b1b4928d27_0_550"/>
          <p:cNvSpPr txBox="1"/>
          <p:nvPr/>
        </p:nvSpPr>
        <p:spPr>
          <a:xfrm>
            <a:off x="246675" y="179725"/>
            <a:ext cx="80223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Stop when No. of Edge = No. of vertices - 1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b1b4928d27_0_550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b1b4928d27_0_550"/>
          <p:cNvSpPr/>
          <p:nvPr/>
        </p:nvSpPr>
        <p:spPr>
          <a:xfrm>
            <a:off x="4916044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b1b4928d27_0_550"/>
          <p:cNvSpPr/>
          <p:nvPr/>
        </p:nvSpPr>
        <p:spPr>
          <a:xfrm>
            <a:off x="4916044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b1b4928d27_0_550"/>
          <p:cNvSpPr/>
          <p:nvPr/>
        </p:nvSpPr>
        <p:spPr>
          <a:xfrm>
            <a:off x="6005301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b1b4928d27_0_550"/>
          <p:cNvSpPr/>
          <p:nvPr/>
        </p:nvSpPr>
        <p:spPr>
          <a:xfrm>
            <a:off x="6474126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b1b4928d27_0_550"/>
          <p:cNvSpPr/>
          <p:nvPr/>
        </p:nvSpPr>
        <p:spPr>
          <a:xfrm>
            <a:off x="8335132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b1b4928d27_0_550"/>
          <p:cNvSpPr/>
          <p:nvPr/>
        </p:nvSpPr>
        <p:spPr>
          <a:xfrm>
            <a:off x="7094448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gb1b4928d27_0_550"/>
          <p:cNvCxnSpPr>
            <a:stCxn id="537" idx="6"/>
            <a:endCxn id="542" idx="2"/>
          </p:cNvCxnSpPr>
          <p:nvPr/>
        </p:nvCxnSpPr>
        <p:spPr>
          <a:xfrm>
            <a:off x="5240644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4" name="Google Shape;544;gb1b4928d27_0_550"/>
          <p:cNvCxnSpPr>
            <a:stCxn id="538" idx="4"/>
            <a:endCxn id="540" idx="2"/>
          </p:cNvCxnSpPr>
          <p:nvPr/>
        </p:nvCxnSpPr>
        <p:spPr>
          <a:xfrm>
            <a:off x="5078344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5" name="Google Shape;545;gb1b4928d27_0_550"/>
          <p:cNvCxnSpPr>
            <a:stCxn id="539" idx="2"/>
            <a:endCxn id="538" idx="7"/>
          </p:cNvCxnSpPr>
          <p:nvPr/>
        </p:nvCxnSpPr>
        <p:spPr>
          <a:xfrm flipH="1">
            <a:off x="5193201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6" name="Google Shape;546;gb1b4928d27_0_550"/>
          <p:cNvCxnSpPr>
            <a:stCxn id="539" idx="6"/>
            <a:endCxn id="541" idx="2"/>
          </p:cNvCxnSpPr>
          <p:nvPr/>
        </p:nvCxnSpPr>
        <p:spPr>
          <a:xfrm>
            <a:off x="6329901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gb1b4928d27_0_550"/>
          <p:cNvSpPr txBox="1"/>
          <p:nvPr/>
        </p:nvSpPr>
        <p:spPr>
          <a:xfrm>
            <a:off x="5550503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b1b4928d27_0_550"/>
          <p:cNvSpPr txBox="1"/>
          <p:nvPr/>
        </p:nvSpPr>
        <p:spPr>
          <a:xfrm>
            <a:off x="6037703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b1b4928d27_0_550"/>
          <p:cNvSpPr txBox="1"/>
          <p:nvPr/>
        </p:nvSpPr>
        <p:spPr>
          <a:xfrm>
            <a:off x="7189807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b1b4928d27_0_550"/>
          <p:cNvSpPr txBox="1"/>
          <p:nvPr/>
        </p:nvSpPr>
        <p:spPr>
          <a:xfrm>
            <a:off x="5550513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gb1b4928d27_0_550"/>
          <p:cNvCxnSpPr/>
          <p:nvPr/>
        </p:nvCxnSpPr>
        <p:spPr>
          <a:xfrm>
            <a:off x="5193108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2" name="Google Shape;552;gb1b4928d27_0_550"/>
          <p:cNvSpPr txBox="1"/>
          <p:nvPr/>
        </p:nvSpPr>
        <p:spPr>
          <a:xfrm>
            <a:off x="5370450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b1b4928d27_0_550"/>
          <p:cNvSpPr/>
          <p:nvPr/>
        </p:nvSpPr>
        <p:spPr>
          <a:xfrm>
            <a:off x="7840632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" name="Google Shape;554;gb1b4928d27_0_550"/>
          <p:cNvCxnSpPr>
            <a:stCxn id="553" idx="7"/>
          </p:cNvCxnSpPr>
          <p:nvPr/>
        </p:nvCxnSpPr>
        <p:spPr>
          <a:xfrm rot="10800000" flipH="1">
            <a:off x="8117695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5" name="Google Shape;555;gb1b4928d27_0_550"/>
          <p:cNvSpPr txBox="1"/>
          <p:nvPr/>
        </p:nvSpPr>
        <p:spPr>
          <a:xfrm>
            <a:off x="9444250" y="848275"/>
            <a:ext cx="1110000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b1b4928d27_0_550"/>
          <p:cNvSpPr txBox="1"/>
          <p:nvPr/>
        </p:nvSpPr>
        <p:spPr>
          <a:xfrm>
            <a:off x="8367589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b1b4928d27_0_550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1b4928d27_0_0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b1b4928d27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65" name="Google Shape;565;gb1b4928d27_0_0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b1b4928d27_0_0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b1b4928d27_0_0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b1b4928d27_0_0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b1b4928d27_0_0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b1b4928d27_0_0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b1b4928d27_0_0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gb1b4928d27_0_0"/>
          <p:cNvCxnSpPr>
            <a:stCxn id="565" idx="4"/>
            <a:endCxn id="566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3" name="Google Shape;573;gb1b4928d27_0_0"/>
          <p:cNvCxnSpPr>
            <a:stCxn id="565" idx="5"/>
            <a:endCxn id="567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4" name="Google Shape;574;gb1b4928d27_0_0"/>
          <p:cNvCxnSpPr>
            <a:stCxn id="565" idx="6"/>
            <a:endCxn id="570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" name="Google Shape;575;gb1b4928d27_0_0"/>
          <p:cNvCxnSpPr>
            <a:stCxn id="566" idx="4"/>
            <a:endCxn id="568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6" name="Google Shape;576;gb1b4928d27_0_0"/>
          <p:cNvCxnSpPr>
            <a:stCxn id="567" idx="4"/>
            <a:endCxn id="568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7" name="Google Shape;577;gb1b4928d27_0_0"/>
          <p:cNvCxnSpPr>
            <a:stCxn id="568" idx="6"/>
            <a:endCxn id="571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8" name="Google Shape;578;gb1b4928d27_0_0"/>
          <p:cNvCxnSpPr>
            <a:stCxn id="571" idx="7"/>
            <a:endCxn id="569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9" name="Google Shape;579;gb1b4928d27_0_0"/>
          <p:cNvCxnSpPr>
            <a:stCxn id="570" idx="6"/>
            <a:endCxn id="569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gb1b4928d27_0_0"/>
          <p:cNvCxnSpPr>
            <a:stCxn id="567" idx="2"/>
            <a:endCxn id="566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1" name="Google Shape;581;gb1b4928d27_0_0"/>
          <p:cNvCxnSpPr>
            <a:stCxn id="567" idx="6"/>
            <a:endCxn id="569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2" name="Google Shape;582;gb1b4928d27_0_0"/>
          <p:cNvCxnSpPr>
            <a:stCxn id="567" idx="5"/>
            <a:endCxn id="571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3" name="Google Shape;583;gb1b4928d27_0_0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b1b4928d27_0_0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b1b4928d27_0_0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b1b4928d27_0_0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b1b4928d27_0_0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b1b4928d27_0_0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b1b4928d27_0_0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b1b4928d27_0_0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b1b4928d27_0_0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b1b4928d27_0_0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b1b4928d27_0_0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b1b4928d27_0_0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b1b4928d27_0_0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b1b4928d27_0_0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b1b4928d27_0_0"/>
          <p:cNvSpPr/>
          <p:nvPr/>
        </p:nvSpPr>
        <p:spPr>
          <a:xfrm>
            <a:off x="4916044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b1b4928d27_0_0"/>
          <p:cNvSpPr/>
          <p:nvPr/>
        </p:nvSpPr>
        <p:spPr>
          <a:xfrm>
            <a:off x="4916044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b1b4928d27_0_0"/>
          <p:cNvSpPr/>
          <p:nvPr/>
        </p:nvSpPr>
        <p:spPr>
          <a:xfrm>
            <a:off x="6005301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b1b4928d27_0_0"/>
          <p:cNvSpPr/>
          <p:nvPr/>
        </p:nvSpPr>
        <p:spPr>
          <a:xfrm>
            <a:off x="6474126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b1b4928d27_0_0"/>
          <p:cNvSpPr/>
          <p:nvPr/>
        </p:nvSpPr>
        <p:spPr>
          <a:xfrm>
            <a:off x="8335132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b1b4928d27_0_0"/>
          <p:cNvSpPr/>
          <p:nvPr/>
        </p:nvSpPr>
        <p:spPr>
          <a:xfrm>
            <a:off x="7094448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b1b4928d27_0_0"/>
          <p:cNvSpPr/>
          <p:nvPr/>
        </p:nvSpPr>
        <p:spPr>
          <a:xfrm>
            <a:off x="7840632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gb1b4928d27_0_0"/>
          <p:cNvCxnSpPr>
            <a:stCxn id="597" idx="4"/>
            <a:endCxn id="598" idx="0"/>
          </p:cNvCxnSpPr>
          <p:nvPr/>
        </p:nvCxnSpPr>
        <p:spPr>
          <a:xfrm>
            <a:off x="5078344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5" name="Google Shape;605;gb1b4928d27_0_0"/>
          <p:cNvCxnSpPr>
            <a:stCxn id="597" idx="5"/>
            <a:endCxn id="599" idx="1"/>
          </p:cNvCxnSpPr>
          <p:nvPr/>
        </p:nvCxnSpPr>
        <p:spPr>
          <a:xfrm>
            <a:off x="5193108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6" name="Google Shape;606;gb1b4928d27_0_0"/>
          <p:cNvCxnSpPr>
            <a:stCxn id="597" idx="6"/>
            <a:endCxn id="602" idx="2"/>
          </p:cNvCxnSpPr>
          <p:nvPr/>
        </p:nvCxnSpPr>
        <p:spPr>
          <a:xfrm>
            <a:off x="5240644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7" name="Google Shape;607;gb1b4928d27_0_0"/>
          <p:cNvCxnSpPr>
            <a:stCxn id="598" idx="4"/>
            <a:endCxn id="600" idx="2"/>
          </p:cNvCxnSpPr>
          <p:nvPr/>
        </p:nvCxnSpPr>
        <p:spPr>
          <a:xfrm>
            <a:off x="5078344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8" name="Google Shape;608;gb1b4928d27_0_0"/>
          <p:cNvCxnSpPr>
            <a:stCxn id="599" idx="4"/>
            <a:endCxn id="600" idx="0"/>
          </p:cNvCxnSpPr>
          <p:nvPr/>
        </p:nvCxnSpPr>
        <p:spPr>
          <a:xfrm>
            <a:off x="6167601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9" name="Google Shape;609;gb1b4928d27_0_0"/>
          <p:cNvCxnSpPr>
            <a:stCxn id="600" idx="6"/>
            <a:endCxn id="603" idx="2"/>
          </p:cNvCxnSpPr>
          <p:nvPr/>
        </p:nvCxnSpPr>
        <p:spPr>
          <a:xfrm rot="10800000" flipH="1">
            <a:off x="6798726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0" name="Google Shape;610;gb1b4928d27_0_0"/>
          <p:cNvCxnSpPr>
            <a:stCxn id="603" idx="7"/>
            <a:endCxn id="601" idx="4"/>
          </p:cNvCxnSpPr>
          <p:nvPr/>
        </p:nvCxnSpPr>
        <p:spPr>
          <a:xfrm rot="10800000" flipH="1">
            <a:off x="8117695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gb1b4928d27_0_0"/>
          <p:cNvCxnSpPr>
            <a:stCxn id="602" idx="6"/>
            <a:endCxn id="601" idx="1"/>
          </p:cNvCxnSpPr>
          <p:nvPr/>
        </p:nvCxnSpPr>
        <p:spPr>
          <a:xfrm>
            <a:off x="7419048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2" name="Google Shape;612;gb1b4928d27_0_0"/>
          <p:cNvCxnSpPr>
            <a:stCxn id="599" idx="2"/>
            <a:endCxn id="598" idx="7"/>
          </p:cNvCxnSpPr>
          <p:nvPr/>
        </p:nvCxnSpPr>
        <p:spPr>
          <a:xfrm flipH="1">
            <a:off x="5193201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3" name="Google Shape;613;gb1b4928d27_0_0"/>
          <p:cNvCxnSpPr>
            <a:stCxn id="599" idx="6"/>
            <a:endCxn id="601" idx="2"/>
          </p:cNvCxnSpPr>
          <p:nvPr/>
        </p:nvCxnSpPr>
        <p:spPr>
          <a:xfrm>
            <a:off x="6329901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4" name="Google Shape;614;gb1b4928d27_0_0"/>
          <p:cNvCxnSpPr>
            <a:stCxn id="599" idx="5"/>
            <a:endCxn id="603" idx="1"/>
          </p:cNvCxnSpPr>
          <p:nvPr/>
        </p:nvCxnSpPr>
        <p:spPr>
          <a:xfrm>
            <a:off x="6282365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5" name="Google Shape;615;gb1b4928d27_0_0"/>
          <p:cNvSpPr txBox="1"/>
          <p:nvPr/>
        </p:nvSpPr>
        <p:spPr>
          <a:xfrm>
            <a:off x="4771088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b1b4928d27_0_0"/>
          <p:cNvSpPr txBox="1"/>
          <p:nvPr/>
        </p:nvSpPr>
        <p:spPr>
          <a:xfrm>
            <a:off x="5370450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b1b4928d27_0_0"/>
          <p:cNvSpPr txBox="1"/>
          <p:nvPr/>
        </p:nvSpPr>
        <p:spPr>
          <a:xfrm>
            <a:off x="5550503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b1b4928d27_0_0"/>
          <p:cNvSpPr txBox="1"/>
          <p:nvPr/>
        </p:nvSpPr>
        <p:spPr>
          <a:xfrm>
            <a:off x="6037703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b1b4928d27_0_0"/>
          <p:cNvSpPr txBox="1"/>
          <p:nvPr/>
        </p:nvSpPr>
        <p:spPr>
          <a:xfrm>
            <a:off x="7189807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b1b4928d27_0_0"/>
          <p:cNvSpPr txBox="1"/>
          <p:nvPr/>
        </p:nvSpPr>
        <p:spPr>
          <a:xfrm>
            <a:off x="7840577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b1b4928d27_0_0"/>
          <p:cNvSpPr txBox="1"/>
          <p:nvPr/>
        </p:nvSpPr>
        <p:spPr>
          <a:xfrm>
            <a:off x="6798724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b1b4928d27_0_0"/>
          <p:cNvSpPr txBox="1"/>
          <p:nvPr/>
        </p:nvSpPr>
        <p:spPr>
          <a:xfrm>
            <a:off x="6119995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b1b4928d27_0_0"/>
          <p:cNvSpPr txBox="1"/>
          <p:nvPr/>
        </p:nvSpPr>
        <p:spPr>
          <a:xfrm>
            <a:off x="7302965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b1b4928d27_0_0"/>
          <p:cNvSpPr txBox="1"/>
          <p:nvPr/>
        </p:nvSpPr>
        <p:spPr>
          <a:xfrm>
            <a:off x="5550513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b1b4928d27_0_0"/>
          <p:cNvSpPr txBox="1"/>
          <p:nvPr/>
        </p:nvSpPr>
        <p:spPr>
          <a:xfrm>
            <a:off x="8367589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1b4928d27_0_99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b1b4928d27_0_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gb1b4928d27_0_99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b1b4928d27_0_99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b1b4928d27_0_99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1b4928d27_0_99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b1b4928d27_0_99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b1b4928d27_0_99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b1b4928d27_0_99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gb1b4928d27_0_99"/>
          <p:cNvCxnSpPr>
            <a:stCxn id="99" idx="4"/>
            <a:endCxn id="100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gb1b4928d27_0_99"/>
          <p:cNvCxnSpPr>
            <a:stCxn id="99" idx="5"/>
            <a:endCxn id="101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gb1b4928d27_0_99"/>
          <p:cNvCxnSpPr>
            <a:stCxn id="99" idx="6"/>
            <a:endCxn id="104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b1b4928d27_0_99"/>
          <p:cNvCxnSpPr>
            <a:stCxn id="100" idx="4"/>
            <a:endCxn id="102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b1b4928d27_0_99"/>
          <p:cNvCxnSpPr>
            <a:stCxn id="101" idx="4"/>
            <a:endCxn id="102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b1b4928d27_0_99"/>
          <p:cNvCxnSpPr>
            <a:stCxn id="102" idx="6"/>
            <a:endCxn id="105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b1b4928d27_0_99"/>
          <p:cNvCxnSpPr>
            <a:stCxn id="105" idx="7"/>
            <a:endCxn id="103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gb1b4928d27_0_99"/>
          <p:cNvCxnSpPr>
            <a:stCxn id="104" idx="6"/>
            <a:endCxn id="103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b1b4928d27_0_99"/>
          <p:cNvCxnSpPr>
            <a:stCxn id="101" idx="2"/>
            <a:endCxn id="100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gb1b4928d27_0_99"/>
          <p:cNvCxnSpPr>
            <a:stCxn id="101" idx="6"/>
            <a:endCxn id="103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gb1b4928d27_0_99"/>
          <p:cNvCxnSpPr>
            <a:stCxn id="101" idx="5"/>
            <a:endCxn id="105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gb1b4928d27_0_99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b1b4928d27_0_99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b1b4928d27_0_99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1b4928d27_0_99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b1b4928d27_0_99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b1b4928d27_0_99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b1b4928d27_0_99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b1b4928d27_0_99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b1b4928d27_0_99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b1b4928d27_0_99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b1b4928d27_0_99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b1b4928d27_0_99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b1b4928d27_0_99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b1b4928d27_0_99"/>
          <p:cNvSpPr txBox="1"/>
          <p:nvPr/>
        </p:nvSpPr>
        <p:spPr>
          <a:xfrm>
            <a:off x="9444250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b1b4928d27_0_99"/>
          <p:cNvSpPr txBox="1"/>
          <p:nvPr/>
        </p:nvSpPr>
        <p:spPr>
          <a:xfrm>
            <a:off x="246675" y="179725"/>
            <a:ext cx="80223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Stop when No. of Edge = No. of vertices - 1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9a8074b1_0_62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b19a8074b1_0_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9" name="Google Shape;139;gb19a8074b1_0_62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b19a8074b1_0_62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b19a8074b1_0_62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b19a8074b1_0_62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b19a8074b1_0_62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b19a8074b1_0_62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b19a8074b1_0_62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gb19a8074b1_0_62"/>
          <p:cNvCxnSpPr>
            <a:stCxn id="139" idx="4"/>
            <a:endCxn id="140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gb19a8074b1_0_62"/>
          <p:cNvCxnSpPr>
            <a:stCxn id="139" idx="5"/>
            <a:endCxn id="141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gb19a8074b1_0_62"/>
          <p:cNvCxnSpPr>
            <a:stCxn id="139" idx="6"/>
            <a:endCxn id="144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gb19a8074b1_0_62"/>
          <p:cNvCxnSpPr>
            <a:stCxn id="140" idx="4"/>
            <a:endCxn id="142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gb19a8074b1_0_62"/>
          <p:cNvCxnSpPr>
            <a:stCxn id="141" idx="4"/>
            <a:endCxn id="142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gb19a8074b1_0_62"/>
          <p:cNvCxnSpPr>
            <a:stCxn id="142" idx="6"/>
            <a:endCxn id="145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gb19a8074b1_0_62"/>
          <p:cNvCxnSpPr>
            <a:stCxn id="145" idx="7"/>
            <a:endCxn id="143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gb19a8074b1_0_62"/>
          <p:cNvCxnSpPr>
            <a:stCxn id="144" idx="6"/>
            <a:endCxn id="143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gb19a8074b1_0_62"/>
          <p:cNvCxnSpPr>
            <a:stCxn id="141" idx="2"/>
            <a:endCxn id="140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gb19a8074b1_0_62"/>
          <p:cNvCxnSpPr>
            <a:stCxn id="141" idx="6"/>
            <a:endCxn id="143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gb19a8074b1_0_62"/>
          <p:cNvCxnSpPr>
            <a:stCxn id="141" idx="5"/>
            <a:endCxn id="145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gb19a8074b1_0_62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b19a8074b1_0_62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b19a8074b1_0_62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b19a8074b1_0_62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b19a8074b1_0_62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b19a8074b1_0_62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b19a8074b1_0_62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b19a8074b1_0_62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b19a8074b1_0_62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b19a8074b1_0_62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b19a8074b1_0_62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b19a8074b1_0_62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b19a8074b1_0_62"/>
          <p:cNvSpPr/>
          <p:nvPr/>
        </p:nvSpPr>
        <p:spPr>
          <a:xfrm>
            <a:off x="6005301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b19a8074b1_0_62"/>
          <p:cNvSpPr/>
          <p:nvPr/>
        </p:nvSpPr>
        <p:spPr>
          <a:xfrm>
            <a:off x="8335132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gb19a8074b1_0_62"/>
          <p:cNvCxnSpPr>
            <a:stCxn id="169" idx="6"/>
            <a:endCxn id="170" idx="2"/>
          </p:cNvCxnSpPr>
          <p:nvPr/>
        </p:nvCxnSpPr>
        <p:spPr>
          <a:xfrm>
            <a:off x="6329901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gb19a8074b1_0_62"/>
          <p:cNvSpPr txBox="1"/>
          <p:nvPr/>
        </p:nvSpPr>
        <p:spPr>
          <a:xfrm>
            <a:off x="7189807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b19a8074b1_0_62"/>
          <p:cNvSpPr txBox="1"/>
          <p:nvPr/>
        </p:nvSpPr>
        <p:spPr>
          <a:xfrm>
            <a:off x="9444250" y="848275"/>
            <a:ext cx="1110000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b19a8074b1_0_62"/>
          <p:cNvSpPr txBox="1"/>
          <p:nvPr/>
        </p:nvSpPr>
        <p:spPr>
          <a:xfrm>
            <a:off x="246675" y="179725"/>
            <a:ext cx="80223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Stop when No. of Edge = No. of vertices - 1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b19a8074b1_0_62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1b4928d27_0_240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b1b4928d27_0_2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3" name="Google Shape;183;gb1b4928d27_0_240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b1b4928d27_0_240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b1b4928d27_0_240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b1b4928d27_0_240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b1b4928d27_0_240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b1b4928d27_0_240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b1b4928d27_0_240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gb1b4928d27_0_240"/>
          <p:cNvCxnSpPr>
            <a:stCxn id="183" idx="4"/>
            <a:endCxn id="184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gb1b4928d27_0_240"/>
          <p:cNvCxnSpPr>
            <a:stCxn id="183" idx="5"/>
            <a:endCxn id="185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gb1b4928d27_0_240"/>
          <p:cNvCxnSpPr>
            <a:stCxn id="183" idx="6"/>
            <a:endCxn id="188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b1b4928d27_0_240"/>
          <p:cNvCxnSpPr>
            <a:stCxn id="184" idx="4"/>
            <a:endCxn id="186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gb1b4928d27_0_240"/>
          <p:cNvCxnSpPr>
            <a:stCxn id="185" idx="4"/>
            <a:endCxn id="186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gb1b4928d27_0_240"/>
          <p:cNvCxnSpPr>
            <a:stCxn id="186" idx="6"/>
            <a:endCxn id="189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gb1b4928d27_0_240"/>
          <p:cNvCxnSpPr>
            <a:stCxn id="189" idx="7"/>
            <a:endCxn id="187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b1b4928d27_0_240"/>
          <p:cNvCxnSpPr>
            <a:stCxn id="188" idx="6"/>
            <a:endCxn id="187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gb1b4928d27_0_240"/>
          <p:cNvCxnSpPr>
            <a:stCxn id="185" idx="2"/>
            <a:endCxn id="184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gb1b4928d27_0_240"/>
          <p:cNvCxnSpPr>
            <a:stCxn id="185" idx="6"/>
            <a:endCxn id="187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gb1b4928d27_0_240"/>
          <p:cNvCxnSpPr>
            <a:stCxn id="185" idx="5"/>
            <a:endCxn id="189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gb1b4928d27_0_240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b1b4928d27_0_240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b1b4928d27_0_240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b1b4928d27_0_240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b1b4928d27_0_240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b1b4928d27_0_240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b1b4928d27_0_240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b1b4928d27_0_240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b1b4928d27_0_240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b1b4928d27_0_240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b1b4928d27_0_240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b1b4928d27_0_240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b1b4928d27_0_240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b1b4928d27_0_240"/>
          <p:cNvSpPr/>
          <p:nvPr/>
        </p:nvSpPr>
        <p:spPr>
          <a:xfrm>
            <a:off x="6005301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b1b4928d27_0_240"/>
          <p:cNvSpPr/>
          <p:nvPr/>
        </p:nvSpPr>
        <p:spPr>
          <a:xfrm>
            <a:off x="8335132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b1b4928d27_0_240"/>
          <p:cNvCxnSpPr>
            <a:stCxn id="214" idx="6"/>
            <a:endCxn id="215" idx="2"/>
          </p:cNvCxnSpPr>
          <p:nvPr/>
        </p:nvCxnSpPr>
        <p:spPr>
          <a:xfrm>
            <a:off x="6329901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gb1b4928d27_0_240"/>
          <p:cNvSpPr txBox="1"/>
          <p:nvPr/>
        </p:nvSpPr>
        <p:spPr>
          <a:xfrm>
            <a:off x="7189807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b1b4928d27_0_240"/>
          <p:cNvSpPr txBox="1"/>
          <p:nvPr/>
        </p:nvSpPr>
        <p:spPr>
          <a:xfrm>
            <a:off x="9444250" y="848275"/>
            <a:ext cx="1110000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b1b4928d27_0_240"/>
          <p:cNvSpPr txBox="1"/>
          <p:nvPr/>
        </p:nvSpPr>
        <p:spPr>
          <a:xfrm>
            <a:off x="246675" y="179725"/>
            <a:ext cx="80223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Stop when No. of Edge = No. of vertices - 1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1b4928d27_0_171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b1b4928d27_0_1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27" name="Google Shape;227;gb1b4928d27_0_171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b1b4928d27_0_171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b1b4928d27_0_171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b1b4928d27_0_171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b1b4928d27_0_171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b1b4928d27_0_171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b1b4928d27_0_171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b1b4928d27_0_171"/>
          <p:cNvCxnSpPr>
            <a:stCxn id="227" idx="4"/>
            <a:endCxn id="228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gb1b4928d27_0_171"/>
          <p:cNvCxnSpPr>
            <a:stCxn id="227" idx="5"/>
            <a:endCxn id="229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gb1b4928d27_0_171"/>
          <p:cNvCxnSpPr>
            <a:stCxn id="227" idx="6"/>
            <a:endCxn id="232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b1b4928d27_0_171"/>
          <p:cNvCxnSpPr>
            <a:stCxn id="228" idx="4"/>
            <a:endCxn id="230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gb1b4928d27_0_171"/>
          <p:cNvCxnSpPr>
            <a:stCxn id="229" idx="4"/>
            <a:endCxn id="230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gb1b4928d27_0_171"/>
          <p:cNvCxnSpPr>
            <a:stCxn id="230" idx="6"/>
            <a:endCxn id="233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gb1b4928d27_0_171"/>
          <p:cNvCxnSpPr>
            <a:stCxn id="233" idx="7"/>
            <a:endCxn id="231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b1b4928d27_0_171"/>
          <p:cNvCxnSpPr>
            <a:stCxn id="232" idx="6"/>
            <a:endCxn id="231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gb1b4928d27_0_171"/>
          <p:cNvCxnSpPr>
            <a:stCxn id="229" idx="2"/>
            <a:endCxn id="228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gb1b4928d27_0_171"/>
          <p:cNvCxnSpPr>
            <a:stCxn id="229" idx="6"/>
            <a:endCxn id="231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gb1b4928d27_0_171"/>
          <p:cNvCxnSpPr>
            <a:stCxn id="229" idx="5"/>
            <a:endCxn id="233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b1b4928d27_0_171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b1b4928d27_0_171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b1b4928d27_0_171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b1b4928d27_0_171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b1b4928d27_0_171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b1b4928d27_0_171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b1b4928d27_0_171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b1b4928d27_0_171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b1b4928d27_0_171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b1b4928d27_0_171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b1b4928d27_0_171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b1b4928d27_0_171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b1b4928d27_0_171"/>
          <p:cNvSpPr/>
          <p:nvPr/>
        </p:nvSpPr>
        <p:spPr>
          <a:xfrm>
            <a:off x="4916044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b1b4928d27_0_171"/>
          <p:cNvSpPr/>
          <p:nvPr/>
        </p:nvSpPr>
        <p:spPr>
          <a:xfrm>
            <a:off x="4916044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b1b4928d27_0_171"/>
          <p:cNvSpPr/>
          <p:nvPr/>
        </p:nvSpPr>
        <p:spPr>
          <a:xfrm>
            <a:off x="6005301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b1b4928d27_0_171"/>
          <p:cNvSpPr/>
          <p:nvPr/>
        </p:nvSpPr>
        <p:spPr>
          <a:xfrm>
            <a:off x="6474126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b1b4928d27_0_171"/>
          <p:cNvSpPr/>
          <p:nvPr/>
        </p:nvSpPr>
        <p:spPr>
          <a:xfrm>
            <a:off x="8335132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b1b4928d27_0_171"/>
          <p:cNvSpPr/>
          <p:nvPr/>
        </p:nvSpPr>
        <p:spPr>
          <a:xfrm>
            <a:off x="7094448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gb1b4928d27_0_171"/>
          <p:cNvCxnSpPr>
            <a:stCxn id="257" idx="6"/>
            <a:endCxn id="262" idx="2"/>
          </p:cNvCxnSpPr>
          <p:nvPr/>
        </p:nvCxnSpPr>
        <p:spPr>
          <a:xfrm>
            <a:off x="5240644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gb1b4928d27_0_171"/>
          <p:cNvCxnSpPr>
            <a:stCxn id="258" idx="4"/>
            <a:endCxn id="260" idx="2"/>
          </p:cNvCxnSpPr>
          <p:nvPr/>
        </p:nvCxnSpPr>
        <p:spPr>
          <a:xfrm>
            <a:off x="5078344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gb1b4928d27_0_171"/>
          <p:cNvCxnSpPr>
            <a:stCxn id="259" idx="2"/>
            <a:endCxn id="258" idx="7"/>
          </p:cNvCxnSpPr>
          <p:nvPr/>
        </p:nvCxnSpPr>
        <p:spPr>
          <a:xfrm flipH="1">
            <a:off x="5193201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gb1b4928d27_0_171"/>
          <p:cNvCxnSpPr>
            <a:stCxn id="259" idx="6"/>
            <a:endCxn id="261" idx="2"/>
          </p:cNvCxnSpPr>
          <p:nvPr/>
        </p:nvCxnSpPr>
        <p:spPr>
          <a:xfrm>
            <a:off x="6329901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gb1b4928d27_0_171"/>
          <p:cNvSpPr txBox="1"/>
          <p:nvPr/>
        </p:nvSpPr>
        <p:spPr>
          <a:xfrm>
            <a:off x="5550503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b1b4928d27_0_171"/>
          <p:cNvSpPr txBox="1"/>
          <p:nvPr/>
        </p:nvSpPr>
        <p:spPr>
          <a:xfrm>
            <a:off x="6037703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b1b4928d27_0_171"/>
          <p:cNvSpPr txBox="1"/>
          <p:nvPr/>
        </p:nvSpPr>
        <p:spPr>
          <a:xfrm>
            <a:off x="7189807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b1b4928d27_0_171"/>
          <p:cNvSpPr txBox="1"/>
          <p:nvPr/>
        </p:nvSpPr>
        <p:spPr>
          <a:xfrm>
            <a:off x="5550513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b1b4928d27_0_171"/>
          <p:cNvSpPr txBox="1"/>
          <p:nvPr/>
        </p:nvSpPr>
        <p:spPr>
          <a:xfrm>
            <a:off x="9444250" y="848275"/>
            <a:ext cx="1110000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b1b4928d27_0_171"/>
          <p:cNvSpPr txBox="1"/>
          <p:nvPr/>
        </p:nvSpPr>
        <p:spPr>
          <a:xfrm>
            <a:off x="246675" y="179725"/>
            <a:ext cx="80223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Stop when No. of Edge = No. of vertices - 1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b1b4928d27_0_171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1b4928d27_0_325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b1b4928d27_0_3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1" name="Google Shape;281;gb1b4928d27_0_325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b1b4928d27_0_325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b1b4928d27_0_325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b1b4928d27_0_325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b1b4928d27_0_325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b1b4928d27_0_325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b1b4928d27_0_325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gb1b4928d27_0_325"/>
          <p:cNvCxnSpPr>
            <a:stCxn id="281" idx="4"/>
            <a:endCxn id="282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gb1b4928d27_0_325"/>
          <p:cNvCxnSpPr>
            <a:stCxn id="281" idx="5"/>
            <a:endCxn id="283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gb1b4928d27_0_325"/>
          <p:cNvCxnSpPr>
            <a:stCxn id="281" idx="6"/>
            <a:endCxn id="286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gb1b4928d27_0_325"/>
          <p:cNvCxnSpPr>
            <a:stCxn id="282" idx="4"/>
            <a:endCxn id="284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gb1b4928d27_0_325"/>
          <p:cNvCxnSpPr>
            <a:stCxn id="283" idx="4"/>
            <a:endCxn id="284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gb1b4928d27_0_325"/>
          <p:cNvCxnSpPr>
            <a:stCxn id="284" idx="6"/>
            <a:endCxn id="287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gb1b4928d27_0_325"/>
          <p:cNvCxnSpPr>
            <a:stCxn id="287" idx="7"/>
            <a:endCxn id="285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gb1b4928d27_0_325"/>
          <p:cNvCxnSpPr>
            <a:stCxn id="286" idx="6"/>
            <a:endCxn id="285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gb1b4928d27_0_325"/>
          <p:cNvCxnSpPr>
            <a:stCxn id="283" idx="2"/>
            <a:endCxn id="282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gb1b4928d27_0_325"/>
          <p:cNvCxnSpPr>
            <a:stCxn id="283" idx="6"/>
            <a:endCxn id="285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gb1b4928d27_0_325"/>
          <p:cNvCxnSpPr>
            <a:stCxn id="283" idx="5"/>
            <a:endCxn id="287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gb1b4928d27_0_325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b1b4928d27_0_325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b1b4928d27_0_325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b1b4928d27_0_325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b1b4928d27_0_325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b1b4928d27_0_325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b1b4928d27_0_325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b1b4928d27_0_325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b1b4928d27_0_325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b1b4928d27_0_325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b1b4928d27_0_325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b1b4928d27_0_325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b1b4928d27_0_325"/>
          <p:cNvSpPr/>
          <p:nvPr/>
        </p:nvSpPr>
        <p:spPr>
          <a:xfrm>
            <a:off x="4916044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b1b4928d27_0_325"/>
          <p:cNvSpPr/>
          <p:nvPr/>
        </p:nvSpPr>
        <p:spPr>
          <a:xfrm>
            <a:off x="4916044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b1b4928d27_0_325"/>
          <p:cNvSpPr/>
          <p:nvPr/>
        </p:nvSpPr>
        <p:spPr>
          <a:xfrm>
            <a:off x="6005301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b1b4928d27_0_325"/>
          <p:cNvSpPr/>
          <p:nvPr/>
        </p:nvSpPr>
        <p:spPr>
          <a:xfrm>
            <a:off x="6474126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b1b4928d27_0_325"/>
          <p:cNvSpPr/>
          <p:nvPr/>
        </p:nvSpPr>
        <p:spPr>
          <a:xfrm>
            <a:off x="8335132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b1b4928d27_0_325"/>
          <p:cNvSpPr/>
          <p:nvPr/>
        </p:nvSpPr>
        <p:spPr>
          <a:xfrm>
            <a:off x="7094448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gb1b4928d27_0_325"/>
          <p:cNvCxnSpPr>
            <a:stCxn id="311" idx="6"/>
            <a:endCxn id="316" idx="2"/>
          </p:cNvCxnSpPr>
          <p:nvPr/>
        </p:nvCxnSpPr>
        <p:spPr>
          <a:xfrm>
            <a:off x="5240644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gb1b4928d27_0_325"/>
          <p:cNvCxnSpPr>
            <a:stCxn id="312" idx="4"/>
            <a:endCxn id="314" idx="2"/>
          </p:cNvCxnSpPr>
          <p:nvPr/>
        </p:nvCxnSpPr>
        <p:spPr>
          <a:xfrm>
            <a:off x="5078344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gb1b4928d27_0_325"/>
          <p:cNvCxnSpPr>
            <a:stCxn id="313" idx="2"/>
            <a:endCxn id="312" idx="7"/>
          </p:cNvCxnSpPr>
          <p:nvPr/>
        </p:nvCxnSpPr>
        <p:spPr>
          <a:xfrm flipH="1">
            <a:off x="5193201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gb1b4928d27_0_325"/>
          <p:cNvCxnSpPr>
            <a:stCxn id="313" idx="6"/>
            <a:endCxn id="315" idx="2"/>
          </p:cNvCxnSpPr>
          <p:nvPr/>
        </p:nvCxnSpPr>
        <p:spPr>
          <a:xfrm>
            <a:off x="6329901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gb1b4928d27_0_325"/>
          <p:cNvSpPr txBox="1"/>
          <p:nvPr/>
        </p:nvSpPr>
        <p:spPr>
          <a:xfrm>
            <a:off x="5550503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b1b4928d27_0_325"/>
          <p:cNvSpPr txBox="1"/>
          <p:nvPr/>
        </p:nvSpPr>
        <p:spPr>
          <a:xfrm>
            <a:off x="6037703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b1b4928d27_0_325"/>
          <p:cNvSpPr txBox="1"/>
          <p:nvPr/>
        </p:nvSpPr>
        <p:spPr>
          <a:xfrm>
            <a:off x="7189807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b1b4928d27_0_325"/>
          <p:cNvSpPr txBox="1"/>
          <p:nvPr/>
        </p:nvSpPr>
        <p:spPr>
          <a:xfrm>
            <a:off x="5550513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b1b4928d27_0_325"/>
          <p:cNvSpPr txBox="1"/>
          <p:nvPr/>
        </p:nvSpPr>
        <p:spPr>
          <a:xfrm>
            <a:off x="9444250" y="848275"/>
            <a:ext cx="1110000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b1b4928d27_0_325"/>
          <p:cNvSpPr txBox="1"/>
          <p:nvPr/>
        </p:nvSpPr>
        <p:spPr>
          <a:xfrm>
            <a:off x="246675" y="179725"/>
            <a:ext cx="80223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Stop when No. of Edge = No. of vertices - 1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b1b4928d27_0_325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1b4928d27_0_377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b1b4928d27_0_3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5" name="Google Shape;335;gb1b4928d27_0_377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b1b4928d27_0_377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b1b4928d27_0_377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b1b4928d27_0_377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b1b4928d27_0_377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b1b4928d27_0_377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b1b4928d27_0_377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gb1b4928d27_0_377"/>
          <p:cNvCxnSpPr>
            <a:stCxn id="335" idx="4"/>
            <a:endCxn id="336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gb1b4928d27_0_377"/>
          <p:cNvCxnSpPr>
            <a:stCxn id="335" idx="5"/>
            <a:endCxn id="337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gb1b4928d27_0_377"/>
          <p:cNvCxnSpPr>
            <a:stCxn id="335" idx="6"/>
            <a:endCxn id="340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gb1b4928d27_0_377"/>
          <p:cNvCxnSpPr>
            <a:stCxn id="336" idx="4"/>
            <a:endCxn id="338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gb1b4928d27_0_377"/>
          <p:cNvCxnSpPr>
            <a:stCxn id="337" idx="4"/>
            <a:endCxn id="338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gb1b4928d27_0_377"/>
          <p:cNvCxnSpPr>
            <a:stCxn id="338" idx="6"/>
            <a:endCxn id="341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gb1b4928d27_0_377"/>
          <p:cNvCxnSpPr>
            <a:stCxn id="341" idx="7"/>
            <a:endCxn id="339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gb1b4928d27_0_377"/>
          <p:cNvCxnSpPr>
            <a:stCxn id="340" idx="6"/>
            <a:endCxn id="339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gb1b4928d27_0_377"/>
          <p:cNvCxnSpPr>
            <a:stCxn id="337" idx="2"/>
            <a:endCxn id="336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gb1b4928d27_0_377"/>
          <p:cNvCxnSpPr>
            <a:stCxn id="337" idx="6"/>
            <a:endCxn id="339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Google Shape;352;gb1b4928d27_0_377"/>
          <p:cNvCxnSpPr>
            <a:stCxn id="337" idx="5"/>
            <a:endCxn id="341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3" name="Google Shape;353;gb1b4928d27_0_377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b1b4928d27_0_377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b1b4928d27_0_377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b1b4928d27_0_377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b1b4928d27_0_377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b1b4928d27_0_377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b1b4928d27_0_377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b1b4928d27_0_377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b1b4928d27_0_377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b1b4928d27_0_377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b1b4928d27_0_377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b1b4928d27_0_377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b1b4928d27_0_377"/>
          <p:cNvSpPr/>
          <p:nvPr/>
        </p:nvSpPr>
        <p:spPr>
          <a:xfrm>
            <a:off x="4916044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b1b4928d27_0_377"/>
          <p:cNvSpPr/>
          <p:nvPr/>
        </p:nvSpPr>
        <p:spPr>
          <a:xfrm>
            <a:off x="4916044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b1b4928d27_0_377"/>
          <p:cNvSpPr/>
          <p:nvPr/>
        </p:nvSpPr>
        <p:spPr>
          <a:xfrm>
            <a:off x="6005301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b1b4928d27_0_377"/>
          <p:cNvSpPr/>
          <p:nvPr/>
        </p:nvSpPr>
        <p:spPr>
          <a:xfrm>
            <a:off x="6474126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b1b4928d27_0_377"/>
          <p:cNvSpPr/>
          <p:nvPr/>
        </p:nvSpPr>
        <p:spPr>
          <a:xfrm>
            <a:off x="8335132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b1b4928d27_0_377"/>
          <p:cNvSpPr/>
          <p:nvPr/>
        </p:nvSpPr>
        <p:spPr>
          <a:xfrm>
            <a:off x="7094448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gb1b4928d27_0_377"/>
          <p:cNvCxnSpPr>
            <a:stCxn id="365" idx="6"/>
            <a:endCxn id="370" idx="2"/>
          </p:cNvCxnSpPr>
          <p:nvPr/>
        </p:nvCxnSpPr>
        <p:spPr>
          <a:xfrm>
            <a:off x="5240644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Google Shape;372;gb1b4928d27_0_377"/>
          <p:cNvCxnSpPr>
            <a:stCxn id="366" idx="4"/>
            <a:endCxn id="368" idx="2"/>
          </p:cNvCxnSpPr>
          <p:nvPr/>
        </p:nvCxnSpPr>
        <p:spPr>
          <a:xfrm>
            <a:off x="5078344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3" name="Google Shape;373;gb1b4928d27_0_377"/>
          <p:cNvCxnSpPr>
            <a:stCxn id="367" idx="2"/>
            <a:endCxn id="366" idx="7"/>
          </p:cNvCxnSpPr>
          <p:nvPr/>
        </p:nvCxnSpPr>
        <p:spPr>
          <a:xfrm flipH="1">
            <a:off x="5193201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4" name="Google Shape;374;gb1b4928d27_0_377"/>
          <p:cNvCxnSpPr>
            <a:stCxn id="367" idx="6"/>
            <a:endCxn id="369" idx="2"/>
          </p:cNvCxnSpPr>
          <p:nvPr/>
        </p:nvCxnSpPr>
        <p:spPr>
          <a:xfrm>
            <a:off x="6329901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5" name="Google Shape;375;gb1b4928d27_0_377"/>
          <p:cNvSpPr txBox="1"/>
          <p:nvPr/>
        </p:nvSpPr>
        <p:spPr>
          <a:xfrm>
            <a:off x="5550503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b1b4928d27_0_377"/>
          <p:cNvSpPr txBox="1"/>
          <p:nvPr/>
        </p:nvSpPr>
        <p:spPr>
          <a:xfrm>
            <a:off x="6037703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b1b4928d27_0_377"/>
          <p:cNvSpPr txBox="1"/>
          <p:nvPr/>
        </p:nvSpPr>
        <p:spPr>
          <a:xfrm>
            <a:off x="7189807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b1b4928d27_0_377"/>
          <p:cNvSpPr txBox="1"/>
          <p:nvPr/>
        </p:nvSpPr>
        <p:spPr>
          <a:xfrm>
            <a:off x="5550513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gb1b4928d27_0_377"/>
          <p:cNvCxnSpPr/>
          <p:nvPr/>
        </p:nvCxnSpPr>
        <p:spPr>
          <a:xfrm>
            <a:off x="5193108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gb1b4928d27_0_377"/>
          <p:cNvSpPr txBox="1"/>
          <p:nvPr/>
        </p:nvSpPr>
        <p:spPr>
          <a:xfrm>
            <a:off x="5370450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b1b4928d27_0_377"/>
          <p:cNvSpPr txBox="1"/>
          <p:nvPr/>
        </p:nvSpPr>
        <p:spPr>
          <a:xfrm>
            <a:off x="9444250" y="848275"/>
            <a:ext cx="1110000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b1b4928d27_0_377"/>
          <p:cNvSpPr txBox="1"/>
          <p:nvPr/>
        </p:nvSpPr>
        <p:spPr>
          <a:xfrm>
            <a:off x="246675" y="179725"/>
            <a:ext cx="80223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Stop when No. of Edge = No. of vertices - 1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b1b4928d27_0_377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1b4928d27_0_431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b1b4928d27_0_4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b1b4928d27_0_431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b1b4928d27_0_431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b1b4928d27_0_431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b1b4928d27_0_431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b1b4928d27_0_431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b1b4928d27_0_431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b1b4928d27_0_431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gb1b4928d27_0_431"/>
          <p:cNvCxnSpPr>
            <a:stCxn id="391" idx="4"/>
            <a:endCxn id="392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gb1b4928d27_0_431"/>
          <p:cNvCxnSpPr>
            <a:stCxn id="391" idx="5"/>
            <a:endCxn id="393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gb1b4928d27_0_431"/>
          <p:cNvCxnSpPr>
            <a:stCxn id="391" idx="6"/>
            <a:endCxn id="396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gb1b4928d27_0_431"/>
          <p:cNvCxnSpPr>
            <a:stCxn id="392" idx="4"/>
            <a:endCxn id="394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gb1b4928d27_0_431"/>
          <p:cNvCxnSpPr>
            <a:stCxn id="393" idx="4"/>
            <a:endCxn id="394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gb1b4928d27_0_431"/>
          <p:cNvCxnSpPr>
            <a:stCxn id="394" idx="6"/>
            <a:endCxn id="397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" name="Google Shape;404;gb1b4928d27_0_431"/>
          <p:cNvCxnSpPr>
            <a:stCxn id="397" idx="7"/>
            <a:endCxn id="395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gb1b4928d27_0_431"/>
          <p:cNvCxnSpPr>
            <a:stCxn id="396" idx="6"/>
            <a:endCxn id="395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6" name="Google Shape;406;gb1b4928d27_0_431"/>
          <p:cNvCxnSpPr>
            <a:stCxn id="393" idx="2"/>
            <a:endCxn id="392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" name="Google Shape;407;gb1b4928d27_0_431"/>
          <p:cNvCxnSpPr>
            <a:stCxn id="393" idx="6"/>
            <a:endCxn id="395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8" name="Google Shape;408;gb1b4928d27_0_431"/>
          <p:cNvCxnSpPr>
            <a:stCxn id="393" idx="5"/>
            <a:endCxn id="397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9" name="Google Shape;409;gb1b4928d27_0_431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b1b4928d27_0_431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b1b4928d27_0_431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b1b4928d27_0_431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b1b4928d27_0_431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b1b4928d27_0_431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b1b4928d27_0_431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b1b4928d27_0_431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b1b4928d27_0_431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b1b4928d27_0_431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b1b4928d27_0_431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b1b4928d27_0_431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b1b4928d27_0_431"/>
          <p:cNvSpPr/>
          <p:nvPr/>
        </p:nvSpPr>
        <p:spPr>
          <a:xfrm>
            <a:off x="4916044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b1b4928d27_0_431"/>
          <p:cNvSpPr/>
          <p:nvPr/>
        </p:nvSpPr>
        <p:spPr>
          <a:xfrm>
            <a:off x="4916044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b1b4928d27_0_431"/>
          <p:cNvSpPr/>
          <p:nvPr/>
        </p:nvSpPr>
        <p:spPr>
          <a:xfrm>
            <a:off x="6005301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b1b4928d27_0_431"/>
          <p:cNvSpPr/>
          <p:nvPr/>
        </p:nvSpPr>
        <p:spPr>
          <a:xfrm>
            <a:off x="6474126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b1b4928d27_0_431"/>
          <p:cNvSpPr/>
          <p:nvPr/>
        </p:nvSpPr>
        <p:spPr>
          <a:xfrm>
            <a:off x="8335132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b1b4928d27_0_431"/>
          <p:cNvSpPr/>
          <p:nvPr/>
        </p:nvSpPr>
        <p:spPr>
          <a:xfrm>
            <a:off x="7094448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gb1b4928d27_0_431"/>
          <p:cNvCxnSpPr>
            <a:stCxn id="421" idx="6"/>
            <a:endCxn id="426" idx="2"/>
          </p:cNvCxnSpPr>
          <p:nvPr/>
        </p:nvCxnSpPr>
        <p:spPr>
          <a:xfrm>
            <a:off x="5240644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gb1b4928d27_0_431"/>
          <p:cNvCxnSpPr>
            <a:stCxn id="422" idx="4"/>
            <a:endCxn id="424" idx="2"/>
          </p:cNvCxnSpPr>
          <p:nvPr/>
        </p:nvCxnSpPr>
        <p:spPr>
          <a:xfrm>
            <a:off x="5078344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gb1b4928d27_0_431"/>
          <p:cNvCxnSpPr>
            <a:stCxn id="423" idx="2"/>
            <a:endCxn id="422" idx="7"/>
          </p:cNvCxnSpPr>
          <p:nvPr/>
        </p:nvCxnSpPr>
        <p:spPr>
          <a:xfrm flipH="1">
            <a:off x="5193201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b1b4928d27_0_431"/>
          <p:cNvCxnSpPr>
            <a:stCxn id="423" idx="6"/>
            <a:endCxn id="425" idx="2"/>
          </p:cNvCxnSpPr>
          <p:nvPr/>
        </p:nvCxnSpPr>
        <p:spPr>
          <a:xfrm>
            <a:off x="6329901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gb1b4928d27_0_431"/>
          <p:cNvSpPr txBox="1"/>
          <p:nvPr/>
        </p:nvSpPr>
        <p:spPr>
          <a:xfrm>
            <a:off x="5550503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b1b4928d27_0_431"/>
          <p:cNvSpPr txBox="1"/>
          <p:nvPr/>
        </p:nvSpPr>
        <p:spPr>
          <a:xfrm>
            <a:off x="6037703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b1b4928d27_0_431"/>
          <p:cNvSpPr txBox="1"/>
          <p:nvPr/>
        </p:nvSpPr>
        <p:spPr>
          <a:xfrm>
            <a:off x="7189807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b1b4928d27_0_431"/>
          <p:cNvSpPr txBox="1"/>
          <p:nvPr/>
        </p:nvSpPr>
        <p:spPr>
          <a:xfrm>
            <a:off x="5550513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gb1b4928d27_0_431"/>
          <p:cNvCxnSpPr/>
          <p:nvPr/>
        </p:nvCxnSpPr>
        <p:spPr>
          <a:xfrm>
            <a:off x="5193108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6" name="Google Shape;436;gb1b4928d27_0_431"/>
          <p:cNvSpPr txBox="1"/>
          <p:nvPr/>
        </p:nvSpPr>
        <p:spPr>
          <a:xfrm>
            <a:off x="5370450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b1b4928d27_0_431"/>
          <p:cNvSpPr txBox="1"/>
          <p:nvPr/>
        </p:nvSpPr>
        <p:spPr>
          <a:xfrm>
            <a:off x="9444250" y="848275"/>
            <a:ext cx="1110000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b1b4928d27_0_431"/>
          <p:cNvSpPr txBox="1"/>
          <p:nvPr/>
        </p:nvSpPr>
        <p:spPr>
          <a:xfrm>
            <a:off x="246675" y="179725"/>
            <a:ext cx="80223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Stop when No. of Edge = No. of vertices - 1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b1b4928d27_0_431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1b4928d27_0_485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b1b4928d27_0_4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7" name="Google Shape;447;gb1b4928d27_0_485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b1b4928d27_0_485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b1b4928d27_0_485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b1b4928d27_0_485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b1b4928d27_0_485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b1b4928d27_0_485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b1b4928d27_0_485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gb1b4928d27_0_485"/>
          <p:cNvCxnSpPr>
            <a:stCxn id="447" idx="4"/>
            <a:endCxn id="448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gb1b4928d27_0_485"/>
          <p:cNvCxnSpPr>
            <a:stCxn id="447" idx="5"/>
            <a:endCxn id="449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gb1b4928d27_0_485"/>
          <p:cNvCxnSpPr>
            <a:stCxn id="447" idx="6"/>
            <a:endCxn id="452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gb1b4928d27_0_485"/>
          <p:cNvCxnSpPr>
            <a:stCxn id="448" idx="4"/>
            <a:endCxn id="450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gb1b4928d27_0_485"/>
          <p:cNvCxnSpPr>
            <a:stCxn id="449" idx="4"/>
            <a:endCxn id="450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9" name="Google Shape;459;gb1b4928d27_0_485"/>
          <p:cNvCxnSpPr>
            <a:stCxn id="450" idx="6"/>
            <a:endCxn id="453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gb1b4928d27_0_485"/>
          <p:cNvCxnSpPr>
            <a:stCxn id="453" idx="7"/>
            <a:endCxn id="451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1" name="Google Shape;461;gb1b4928d27_0_485"/>
          <p:cNvCxnSpPr>
            <a:stCxn id="452" idx="6"/>
            <a:endCxn id="451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gb1b4928d27_0_485"/>
          <p:cNvCxnSpPr>
            <a:stCxn id="449" idx="2"/>
            <a:endCxn id="448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gb1b4928d27_0_485"/>
          <p:cNvCxnSpPr>
            <a:stCxn id="449" idx="6"/>
            <a:endCxn id="451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gb1b4928d27_0_485"/>
          <p:cNvCxnSpPr>
            <a:stCxn id="449" idx="5"/>
            <a:endCxn id="453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5" name="Google Shape;465;gb1b4928d27_0_485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b1b4928d27_0_485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b1b4928d27_0_485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b1b4928d27_0_485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b1b4928d27_0_485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b1b4928d27_0_485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b1b4928d27_0_485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b1b4928d27_0_485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b1b4928d27_0_485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b1b4928d27_0_485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b1b4928d27_0_485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b1b4928d27_0_485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b1b4928d27_0_485"/>
          <p:cNvSpPr/>
          <p:nvPr/>
        </p:nvSpPr>
        <p:spPr>
          <a:xfrm>
            <a:off x="4916044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b1b4928d27_0_485"/>
          <p:cNvSpPr/>
          <p:nvPr/>
        </p:nvSpPr>
        <p:spPr>
          <a:xfrm>
            <a:off x="4916044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b1b4928d27_0_485"/>
          <p:cNvSpPr/>
          <p:nvPr/>
        </p:nvSpPr>
        <p:spPr>
          <a:xfrm>
            <a:off x="6005301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b1b4928d27_0_485"/>
          <p:cNvSpPr/>
          <p:nvPr/>
        </p:nvSpPr>
        <p:spPr>
          <a:xfrm>
            <a:off x="6474126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b1b4928d27_0_485"/>
          <p:cNvSpPr/>
          <p:nvPr/>
        </p:nvSpPr>
        <p:spPr>
          <a:xfrm>
            <a:off x="8335132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b1b4928d27_0_485"/>
          <p:cNvSpPr/>
          <p:nvPr/>
        </p:nvSpPr>
        <p:spPr>
          <a:xfrm>
            <a:off x="7094448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gb1b4928d27_0_485"/>
          <p:cNvCxnSpPr>
            <a:stCxn id="477" idx="6"/>
            <a:endCxn id="482" idx="2"/>
          </p:cNvCxnSpPr>
          <p:nvPr/>
        </p:nvCxnSpPr>
        <p:spPr>
          <a:xfrm>
            <a:off x="5240644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4" name="Google Shape;484;gb1b4928d27_0_485"/>
          <p:cNvCxnSpPr>
            <a:stCxn id="478" idx="4"/>
            <a:endCxn id="480" idx="2"/>
          </p:cNvCxnSpPr>
          <p:nvPr/>
        </p:nvCxnSpPr>
        <p:spPr>
          <a:xfrm>
            <a:off x="5078344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gb1b4928d27_0_485"/>
          <p:cNvCxnSpPr>
            <a:stCxn id="479" idx="2"/>
            <a:endCxn id="478" idx="7"/>
          </p:cNvCxnSpPr>
          <p:nvPr/>
        </p:nvCxnSpPr>
        <p:spPr>
          <a:xfrm flipH="1">
            <a:off x="5193201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gb1b4928d27_0_485"/>
          <p:cNvCxnSpPr>
            <a:stCxn id="479" idx="6"/>
            <a:endCxn id="481" idx="2"/>
          </p:cNvCxnSpPr>
          <p:nvPr/>
        </p:nvCxnSpPr>
        <p:spPr>
          <a:xfrm>
            <a:off x="6329901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7" name="Google Shape;487;gb1b4928d27_0_485"/>
          <p:cNvSpPr txBox="1"/>
          <p:nvPr/>
        </p:nvSpPr>
        <p:spPr>
          <a:xfrm>
            <a:off x="5550503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b1b4928d27_0_485"/>
          <p:cNvSpPr txBox="1"/>
          <p:nvPr/>
        </p:nvSpPr>
        <p:spPr>
          <a:xfrm>
            <a:off x="6037703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b1b4928d27_0_485"/>
          <p:cNvSpPr txBox="1"/>
          <p:nvPr/>
        </p:nvSpPr>
        <p:spPr>
          <a:xfrm>
            <a:off x="7189807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b1b4928d27_0_485"/>
          <p:cNvSpPr txBox="1"/>
          <p:nvPr/>
        </p:nvSpPr>
        <p:spPr>
          <a:xfrm>
            <a:off x="5550513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gb1b4928d27_0_485"/>
          <p:cNvCxnSpPr/>
          <p:nvPr/>
        </p:nvCxnSpPr>
        <p:spPr>
          <a:xfrm>
            <a:off x="5193108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2" name="Google Shape;492;gb1b4928d27_0_485"/>
          <p:cNvSpPr txBox="1"/>
          <p:nvPr/>
        </p:nvSpPr>
        <p:spPr>
          <a:xfrm>
            <a:off x="5370450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b1b4928d27_0_485"/>
          <p:cNvSpPr/>
          <p:nvPr/>
        </p:nvSpPr>
        <p:spPr>
          <a:xfrm>
            <a:off x="7840632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gb1b4928d27_0_485"/>
          <p:cNvCxnSpPr>
            <a:stCxn id="493" idx="7"/>
          </p:cNvCxnSpPr>
          <p:nvPr/>
        </p:nvCxnSpPr>
        <p:spPr>
          <a:xfrm rot="10800000" flipH="1">
            <a:off x="8117695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gb1b4928d27_0_485"/>
          <p:cNvSpPr txBox="1"/>
          <p:nvPr/>
        </p:nvSpPr>
        <p:spPr>
          <a:xfrm>
            <a:off x="9444250" y="848275"/>
            <a:ext cx="1110000" cy="68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b1b4928d27_0_485"/>
          <p:cNvSpPr txBox="1"/>
          <p:nvPr/>
        </p:nvSpPr>
        <p:spPr>
          <a:xfrm>
            <a:off x="8367589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b1b4928d27_0_485"/>
          <p:cNvSpPr txBox="1"/>
          <p:nvPr/>
        </p:nvSpPr>
        <p:spPr>
          <a:xfrm>
            <a:off x="246675" y="179725"/>
            <a:ext cx="80223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Start Node, consider all edges and add the lowest edge and vertices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Stop when No. of Edge = No. of vertices - 1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b1b4928d27_0_485"/>
          <p:cNvSpPr/>
          <p:nvPr/>
        </p:nvSpPr>
        <p:spPr>
          <a:xfrm>
            <a:off x="4712763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Microsoft Office PowerPoint</Application>
  <PresentationFormat>On-screen Show (4:3)</PresentationFormat>
  <Paragraphs>782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LESSON #000 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2021-05-15T07:19:56Z</dcterms:created>
  <dcterms:modified xsi:type="dcterms:W3CDTF">2021-05-15T07:19:59Z</dcterms:modified>
</cp:coreProperties>
</file>