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XPKtg/zgMoavVhfyKU20wEoQT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969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19a8074b1_0_1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gb19a8074b1_0_1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gb19a8074b1_0_13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b19a8074b1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gb19a8074b1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8" name="Google Shape;598;gb19a8074b1_0_12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b19a8074b1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gb19a8074b1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6" name="Google Shape;656;gb19a8074b1_0_15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b1846ef50d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gb1846ef50d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1" name="Google Shape;721;gb1846ef50d_0_9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b19a8074b1_0_1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gb19a8074b1_0_1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4" name="Google Shape;784;gb19a8074b1_0_15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b19a8074b1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0" name="Google Shape;790;gb19a8074b1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1" name="Google Shape;791;gb19a8074b1_0_14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b19a8074b1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3" name="Google Shape;843;gb19a8074b1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4" name="Google Shape;844;gb19a8074b1_0_16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b19a8074b1_0_1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7" name="Google Shape;887;gb19a8074b1_0_1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8" name="Google Shape;888;gb19a8074b1_0_16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b19a8074b1_0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5" name="Google Shape;945;gb19a8074b1_0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6" name="Google Shape;946;gb19a8074b1_0_19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b19a8074b1_0_2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3" name="Google Shape;993;gb19a8074b1_0_2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4" name="Google Shape;994;gb19a8074b1_0_20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19a8074b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b19a8074b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b19a8074b1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b19a8074b1_0_2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6" name="Google Shape;1056;gb19a8074b1_0_2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7" name="Google Shape;1057;gb19a8074b1_0_2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b19a8074b1_0_2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7" name="Google Shape;1107;gb19a8074b1_0_2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8" name="Google Shape;1108;gb19a8074b1_0_21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b19a8074b1_0_2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1" name="Google Shape;1171;gb19a8074b1_0_2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2" name="Google Shape;1172;gb19a8074b1_0_22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b19a8074b1_0_2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5" name="Google Shape;1225;gb19a8074b1_0_2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6" name="Google Shape;1226;gb19a8074b1_0_2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b1846ef50d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2" name="Google Shape;1292;gb1846ef50d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3" name="Google Shape;1293;gb1846ef50d_0_7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b1846ef50d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9" name="Google Shape;1349;gb1846ef50d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0" name="Google Shape;1350;gb1846ef50d_0_8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b1846ef50d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5" name="Google Shape;1415;gb1846ef50d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6" name="Google Shape;1416;gb1846ef50d_0_9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9a8074b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b19a8074b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b19a8074b1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19a8074b1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b19a8074b1_0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b19a8074b1_0_8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19a8074b1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b19a8074b1_0_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b19a8074b1_0_1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19a8074b1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b19a8074b1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gb19a8074b1_0_10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19a8074b1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b19a8074b1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gb19a8074b1_0_1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19a8074b1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b19a8074b1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gb19a8074b1_0_10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b19a8074b1_0_1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b19a8074b1_0_1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gb19a8074b1_0_13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#000</a:t>
            </a:r>
            <a:br>
              <a:rPr lang="en-US"/>
            </a:br>
            <a:r>
              <a:rPr lang="en-US"/>
              <a:t>Prim’s Algorithm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Data Structure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19a8074b1_0_13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35" name="Google Shape;535;gb19a8074b1_0_1379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536" name="Google Shape;536;gb19a8074b1_0_1379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537" name="Google Shape;537;gb19a8074b1_0_1379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cxnSp>
        <p:nvCxnSpPr>
          <p:cNvPr id="538" name="Google Shape;538;gb19a8074b1_0_1379"/>
          <p:cNvCxnSpPr>
            <a:stCxn id="539" idx="6"/>
            <a:endCxn id="537" idx="2"/>
          </p:cNvCxnSpPr>
          <p:nvPr/>
        </p:nvCxnSpPr>
        <p:spPr>
          <a:xfrm>
            <a:off x="5234836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gb19a8074b1_0_1379"/>
          <p:cNvCxnSpPr>
            <a:stCxn id="535" idx="4"/>
            <a:endCxn id="541" idx="0"/>
          </p:cNvCxnSpPr>
          <p:nvPr/>
        </p:nvCxnSpPr>
        <p:spPr>
          <a:xfrm>
            <a:off x="6161689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gb19a8074b1_0_1379"/>
          <p:cNvCxnSpPr>
            <a:stCxn id="543" idx="7"/>
            <a:endCxn id="536" idx="4"/>
          </p:cNvCxnSpPr>
          <p:nvPr/>
        </p:nvCxnSpPr>
        <p:spPr>
          <a:xfrm rot="10800000" flipH="1">
            <a:off x="8111719" y="4461115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gb19a8074b1_0_1379"/>
          <p:cNvCxnSpPr>
            <a:stCxn id="535" idx="2"/>
            <a:endCxn id="545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gb19a8074b1_0_1379"/>
          <p:cNvCxnSpPr>
            <a:stCxn id="535" idx="6"/>
            <a:endCxn id="536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gb19a8074b1_0_1379"/>
          <p:cNvCxnSpPr>
            <a:stCxn id="535" idx="5"/>
            <a:endCxn id="543" idx="1"/>
          </p:cNvCxnSpPr>
          <p:nvPr/>
        </p:nvCxnSpPr>
        <p:spPr>
          <a:xfrm>
            <a:off x="6276452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8" name="Google Shape;548;gb19a8074b1_0_1379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b19a8074b1_0_1379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b19a8074b1_0_1379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b19a8074b1_0_1379"/>
          <p:cNvSpPr txBox="1"/>
          <p:nvPr/>
        </p:nvSpPr>
        <p:spPr>
          <a:xfrm>
            <a:off x="6792812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b19a8074b1_0_1379"/>
          <p:cNvSpPr txBox="1"/>
          <p:nvPr/>
        </p:nvSpPr>
        <p:spPr>
          <a:xfrm>
            <a:off x="6114082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b19a8074b1_0_1379"/>
          <p:cNvSpPr txBox="1"/>
          <p:nvPr/>
        </p:nvSpPr>
        <p:spPr>
          <a:xfrm>
            <a:off x="8361676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b19a8074b1_0_1379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b19a8074b1_0_1379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cxnSp>
        <p:nvCxnSpPr>
          <p:cNvPr id="556" name="Google Shape;556;gb19a8074b1_0_1379"/>
          <p:cNvCxnSpPr>
            <a:stCxn id="555" idx="4"/>
          </p:cNvCxnSpPr>
          <p:nvPr/>
        </p:nvCxnSpPr>
        <p:spPr>
          <a:xfrm>
            <a:off x="5072432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gb19a8074b1_0_1379"/>
          <p:cNvSpPr txBox="1"/>
          <p:nvPr/>
        </p:nvSpPr>
        <p:spPr>
          <a:xfrm>
            <a:off x="5544600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b19a8074b1_0_1379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559" name="Google Shape;559;gb19a8074b1_0_1379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gb19a8074b1_0_1379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561" name="Google Shape;561;gb19a8074b1_0_1379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562" name="Google Shape;562;gb19a8074b1_0_1379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563" name="Google Shape;563;gb19a8074b1_0_1379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564" name="Google Shape;564;gb19a8074b1_0_1379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565" name="Google Shape;565;gb19a8074b1_0_1379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566" name="Google Shape;566;gb19a8074b1_0_1379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567" name="Google Shape;567;gb19a8074b1_0_1379"/>
          <p:cNvCxnSpPr>
            <a:stCxn id="560" idx="4"/>
            <a:endCxn id="561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gb19a8074b1_0_1379"/>
          <p:cNvCxnSpPr>
            <a:stCxn id="560" idx="5"/>
            <a:endCxn id="562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gb19a8074b1_0_1379"/>
          <p:cNvCxnSpPr>
            <a:stCxn id="560" idx="6"/>
            <a:endCxn id="565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gb19a8074b1_0_1379"/>
          <p:cNvCxnSpPr>
            <a:stCxn id="561" idx="4"/>
            <a:endCxn id="563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gb19a8074b1_0_1379"/>
          <p:cNvCxnSpPr>
            <a:stCxn id="562" idx="4"/>
            <a:endCxn id="563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gb19a8074b1_0_1379"/>
          <p:cNvCxnSpPr>
            <a:stCxn id="563" idx="6"/>
            <a:endCxn id="566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gb19a8074b1_0_1379"/>
          <p:cNvCxnSpPr>
            <a:stCxn id="566" idx="7"/>
            <a:endCxn id="564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gb19a8074b1_0_1379"/>
          <p:cNvCxnSpPr>
            <a:stCxn id="565" idx="6"/>
            <a:endCxn id="564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gb19a8074b1_0_1379"/>
          <p:cNvCxnSpPr>
            <a:stCxn id="562" idx="2"/>
            <a:endCxn id="561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gb19a8074b1_0_1379"/>
          <p:cNvCxnSpPr>
            <a:stCxn id="562" idx="6"/>
            <a:endCxn id="564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gb19a8074b1_0_1379"/>
          <p:cNvCxnSpPr>
            <a:stCxn id="562" idx="5"/>
            <a:endCxn id="566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8" name="Google Shape;578;gb19a8074b1_0_1379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b19a8074b1_0_1379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gb19a8074b1_0_1379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b19a8074b1_0_1379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b19a8074b1_0_1379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b19a8074b1_0_1379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b19a8074b1_0_1379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b19a8074b1_0_1379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b19a8074b1_0_1379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b19a8074b1_0_1379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b19a8074b1_0_1379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9" name="Google Shape;589;gb19a8074b1_0_1379"/>
          <p:cNvCxnSpPr/>
          <p:nvPr/>
        </p:nvCxnSpPr>
        <p:spPr>
          <a:xfrm>
            <a:off x="5187195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gb19a8074b1_0_1379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b19a8074b1_0_1379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b19a8074b1_0_1379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b19a8074b1_0_1379"/>
          <p:cNvSpPr txBox="1"/>
          <p:nvPr/>
        </p:nvSpPr>
        <p:spPr>
          <a:xfrm>
            <a:off x="9276363" y="856675"/>
            <a:ext cx="1110000" cy="5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b19a8074b1_0_1379"/>
          <p:cNvSpPr txBox="1"/>
          <p:nvPr/>
        </p:nvSpPr>
        <p:spPr>
          <a:xfrm>
            <a:off x="10277225" y="895475"/>
            <a:ext cx="2357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A: 0 (A -&gt; A)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B: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(A -&gt; C -&gt; 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C: 3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C)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D: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E: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(A -&gt; C -&gt; 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F: 2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F)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b19a8074b1_0_12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601" name="Google Shape;601;gb19a8074b1_0_1253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602" name="Google Shape;602;gb19a8074b1_0_1253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603" name="Google Shape;603;gb19a8074b1_0_1253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604" name="Google Shape;604;gb19a8074b1_0_1253"/>
          <p:cNvSpPr/>
          <p:nvPr/>
        </p:nvSpPr>
        <p:spPr>
          <a:xfrm>
            <a:off x="6468213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605" name="Google Shape;605;gb19a8074b1_0_1253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606" name="Google Shape;606;gb19a8074b1_0_1253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cxnSp>
        <p:nvCxnSpPr>
          <p:cNvPr id="607" name="Google Shape;607;gb19a8074b1_0_1253"/>
          <p:cNvCxnSpPr>
            <a:stCxn id="601" idx="6"/>
            <a:endCxn id="606" idx="2"/>
          </p:cNvCxnSpPr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gb19a8074b1_0_1253"/>
          <p:cNvCxnSpPr>
            <a:stCxn id="602" idx="4"/>
            <a:endCxn id="604" idx="2"/>
          </p:cNvCxnSpPr>
          <p:nvPr/>
        </p:nvCxnSpPr>
        <p:spPr>
          <a:xfrm>
            <a:off x="5072432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gb19a8074b1_0_1253"/>
          <p:cNvCxnSpPr>
            <a:stCxn id="603" idx="2"/>
            <a:endCxn id="602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gb19a8074b1_0_1253"/>
          <p:cNvCxnSpPr>
            <a:stCxn id="603" idx="6"/>
            <a:endCxn id="605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1" name="Google Shape;611;gb19a8074b1_0_1253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b19a8074b1_0_1253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b19a8074b1_0_1253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b19a8074b1_0_1253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b19a8074b1_0_1253"/>
          <p:cNvSpPr txBox="1"/>
          <p:nvPr/>
        </p:nvSpPr>
        <p:spPr>
          <a:xfrm>
            <a:off x="5544600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b19a8074b1_0_1253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Google Shape;617;gb19a8074b1_0_1253"/>
          <p:cNvCxnSpPr/>
          <p:nvPr/>
        </p:nvCxnSpPr>
        <p:spPr>
          <a:xfrm>
            <a:off x="5187195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8" name="Google Shape;618;gb19a8074b1_0_1253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b19a8074b1_0_1253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b19a8074b1_0_1253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b19a8074b1_0_1253"/>
          <p:cNvSpPr txBox="1"/>
          <p:nvPr/>
        </p:nvSpPr>
        <p:spPr>
          <a:xfrm>
            <a:off x="9276363" y="856675"/>
            <a:ext cx="1110000" cy="5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b19a8074b1_0_1253"/>
          <p:cNvSpPr txBox="1"/>
          <p:nvPr/>
        </p:nvSpPr>
        <p:spPr>
          <a:xfrm>
            <a:off x="10277225" y="895475"/>
            <a:ext cx="2357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A: 0 (A -&gt; A)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B: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(A -&gt; C -&gt; 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C: 3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C)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D: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(A -&gt; C -&gt; B -&gt; D)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E: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(A -&gt; C -&gt; 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F: 2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F)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b19a8074b1_0_1253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gb19a8074b1_0_1253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625" name="Google Shape;625;gb19a8074b1_0_1253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626" name="Google Shape;626;gb19a8074b1_0_1253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627" name="Google Shape;627;gb19a8074b1_0_1253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628" name="Google Shape;628;gb19a8074b1_0_1253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629" name="Google Shape;629;gb19a8074b1_0_1253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630" name="Google Shape;630;gb19a8074b1_0_1253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631" name="Google Shape;631;gb19a8074b1_0_1253"/>
          <p:cNvCxnSpPr>
            <a:stCxn id="624" idx="4"/>
            <a:endCxn id="625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gb19a8074b1_0_1253"/>
          <p:cNvCxnSpPr>
            <a:stCxn id="624" idx="5"/>
            <a:endCxn id="626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gb19a8074b1_0_1253"/>
          <p:cNvCxnSpPr>
            <a:stCxn id="624" idx="6"/>
            <a:endCxn id="629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gb19a8074b1_0_1253"/>
          <p:cNvCxnSpPr>
            <a:stCxn id="625" idx="4"/>
            <a:endCxn id="627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gb19a8074b1_0_1253"/>
          <p:cNvCxnSpPr>
            <a:stCxn id="626" idx="4"/>
            <a:endCxn id="627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gb19a8074b1_0_1253"/>
          <p:cNvCxnSpPr>
            <a:stCxn id="627" idx="6"/>
            <a:endCxn id="630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7" name="Google Shape;637;gb19a8074b1_0_1253"/>
          <p:cNvCxnSpPr>
            <a:stCxn id="630" idx="7"/>
            <a:endCxn id="628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gb19a8074b1_0_1253"/>
          <p:cNvCxnSpPr>
            <a:stCxn id="629" idx="6"/>
            <a:endCxn id="628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gb19a8074b1_0_1253"/>
          <p:cNvCxnSpPr>
            <a:stCxn id="626" idx="2"/>
            <a:endCxn id="625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gb19a8074b1_0_1253"/>
          <p:cNvCxnSpPr>
            <a:stCxn id="626" idx="6"/>
            <a:endCxn id="628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gb19a8074b1_0_1253"/>
          <p:cNvCxnSpPr>
            <a:stCxn id="626" idx="5"/>
            <a:endCxn id="630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2" name="Google Shape;642;gb19a8074b1_0_1253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gb19a8074b1_0_1253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gb19a8074b1_0_1253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gb19a8074b1_0_1253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gb19a8074b1_0_1253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b19a8074b1_0_1253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gb19a8074b1_0_1253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gb19a8074b1_0_1253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gb19a8074b1_0_1253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gb19a8074b1_0_1253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gb19a8074b1_0_1253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19a8074b1_0_15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659" name="Google Shape;659;gb19a8074b1_0_1507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660" name="Google Shape;660;gb19a8074b1_0_1507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661" name="Google Shape;661;gb19a8074b1_0_1507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662" name="Google Shape;662;gb19a8074b1_0_1507"/>
          <p:cNvSpPr/>
          <p:nvPr/>
        </p:nvSpPr>
        <p:spPr>
          <a:xfrm>
            <a:off x="6468213" y="5550270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663" name="Google Shape;663;gb19a8074b1_0_1507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664" name="Google Shape;664;gb19a8074b1_0_1507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cxnSp>
        <p:nvCxnSpPr>
          <p:cNvPr id="665" name="Google Shape;665;gb19a8074b1_0_1507"/>
          <p:cNvCxnSpPr>
            <a:stCxn id="659" idx="6"/>
            <a:endCxn id="664" idx="2"/>
          </p:cNvCxnSpPr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gb19a8074b1_0_1507"/>
          <p:cNvCxnSpPr>
            <a:stCxn id="660" idx="4"/>
            <a:endCxn id="662" idx="2"/>
          </p:cNvCxnSpPr>
          <p:nvPr/>
        </p:nvCxnSpPr>
        <p:spPr>
          <a:xfrm>
            <a:off x="5072432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" name="Google Shape;667;gb19a8074b1_0_1507"/>
          <p:cNvCxnSpPr>
            <a:stCxn id="662" idx="6"/>
            <a:endCxn id="668" idx="2"/>
          </p:cNvCxnSpPr>
          <p:nvPr/>
        </p:nvCxnSpPr>
        <p:spPr>
          <a:xfrm rot="10800000" flipH="1">
            <a:off x="6792813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gb19a8074b1_0_1507"/>
          <p:cNvCxnSpPr>
            <a:stCxn id="668" idx="7"/>
            <a:endCxn id="663" idx="4"/>
          </p:cNvCxnSpPr>
          <p:nvPr/>
        </p:nvCxnSpPr>
        <p:spPr>
          <a:xfrm rot="10800000" flipH="1">
            <a:off x="8111719" y="4461115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0" name="Google Shape;670;gb19a8074b1_0_1507"/>
          <p:cNvCxnSpPr>
            <a:stCxn id="661" idx="2"/>
            <a:endCxn id="660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gb19a8074b1_0_1507"/>
          <p:cNvCxnSpPr>
            <a:stCxn id="661" idx="6"/>
            <a:endCxn id="663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2" name="Google Shape;672;gb19a8074b1_0_1507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b19a8074b1_0_1507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gb19a8074b1_0_1507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b19a8074b1_0_1507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gb19a8074b1_0_1507"/>
          <p:cNvSpPr txBox="1"/>
          <p:nvPr/>
        </p:nvSpPr>
        <p:spPr>
          <a:xfrm>
            <a:off x="7297053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b19a8074b1_0_1507"/>
          <p:cNvSpPr txBox="1"/>
          <p:nvPr/>
        </p:nvSpPr>
        <p:spPr>
          <a:xfrm>
            <a:off x="5544600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b19a8074b1_0_1507"/>
          <p:cNvSpPr txBox="1"/>
          <p:nvPr/>
        </p:nvSpPr>
        <p:spPr>
          <a:xfrm>
            <a:off x="8361676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b19a8074b1_0_1507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0" name="Google Shape;680;gb19a8074b1_0_1507"/>
          <p:cNvCxnSpPr/>
          <p:nvPr/>
        </p:nvCxnSpPr>
        <p:spPr>
          <a:xfrm>
            <a:off x="6276452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Google Shape;681;gb19a8074b1_0_1507"/>
          <p:cNvSpPr txBox="1"/>
          <p:nvPr/>
        </p:nvSpPr>
        <p:spPr>
          <a:xfrm>
            <a:off x="6792812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2" name="Google Shape;682;gb19a8074b1_0_1507"/>
          <p:cNvCxnSpPr/>
          <p:nvPr/>
        </p:nvCxnSpPr>
        <p:spPr>
          <a:xfrm>
            <a:off x="5187195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gb19a8074b1_0_1507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gb19a8074b1_0_1507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b19a8074b1_0_1507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b19a8074b1_0_1507"/>
          <p:cNvSpPr txBox="1"/>
          <p:nvPr/>
        </p:nvSpPr>
        <p:spPr>
          <a:xfrm>
            <a:off x="9276363" y="856675"/>
            <a:ext cx="1110000" cy="5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b19a8074b1_0_1507"/>
          <p:cNvSpPr txBox="1"/>
          <p:nvPr/>
        </p:nvSpPr>
        <p:spPr>
          <a:xfrm>
            <a:off x="10277225" y="895475"/>
            <a:ext cx="2357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A: 0 (A -&gt; A)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B: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(A -&gt; C -&gt; 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C: 3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C)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D: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(A -&gt; C -&gt; B -&gt; D)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E: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(A -&gt; C -&gt; 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F: 2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F)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gb19a8074b1_0_1507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gb19a8074b1_0_1507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690" name="Google Shape;690;gb19a8074b1_0_1507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691" name="Google Shape;691;gb19a8074b1_0_1507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692" name="Google Shape;692;gb19a8074b1_0_1507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693" name="Google Shape;693;gb19a8074b1_0_1507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694" name="Google Shape;694;gb19a8074b1_0_1507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695" name="Google Shape;695;gb19a8074b1_0_1507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696" name="Google Shape;696;gb19a8074b1_0_1507"/>
          <p:cNvCxnSpPr>
            <a:stCxn id="689" idx="4"/>
            <a:endCxn id="690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gb19a8074b1_0_1507"/>
          <p:cNvCxnSpPr>
            <a:stCxn id="689" idx="5"/>
            <a:endCxn id="691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gb19a8074b1_0_1507"/>
          <p:cNvCxnSpPr>
            <a:stCxn id="689" idx="6"/>
            <a:endCxn id="694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gb19a8074b1_0_1507"/>
          <p:cNvCxnSpPr>
            <a:stCxn id="690" idx="4"/>
            <a:endCxn id="692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gb19a8074b1_0_1507"/>
          <p:cNvCxnSpPr>
            <a:stCxn id="691" idx="4"/>
            <a:endCxn id="692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gb19a8074b1_0_1507"/>
          <p:cNvCxnSpPr>
            <a:stCxn id="692" idx="6"/>
            <a:endCxn id="695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gb19a8074b1_0_1507"/>
          <p:cNvCxnSpPr>
            <a:stCxn id="695" idx="7"/>
            <a:endCxn id="693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3" name="Google Shape;703;gb19a8074b1_0_1507"/>
          <p:cNvCxnSpPr>
            <a:stCxn id="694" idx="6"/>
            <a:endCxn id="693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4" name="Google Shape;704;gb19a8074b1_0_1507"/>
          <p:cNvCxnSpPr>
            <a:stCxn id="691" idx="2"/>
            <a:endCxn id="690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gb19a8074b1_0_1507"/>
          <p:cNvCxnSpPr>
            <a:stCxn id="691" idx="6"/>
            <a:endCxn id="693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gb19a8074b1_0_1507"/>
          <p:cNvCxnSpPr>
            <a:stCxn id="691" idx="5"/>
            <a:endCxn id="695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7" name="Google Shape;707;gb19a8074b1_0_1507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gb19a8074b1_0_1507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gb19a8074b1_0_1507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gb19a8074b1_0_1507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gb19a8074b1_0_1507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gb19a8074b1_0_1507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gb19a8074b1_0_1507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gb19a8074b1_0_1507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gb19a8074b1_0_1507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gb19a8074b1_0_1507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gb19a8074b1_0_1507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b1846ef50d_0_9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724" name="Google Shape;724;gb1846ef50d_0_966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725" name="Google Shape;725;gb1846ef50d_0_966"/>
          <p:cNvCxnSpPr>
            <a:stCxn id="724" idx="2"/>
            <a:endCxn id="726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gb1846ef50d_0_966"/>
          <p:cNvCxnSpPr>
            <a:stCxn id="724" idx="6"/>
            <a:endCxn id="728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9" name="Google Shape;729;gb1846ef50d_0_966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b1846ef50d_0_966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b1846ef50d_0_966"/>
          <p:cNvSpPr txBox="1"/>
          <p:nvPr/>
        </p:nvSpPr>
        <p:spPr>
          <a:xfrm>
            <a:off x="246675" y="179725"/>
            <a:ext cx="31278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gb1846ef50d_0_966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733" name="Google Shape;733;gb1846ef50d_0_966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cxnSp>
        <p:nvCxnSpPr>
          <p:cNvPr id="734" name="Google Shape;734;gb1846ef50d_0_966"/>
          <p:cNvCxnSpPr/>
          <p:nvPr/>
        </p:nvCxnSpPr>
        <p:spPr>
          <a:xfrm>
            <a:off x="5072432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5" name="Google Shape;735;gb1846ef50d_0_966"/>
          <p:cNvSpPr txBox="1"/>
          <p:nvPr/>
        </p:nvSpPr>
        <p:spPr>
          <a:xfrm>
            <a:off x="5544600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gb1846ef50d_0_966"/>
          <p:cNvSpPr/>
          <p:nvPr/>
        </p:nvSpPr>
        <p:spPr>
          <a:xfrm>
            <a:off x="6468213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737" name="Google Shape;737;gb1846ef50d_0_966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cxnSp>
        <p:nvCxnSpPr>
          <p:cNvPr id="738" name="Google Shape;738;gb1846ef50d_0_966"/>
          <p:cNvCxnSpPr/>
          <p:nvPr/>
        </p:nvCxnSpPr>
        <p:spPr>
          <a:xfrm>
            <a:off x="5187125" y="3226960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9" name="Google Shape;739;gb1846ef50d_0_966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gb1846ef50d_0_966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cxnSp>
        <p:nvCxnSpPr>
          <p:cNvPr id="741" name="Google Shape;741;gb1846ef50d_0_966"/>
          <p:cNvCxnSpPr/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2" name="Google Shape;742;gb1846ef50d_0_966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b1846ef50d_0_966"/>
          <p:cNvSpPr/>
          <p:nvPr/>
        </p:nvSpPr>
        <p:spPr>
          <a:xfrm>
            <a:off x="7834719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744" name="Google Shape;744;gb1846ef50d_0_966"/>
          <p:cNvCxnSpPr>
            <a:stCxn id="743" idx="7"/>
          </p:cNvCxnSpPr>
          <p:nvPr/>
        </p:nvCxnSpPr>
        <p:spPr>
          <a:xfrm rot="10800000" flipH="1">
            <a:off x="8111782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5" name="Google Shape;745;gb1846ef50d_0_966"/>
          <p:cNvSpPr txBox="1"/>
          <p:nvPr/>
        </p:nvSpPr>
        <p:spPr>
          <a:xfrm>
            <a:off x="8361676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gb1846ef50d_0_966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b1846ef50d_0_96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gb1846ef50d_0_966"/>
          <p:cNvSpPr txBox="1"/>
          <p:nvPr/>
        </p:nvSpPr>
        <p:spPr>
          <a:xfrm>
            <a:off x="9276363" y="856675"/>
            <a:ext cx="1110000" cy="5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strike="sng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gb1846ef50d_0_966"/>
          <p:cNvSpPr txBox="1"/>
          <p:nvPr/>
        </p:nvSpPr>
        <p:spPr>
          <a:xfrm>
            <a:off x="10277225" y="895475"/>
            <a:ext cx="2357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A: 0 (A -&gt; A)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B: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(A -&gt; C -&gt; 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C: 3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C)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D: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(A -&gt; C -&gt; B -&gt; D)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E: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(A -&gt; C -&gt; 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F: 2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F)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G: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(A -&gt; C -&gt; E -&gt; G)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gb1846ef50d_0_966"/>
          <p:cNvSpPr txBox="1"/>
          <p:nvPr/>
        </p:nvSpPr>
        <p:spPr>
          <a:xfrm>
            <a:off x="4257000" y="179600"/>
            <a:ext cx="45219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Depends on your program you can choose: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(A -&gt; C -&gt; E -&gt; 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(A -&gt; C -&gt; B -&gt; D -&gt; 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travelling longer nodes have lower  weights, all depends on your data!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gb1846ef50d_0_966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gb1846ef50d_0_966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753" name="Google Shape;753;gb1846ef50d_0_966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754" name="Google Shape;754;gb1846ef50d_0_966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755" name="Google Shape;755;gb1846ef50d_0_966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756" name="Google Shape;756;gb1846ef50d_0_966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757" name="Google Shape;757;gb1846ef50d_0_966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758" name="Google Shape;758;gb1846ef50d_0_966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759" name="Google Shape;759;gb1846ef50d_0_966"/>
          <p:cNvCxnSpPr>
            <a:stCxn id="752" idx="4"/>
            <a:endCxn id="753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gb1846ef50d_0_966"/>
          <p:cNvCxnSpPr>
            <a:stCxn id="752" idx="5"/>
            <a:endCxn id="754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gb1846ef50d_0_966"/>
          <p:cNvCxnSpPr>
            <a:stCxn id="752" idx="6"/>
            <a:endCxn id="757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Google Shape;762;gb1846ef50d_0_966"/>
          <p:cNvCxnSpPr>
            <a:stCxn id="753" idx="4"/>
            <a:endCxn id="755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gb1846ef50d_0_966"/>
          <p:cNvCxnSpPr>
            <a:stCxn id="754" idx="4"/>
            <a:endCxn id="755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gb1846ef50d_0_966"/>
          <p:cNvCxnSpPr>
            <a:stCxn id="755" idx="6"/>
            <a:endCxn id="758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gb1846ef50d_0_966"/>
          <p:cNvCxnSpPr>
            <a:stCxn id="758" idx="7"/>
            <a:endCxn id="756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gb1846ef50d_0_966"/>
          <p:cNvCxnSpPr>
            <a:stCxn id="757" idx="6"/>
            <a:endCxn id="756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gb1846ef50d_0_966"/>
          <p:cNvCxnSpPr>
            <a:stCxn id="754" idx="2"/>
            <a:endCxn id="753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gb1846ef50d_0_966"/>
          <p:cNvCxnSpPr>
            <a:stCxn id="754" idx="6"/>
            <a:endCxn id="756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gb1846ef50d_0_966"/>
          <p:cNvCxnSpPr>
            <a:stCxn id="754" idx="5"/>
            <a:endCxn id="758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0" name="Google Shape;770;gb1846ef50d_0_966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gb1846ef50d_0_966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gb1846ef50d_0_966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gb1846ef50d_0_966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gb1846ef50d_0_966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b1846ef50d_0_966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gb1846ef50d_0_966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gb1846ef50d_0_966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gb1846ef50d_0_966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gb1846ef50d_0_966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gb1846ef50d_0_966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b19a8074b1_0_15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87" name="Google Shape;787;gb19a8074b1_0_1567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Blank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b19a8074b1_0_14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94" name="Google Shape;794;gb19a8074b1_0_1442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795" name="Google Shape;795;gb19a8074b1_0_1442"/>
          <p:cNvCxnSpPr>
            <a:stCxn id="796" idx="5"/>
            <a:endCxn id="794" idx="1"/>
          </p:cNvCxnSpPr>
          <p:nvPr/>
        </p:nvCxnSpPr>
        <p:spPr>
          <a:xfrm>
            <a:off x="5187125" y="3226960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gb19a8074b1_0_1442"/>
          <p:cNvCxnSpPr>
            <a:stCxn id="794" idx="2"/>
            <a:endCxn id="798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gb19a8074b1_0_1442"/>
          <p:cNvCxnSpPr>
            <a:stCxn id="794" idx="6"/>
            <a:endCxn id="800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1" name="Google Shape;801;gb19a8074b1_0_1442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gb19a8074b1_0_1442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gb19a8074b1_0_1442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gb19a8074b1_0_1442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5" name="Google Shape;805;gb19a8074b1_0_1442"/>
          <p:cNvCxnSpPr/>
          <p:nvPr/>
        </p:nvCxnSpPr>
        <p:spPr>
          <a:xfrm>
            <a:off x="6276452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6" name="Google Shape;806;gb19a8074b1_0_1442"/>
          <p:cNvSpPr txBox="1"/>
          <p:nvPr/>
        </p:nvSpPr>
        <p:spPr>
          <a:xfrm>
            <a:off x="6792812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7" name="Google Shape;807;gb19a8074b1_0_1442"/>
          <p:cNvCxnSpPr/>
          <p:nvPr/>
        </p:nvCxnSpPr>
        <p:spPr>
          <a:xfrm>
            <a:off x="6161689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8" name="Google Shape;808;gb19a8074b1_0_1442"/>
          <p:cNvSpPr txBox="1"/>
          <p:nvPr/>
        </p:nvSpPr>
        <p:spPr>
          <a:xfrm>
            <a:off x="6114082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gb19a8074b1_0_1442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gb19a8074b1_0_1442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811" name="Google Shape;811;gb19a8074b1_0_1442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812" name="Google Shape;812;gb19a8074b1_0_1442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813" name="Google Shape;813;gb19a8074b1_0_1442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814" name="Google Shape;814;gb19a8074b1_0_1442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815" name="Google Shape;815;gb19a8074b1_0_1442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816" name="Google Shape;816;gb19a8074b1_0_1442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817" name="Google Shape;817;gb19a8074b1_0_1442"/>
          <p:cNvCxnSpPr>
            <a:stCxn id="810" idx="4"/>
            <a:endCxn id="811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gb19a8074b1_0_1442"/>
          <p:cNvCxnSpPr>
            <a:stCxn id="810" idx="5"/>
            <a:endCxn id="812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Google Shape;819;gb19a8074b1_0_1442"/>
          <p:cNvCxnSpPr>
            <a:stCxn id="810" idx="6"/>
            <a:endCxn id="815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gb19a8074b1_0_1442"/>
          <p:cNvCxnSpPr>
            <a:stCxn id="811" idx="4"/>
            <a:endCxn id="813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gb19a8074b1_0_1442"/>
          <p:cNvCxnSpPr>
            <a:stCxn id="812" idx="4"/>
            <a:endCxn id="813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gb19a8074b1_0_1442"/>
          <p:cNvCxnSpPr>
            <a:stCxn id="813" idx="6"/>
            <a:endCxn id="816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gb19a8074b1_0_1442"/>
          <p:cNvCxnSpPr>
            <a:stCxn id="816" idx="7"/>
            <a:endCxn id="814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gb19a8074b1_0_1442"/>
          <p:cNvCxnSpPr>
            <a:stCxn id="815" idx="6"/>
            <a:endCxn id="814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gb19a8074b1_0_1442"/>
          <p:cNvCxnSpPr>
            <a:stCxn id="812" idx="2"/>
            <a:endCxn id="811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gb19a8074b1_0_1442"/>
          <p:cNvCxnSpPr>
            <a:stCxn id="812" idx="6"/>
            <a:endCxn id="814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gb19a8074b1_0_1442"/>
          <p:cNvCxnSpPr>
            <a:stCxn id="812" idx="5"/>
            <a:endCxn id="816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8" name="Google Shape;828;gb19a8074b1_0_1442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gb19a8074b1_0_1442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gb19a8074b1_0_1442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gb19a8074b1_0_1442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gb19a8074b1_0_1442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gb19a8074b1_0_1442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gb19a8074b1_0_1442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b19a8074b1_0_1442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gb19a8074b1_0_1442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gb19a8074b1_0_1442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gb19a8074b1_0_1442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gb19a8074b1_0_1442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gb19a8074b1_0_1442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b19a8074b1_0_16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847" name="Google Shape;847;gb19a8074b1_0_1644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848" name="Google Shape;848;gb19a8074b1_0_1644"/>
          <p:cNvCxnSpPr>
            <a:stCxn id="847" idx="6"/>
            <a:endCxn id="849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0" name="Google Shape;850;gb19a8074b1_0_1644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gb19a8074b1_0_1644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gb19a8074b1_0_1644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853" name="Google Shape;853;gb19a8074b1_0_1644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gb19a8074b1_0_1644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855" name="Google Shape;855;gb19a8074b1_0_1644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856" name="Google Shape;856;gb19a8074b1_0_1644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857" name="Google Shape;857;gb19a8074b1_0_1644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858" name="Google Shape;858;gb19a8074b1_0_1644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859" name="Google Shape;859;gb19a8074b1_0_1644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860" name="Google Shape;860;gb19a8074b1_0_1644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861" name="Google Shape;861;gb19a8074b1_0_1644"/>
          <p:cNvCxnSpPr>
            <a:stCxn id="854" idx="4"/>
            <a:endCxn id="855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gb19a8074b1_0_1644"/>
          <p:cNvCxnSpPr>
            <a:stCxn id="854" idx="5"/>
            <a:endCxn id="856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gb19a8074b1_0_1644"/>
          <p:cNvCxnSpPr>
            <a:stCxn id="854" idx="6"/>
            <a:endCxn id="859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4" name="Google Shape;864;gb19a8074b1_0_1644"/>
          <p:cNvCxnSpPr>
            <a:stCxn id="855" idx="4"/>
            <a:endCxn id="857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gb19a8074b1_0_1644"/>
          <p:cNvCxnSpPr>
            <a:stCxn id="856" idx="4"/>
            <a:endCxn id="857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gb19a8074b1_0_1644"/>
          <p:cNvCxnSpPr>
            <a:stCxn id="857" idx="6"/>
            <a:endCxn id="860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Google Shape;867;gb19a8074b1_0_1644"/>
          <p:cNvCxnSpPr>
            <a:stCxn id="860" idx="7"/>
            <a:endCxn id="858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8" name="Google Shape;868;gb19a8074b1_0_1644"/>
          <p:cNvCxnSpPr>
            <a:stCxn id="859" idx="6"/>
            <a:endCxn id="858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9" name="Google Shape;869;gb19a8074b1_0_1644"/>
          <p:cNvCxnSpPr>
            <a:stCxn id="856" idx="2"/>
            <a:endCxn id="855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" name="Google Shape;870;gb19a8074b1_0_1644"/>
          <p:cNvCxnSpPr>
            <a:stCxn id="856" idx="6"/>
            <a:endCxn id="858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gb19a8074b1_0_1644"/>
          <p:cNvCxnSpPr>
            <a:stCxn id="856" idx="5"/>
            <a:endCxn id="860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2" name="Google Shape;872;gb19a8074b1_0_1644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gb19a8074b1_0_1644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gb19a8074b1_0_1644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gb19a8074b1_0_1644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gb19a8074b1_0_1644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gb19a8074b1_0_1644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gb19a8074b1_0_1644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gb19a8074b1_0_1644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gb19a8074b1_0_1644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gb19a8074b1_0_1644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gb19a8074b1_0_1644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gb19a8074b1_0_1644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gb19a8074b1_0_1644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b19a8074b1_0_16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891" name="Google Shape;891;gb19a8074b1_0_1693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892" name="Google Shape;892;gb19a8074b1_0_1693"/>
          <p:cNvCxnSpPr>
            <a:stCxn id="893" idx="5"/>
            <a:endCxn id="891" idx="1"/>
          </p:cNvCxnSpPr>
          <p:nvPr/>
        </p:nvCxnSpPr>
        <p:spPr>
          <a:xfrm>
            <a:off x="5187125" y="3226960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4" name="Google Shape;894;gb19a8074b1_0_1693"/>
          <p:cNvCxnSpPr>
            <a:stCxn id="891" idx="2"/>
            <a:endCxn id="895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6" name="Google Shape;896;gb19a8074b1_0_1693"/>
          <p:cNvCxnSpPr>
            <a:stCxn id="891" idx="6"/>
            <a:endCxn id="897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8" name="Google Shape;898;gb19a8074b1_0_1693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gb19a8074b1_0_1693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b19a8074b1_0_1693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gb19a8074b1_0_1693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2" name="Google Shape;902;gb19a8074b1_0_1693"/>
          <p:cNvCxnSpPr/>
          <p:nvPr/>
        </p:nvCxnSpPr>
        <p:spPr>
          <a:xfrm>
            <a:off x="6276452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gb19a8074b1_0_1693"/>
          <p:cNvSpPr txBox="1"/>
          <p:nvPr/>
        </p:nvSpPr>
        <p:spPr>
          <a:xfrm>
            <a:off x="6792812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gb19a8074b1_0_1693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cxnSp>
        <p:nvCxnSpPr>
          <p:cNvPr id="905" name="Google Shape;905;gb19a8074b1_0_1693"/>
          <p:cNvCxnSpPr/>
          <p:nvPr/>
        </p:nvCxnSpPr>
        <p:spPr>
          <a:xfrm rot="10800000" flipH="1">
            <a:off x="8111782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6" name="Google Shape;906;gb19a8074b1_0_1693"/>
          <p:cNvCxnSpPr/>
          <p:nvPr/>
        </p:nvCxnSpPr>
        <p:spPr>
          <a:xfrm>
            <a:off x="7413136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7" name="Google Shape;907;gb19a8074b1_0_1693"/>
          <p:cNvSpPr txBox="1"/>
          <p:nvPr/>
        </p:nvSpPr>
        <p:spPr>
          <a:xfrm>
            <a:off x="7834664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gb19a8074b1_0_1693"/>
          <p:cNvSpPr txBox="1"/>
          <p:nvPr/>
        </p:nvSpPr>
        <p:spPr>
          <a:xfrm>
            <a:off x="8361676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9" name="Google Shape;909;gb19a8074b1_0_1693"/>
          <p:cNvCxnSpPr/>
          <p:nvPr/>
        </p:nvCxnSpPr>
        <p:spPr>
          <a:xfrm>
            <a:off x="6161689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0" name="Google Shape;910;gb19a8074b1_0_1693"/>
          <p:cNvSpPr txBox="1"/>
          <p:nvPr/>
        </p:nvSpPr>
        <p:spPr>
          <a:xfrm>
            <a:off x="6114082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gb19a8074b1_0_1693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gb19a8074b1_0_1693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gb19a8074b1_0_1693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gb19a8074b1_0_1693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915" name="Google Shape;915;gb19a8074b1_0_1693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916" name="Google Shape;916;gb19a8074b1_0_1693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917" name="Google Shape;917;gb19a8074b1_0_1693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918" name="Google Shape;918;gb19a8074b1_0_1693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919" name="Google Shape;919;gb19a8074b1_0_1693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920" name="Google Shape;920;gb19a8074b1_0_1693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921" name="Google Shape;921;gb19a8074b1_0_1693"/>
          <p:cNvCxnSpPr>
            <a:stCxn id="914" idx="4"/>
            <a:endCxn id="915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gb19a8074b1_0_1693"/>
          <p:cNvCxnSpPr>
            <a:stCxn id="914" idx="5"/>
            <a:endCxn id="916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gb19a8074b1_0_1693"/>
          <p:cNvCxnSpPr>
            <a:stCxn id="914" idx="6"/>
            <a:endCxn id="919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gb19a8074b1_0_1693"/>
          <p:cNvCxnSpPr>
            <a:stCxn id="915" idx="4"/>
            <a:endCxn id="917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gb19a8074b1_0_1693"/>
          <p:cNvCxnSpPr>
            <a:stCxn id="916" idx="4"/>
            <a:endCxn id="917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gb19a8074b1_0_1693"/>
          <p:cNvCxnSpPr>
            <a:stCxn id="917" idx="6"/>
            <a:endCxn id="920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7" name="Google Shape;927;gb19a8074b1_0_1693"/>
          <p:cNvCxnSpPr>
            <a:stCxn id="920" idx="7"/>
            <a:endCxn id="918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8" name="Google Shape;928;gb19a8074b1_0_1693"/>
          <p:cNvCxnSpPr>
            <a:stCxn id="919" idx="6"/>
            <a:endCxn id="918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9" name="Google Shape;929;gb19a8074b1_0_1693"/>
          <p:cNvCxnSpPr>
            <a:stCxn id="916" idx="2"/>
            <a:endCxn id="915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gb19a8074b1_0_1693"/>
          <p:cNvCxnSpPr>
            <a:stCxn id="916" idx="6"/>
            <a:endCxn id="918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gb19a8074b1_0_1693"/>
          <p:cNvCxnSpPr>
            <a:stCxn id="916" idx="5"/>
            <a:endCxn id="920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2" name="Google Shape;932;gb19a8074b1_0_1693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gb19a8074b1_0_1693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gb19a8074b1_0_1693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gb19a8074b1_0_1693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gb19a8074b1_0_1693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gb19a8074b1_0_1693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gb19a8074b1_0_1693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gb19a8074b1_0_1693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gb19a8074b1_0_1693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gb19a8074b1_0_1693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gb19a8074b1_0_1693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b19a8074b1_0_19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949" name="Google Shape;949;gb19a8074b1_0_1941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950" name="Google Shape;950;gb19a8074b1_0_1941"/>
          <p:cNvCxnSpPr>
            <a:stCxn id="949" idx="2"/>
            <a:endCxn id="951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gb19a8074b1_0_1941"/>
          <p:cNvCxnSpPr>
            <a:stCxn id="949" idx="6"/>
            <a:endCxn id="953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4" name="Google Shape;954;gb19a8074b1_0_1941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gb19a8074b1_0_1941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gb19a8074b1_0_1941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gb19a8074b1_0_1941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958" name="Google Shape;958;gb19a8074b1_0_1941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959" name="Google Shape;959;gb19a8074b1_0_1941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gb19a8074b1_0_1941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gb19a8074b1_0_1941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gb19a8074b1_0_1941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963" name="Google Shape;963;gb19a8074b1_0_1941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964" name="Google Shape;964;gb19a8074b1_0_1941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965" name="Google Shape;965;gb19a8074b1_0_1941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966" name="Google Shape;966;gb19a8074b1_0_1941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967" name="Google Shape;967;gb19a8074b1_0_1941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968" name="Google Shape;968;gb19a8074b1_0_1941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969" name="Google Shape;969;gb19a8074b1_0_1941"/>
          <p:cNvCxnSpPr>
            <a:stCxn id="962" idx="4"/>
            <a:endCxn id="963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Google Shape;970;gb19a8074b1_0_1941"/>
          <p:cNvCxnSpPr>
            <a:stCxn id="962" idx="5"/>
            <a:endCxn id="964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1" name="Google Shape;971;gb19a8074b1_0_1941"/>
          <p:cNvCxnSpPr>
            <a:stCxn id="962" idx="6"/>
            <a:endCxn id="967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2" name="Google Shape;972;gb19a8074b1_0_1941"/>
          <p:cNvCxnSpPr>
            <a:stCxn id="963" idx="4"/>
            <a:endCxn id="965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gb19a8074b1_0_1941"/>
          <p:cNvCxnSpPr>
            <a:stCxn id="964" idx="4"/>
            <a:endCxn id="965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Google Shape;974;gb19a8074b1_0_1941"/>
          <p:cNvCxnSpPr>
            <a:stCxn id="965" idx="6"/>
            <a:endCxn id="968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gb19a8074b1_0_1941"/>
          <p:cNvCxnSpPr>
            <a:stCxn id="968" idx="7"/>
            <a:endCxn id="966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gb19a8074b1_0_1941"/>
          <p:cNvCxnSpPr>
            <a:stCxn id="967" idx="6"/>
            <a:endCxn id="966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Google Shape;977;gb19a8074b1_0_1941"/>
          <p:cNvCxnSpPr>
            <a:stCxn id="964" idx="2"/>
            <a:endCxn id="963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Google Shape;978;gb19a8074b1_0_1941"/>
          <p:cNvCxnSpPr>
            <a:stCxn id="964" idx="6"/>
            <a:endCxn id="966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Google Shape;979;gb19a8074b1_0_1941"/>
          <p:cNvCxnSpPr>
            <a:stCxn id="964" idx="5"/>
            <a:endCxn id="968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0" name="Google Shape;980;gb19a8074b1_0_1941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gb19a8074b1_0_1941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gb19a8074b1_0_1941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gb19a8074b1_0_1941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gb19a8074b1_0_1941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gb19a8074b1_0_1941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gb19a8074b1_0_1941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gb19a8074b1_0_1941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gb19a8074b1_0_1941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gb19a8074b1_0_1941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gb19a8074b1_0_1941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b19a8074b1_0_20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997" name="Google Shape;997;gb19a8074b1_0_2049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998" name="Google Shape;998;gb19a8074b1_0_2049"/>
          <p:cNvCxnSpPr>
            <a:stCxn id="999" idx="5"/>
            <a:endCxn id="997" idx="1"/>
          </p:cNvCxnSpPr>
          <p:nvPr/>
        </p:nvCxnSpPr>
        <p:spPr>
          <a:xfrm>
            <a:off x="5187125" y="3226960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0" name="Google Shape;1000;gb19a8074b1_0_2049"/>
          <p:cNvCxnSpPr>
            <a:stCxn id="997" idx="2"/>
            <a:endCxn id="1001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2" name="Google Shape;1002;gb19a8074b1_0_2049"/>
          <p:cNvCxnSpPr>
            <a:stCxn id="997" idx="6"/>
            <a:endCxn id="1003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4" name="Google Shape;1004;gb19a8074b1_0_2049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gb19a8074b1_0_2049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gb19a8074b1_0_2049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gb19a8074b1_0_2049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8" name="Google Shape;1008;gb19a8074b1_0_2049"/>
          <p:cNvCxnSpPr/>
          <p:nvPr/>
        </p:nvCxnSpPr>
        <p:spPr>
          <a:xfrm>
            <a:off x="6276452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9" name="Google Shape;1009;gb19a8074b1_0_2049"/>
          <p:cNvSpPr txBox="1"/>
          <p:nvPr/>
        </p:nvSpPr>
        <p:spPr>
          <a:xfrm>
            <a:off x="6792812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gb19a8074b1_0_2049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cxnSp>
        <p:nvCxnSpPr>
          <p:cNvPr id="1011" name="Google Shape;1011;gb19a8074b1_0_2049"/>
          <p:cNvCxnSpPr/>
          <p:nvPr/>
        </p:nvCxnSpPr>
        <p:spPr>
          <a:xfrm rot="10800000" flipH="1">
            <a:off x="8111782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2" name="Google Shape;1012;gb19a8074b1_0_2049"/>
          <p:cNvCxnSpPr/>
          <p:nvPr/>
        </p:nvCxnSpPr>
        <p:spPr>
          <a:xfrm>
            <a:off x="7413136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3" name="Google Shape;1013;gb19a8074b1_0_2049"/>
          <p:cNvSpPr txBox="1"/>
          <p:nvPr/>
        </p:nvSpPr>
        <p:spPr>
          <a:xfrm>
            <a:off x="7834664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gb19a8074b1_0_2049"/>
          <p:cNvSpPr txBox="1"/>
          <p:nvPr/>
        </p:nvSpPr>
        <p:spPr>
          <a:xfrm>
            <a:off x="8361676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gb19a8074b1_0_2049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cxnSp>
        <p:nvCxnSpPr>
          <p:cNvPr id="1016" name="Google Shape;1016;gb19a8074b1_0_2049"/>
          <p:cNvCxnSpPr/>
          <p:nvPr/>
        </p:nvCxnSpPr>
        <p:spPr>
          <a:xfrm>
            <a:off x="5072432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7" name="Google Shape;1017;gb19a8074b1_0_2049"/>
          <p:cNvSpPr txBox="1"/>
          <p:nvPr/>
        </p:nvSpPr>
        <p:spPr>
          <a:xfrm>
            <a:off x="5544600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8" name="Google Shape;1018;gb19a8074b1_0_2049"/>
          <p:cNvCxnSpPr/>
          <p:nvPr/>
        </p:nvCxnSpPr>
        <p:spPr>
          <a:xfrm>
            <a:off x="5072432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9" name="Google Shape;1019;gb19a8074b1_0_2049"/>
          <p:cNvSpPr txBox="1"/>
          <p:nvPr/>
        </p:nvSpPr>
        <p:spPr>
          <a:xfrm>
            <a:off x="4765175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" name="Google Shape;1020;gb19a8074b1_0_2049"/>
          <p:cNvCxnSpPr/>
          <p:nvPr/>
        </p:nvCxnSpPr>
        <p:spPr>
          <a:xfrm>
            <a:off x="6161689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1" name="Google Shape;1021;gb19a8074b1_0_2049"/>
          <p:cNvSpPr txBox="1"/>
          <p:nvPr/>
        </p:nvSpPr>
        <p:spPr>
          <a:xfrm>
            <a:off x="6114082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gb19a8074b1_0_2049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gb19a8074b1_0_2049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gb19a8074b1_0_2049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gb19a8074b1_0_2049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026" name="Google Shape;1026;gb19a8074b1_0_2049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027" name="Google Shape;1027;gb19a8074b1_0_2049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028" name="Google Shape;1028;gb19a8074b1_0_2049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029" name="Google Shape;1029;gb19a8074b1_0_2049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030" name="Google Shape;1030;gb19a8074b1_0_2049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1031" name="Google Shape;1031;gb19a8074b1_0_2049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1032" name="Google Shape;1032;gb19a8074b1_0_2049"/>
          <p:cNvCxnSpPr>
            <a:stCxn id="1025" idx="4"/>
            <a:endCxn id="1026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gb19a8074b1_0_2049"/>
          <p:cNvCxnSpPr>
            <a:stCxn id="1025" idx="5"/>
            <a:endCxn id="1027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gb19a8074b1_0_2049"/>
          <p:cNvCxnSpPr>
            <a:stCxn id="1025" idx="6"/>
            <a:endCxn id="1030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gb19a8074b1_0_2049"/>
          <p:cNvCxnSpPr>
            <a:stCxn id="1026" idx="4"/>
            <a:endCxn id="1028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gb19a8074b1_0_2049"/>
          <p:cNvCxnSpPr>
            <a:stCxn id="1027" idx="4"/>
            <a:endCxn id="1028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gb19a8074b1_0_2049"/>
          <p:cNvCxnSpPr>
            <a:stCxn id="1028" idx="6"/>
            <a:endCxn id="1031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8" name="Google Shape;1038;gb19a8074b1_0_2049"/>
          <p:cNvCxnSpPr>
            <a:stCxn id="1031" idx="7"/>
            <a:endCxn id="1029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gb19a8074b1_0_2049"/>
          <p:cNvCxnSpPr>
            <a:stCxn id="1030" idx="6"/>
            <a:endCxn id="1029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0" name="Google Shape;1040;gb19a8074b1_0_2049"/>
          <p:cNvCxnSpPr>
            <a:stCxn id="1027" idx="2"/>
            <a:endCxn id="1026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gb19a8074b1_0_2049"/>
          <p:cNvCxnSpPr>
            <a:stCxn id="1027" idx="6"/>
            <a:endCxn id="1029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2" name="Google Shape;1042;gb19a8074b1_0_2049"/>
          <p:cNvCxnSpPr>
            <a:stCxn id="1027" idx="5"/>
            <a:endCxn id="1031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3" name="Google Shape;1043;gb19a8074b1_0_2049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gb19a8074b1_0_2049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gb19a8074b1_0_2049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b19a8074b1_0_2049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gb19a8074b1_0_2049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gb19a8074b1_0_2049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gb19a8074b1_0_2049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gb19a8074b1_0_2049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gb19a8074b1_0_2049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gb19a8074b1_0_2049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gb19a8074b1_0_2049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19a8074b1_0_62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b19a8074b1_0_62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b19a8074b1_0_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gb19a8074b1_0_62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01" name="Google Shape;101;gb19a8074b1_0_62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02" name="Google Shape;102;gb19a8074b1_0_62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03" name="Google Shape;103;gb19a8074b1_0_62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04" name="Google Shape;104;gb19a8074b1_0_62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05" name="Google Shape;105;gb19a8074b1_0_62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106" name="Google Shape;106;gb19a8074b1_0_62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107" name="Google Shape;107;gb19a8074b1_0_62"/>
          <p:cNvCxnSpPr>
            <a:stCxn id="100" idx="4"/>
            <a:endCxn id="101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gb19a8074b1_0_62"/>
          <p:cNvCxnSpPr>
            <a:stCxn id="100" idx="5"/>
            <a:endCxn id="102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gb19a8074b1_0_62"/>
          <p:cNvCxnSpPr>
            <a:stCxn id="100" idx="6"/>
            <a:endCxn id="105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gb19a8074b1_0_62"/>
          <p:cNvCxnSpPr>
            <a:stCxn id="101" idx="4"/>
            <a:endCxn id="103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gb19a8074b1_0_62"/>
          <p:cNvCxnSpPr>
            <a:stCxn id="102" idx="4"/>
            <a:endCxn id="103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gb19a8074b1_0_62"/>
          <p:cNvCxnSpPr>
            <a:stCxn id="103" idx="6"/>
            <a:endCxn id="106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gb19a8074b1_0_62"/>
          <p:cNvCxnSpPr>
            <a:stCxn id="106" idx="7"/>
            <a:endCxn id="104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gb19a8074b1_0_62"/>
          <p:cNvCxnSpPr>
            <a:stCxn id="105" idx="6"/>
            <a:endCxn id="104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gb19a8074b1_0_62"/>
          <p:cNvCxnSpPr>
            <a:stCxn id="102" idx="2"/>
            <a:endCxn id="101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gb19a8074b1_0_62"/>
          <p:cNvCxnSpPr>
            <a:stCxn id="102" idx="6"/>
            <a:endCxn id="104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gb19a8074b1_0_62"/>
          <p:cNvCxnSpPr>
            <a:stCxn id="102" idx="5"/>
            <a:endCxn id="106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gb19a8074b1_0_62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b19a8074b1_0_62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19a8074b1_0_62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b19a8074b1_0_62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b19a8074b1_0_62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b19a8074b1_0_62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b19a8074b1_0_62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b19a8074b1_0_62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b19a8074b1_0_62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b19a8074b1_0_62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b19a8074b1_0_62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b19a8074b1_0_62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cxnSp>
        <p:nvCxnSpPr>
          <p:cNvPr id="130" name="Google Shape;130;gb19a8074b1_0_62"/>
          <p:cNvCxnSpPr>
            <a:stCxn id="129" idx="4"/>
            <a:endCxn id="131" idx="0"/>
          </p:cNvCxnSpPr>
          <p:nvPr/>
        </p:nvCxnSpPr>
        <p:spPr>
          <a:xfrm>
            <a:off x="5072432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gb19a8074b1_0_62"/>
          <p:cNvCxnSpPr>
            <a:stCxn id="129" idx="5"/>
            <a:endCxn id="133" idx="1"/>
          </p:cNvCxnSpPr>
          <p:nvPr/>
        </p:nvCxnSpPr>
        <p:spPr>
          <a:xfrm>
            <a:off x="5187195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gb19a8074b1_0_62"/>
          <p:cNvCxnSpPr>
            <a:stCxn id="129" idx="6"/>
            <a:endCxn id="135" idx="2"/>
          </p:cNvCxnSpPr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gb19a8074b1_0_62"/>
          <p:cNvSpPr txBox="1"/>
          <p:nvPr/>
        </p:nvSpPr>
        <p:spPr>
          <a:xfrm>
            <a:off x="4765175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b19a8074b1_0_62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b19a8074b1_0_62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b19a8074b1_0_62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b19a8074b1_0_62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b19a8074b1_0_62"/>
          <p:cNvSpPr txBox="1"/>
          <p:nvPr/>
        </p:nvSpPr>
        <p:spPr>
          <a:xfrm>
            <a:off x="9276363" y="856675"/>
            <a:ext cx="1110000" cy="5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b19a8074b1_0_62"/>
          <p:cNvSpPr txBox="1"/>
          <p:nvPr/>
        </p:nvSpPr>
        <p:spPr>
          <a:xfrm>
            <a:off x="10277225" y="895475"/>
            <a:ext cx="2357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A: 0 (A -&gt; A)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B: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C: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D: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F: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b19a8074b1_0_21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060" name="Google Shape;1060;gb19a8074b1_0_2107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1061" name="Google Shape;1061;gb19a8074b1_0_2107"/>
          <p:cNvCxnSpPr>
            <a:stCxn id="1060" idx="2"/>
            <a:endCxn id="1062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3" name="Google Shape;1063;gb19a8074b1_0_2107"/>
          <p:cNvCxnSpPr>
            <a:stCxn id="1060" idx="6"/>
            <a:endCxn id="1064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5" name="Google Shape;1065;gb19a8074b1_0_2107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gb19a8074b1_0_2107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gb19a8074b1_0_2107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gb19a8074b1_0_2107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069" name="Google Shape;1069;gb19a8074b1_0_2107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cxnSp>
        <p:nvCxnSpPr>
          <p:cNvPr id="1070" name="Google Shape;1070;gb19a8074b1_0_2107"/>
          <p:cNvCxnSpPr/>
          <p:nvPr/>
        </p:nvCxnSpPr>
        <p:spPr>
          <a:xfrm>
            <a:off x="5072432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1" name="Google Shape;1071;gb19a8074b1_0_2107"/>
          <p:cNvSpPr txBox="1"/>
          <p:nvPr/>
        </p:nvSpPr>
        <p:spPr>
          <a:xfrm>
            <a:off x="5544600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gb19a8074b1_0_2107"/>
          <p:cNvSpPr/>
          <p:nvPr/>
        </p:nvSpPr>
        <p:spPr>
          <a:xfrm>
            <a:off x="6468213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073" name="Google Shape;1073;gb19a8074b1_0_2107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gb19a8074b1_0_2107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gb19a8074b1_0_2107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gb19a8074b1_0_2107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077" name="Google Shape;1077;gb19a8074b1_0_2107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078" name="Google Shape;1078;gb19a8074b1_0_2107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079" name="Google Shape;1079;gb19a8074b1_0_2107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080" name="Google Shape;1080;gb19a8074b1_0_2107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081" name="Google Shape;1081;gb19a8074b1_0_2107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1082" name="Google Shape;1082;gb19a8074b1_0_2107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1083" name="Google Shape;1083;gb19a8074b1_0_2107"/>
          <p:cNvCxnSpPr>
            <a:stCxn id="1076" idx="4"/>
            <a:endCxn id="1077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gb19a8074b1_0_2107"/>
          <p:cNvCxnSpPr>
            <a:stCxn id="1076" idx="5"/>
            <a:endCxn id="1078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gb19a8074b1_0_2107"/>
          <p:cNvCxnSpPr>
            <a:stCxn id="1076" idx="6"/>
            <a:endCxn id="1081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gb19a8074b1_0_2107"/>
          <p:cNvCxnSpPr>
            <a:stCxn id="1077" idx="4"/>
            <a:endCxn id="1079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gb19a8074b1_0_2107"/>
          <p:cNvCxnSpPr>
            <a:stCxn id="1078" idx="4"/>
            <a:endCxn id="1079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gb19a8074b1_0_2107"/>
          <p:cNvCxnSpPr>
            <a:stCxn id="1079" idx="6"/>
            <a:endCxn id="1082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gb19a8074b1_0_2107"/>
          <p:cNvCxnSpPr>
            <a:stCxn id="1082" idx="7"/>
            <a:endCxn id="1080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gb19a8074b1_0_2107"/>
          <p:cNvCxnSpPr>
            <a:stCxn id="1081" idx="6"/>
            <a:endCxn id="1080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gb19a8074b1_0_2107"/>
          <p:cNvCxnSpPr>
            <a:stCxn id="1078" idx="2"/>
            <a:endCxn id="1077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2" name="Google Shape;1092;gb19a8074b1_0_2107"/>
          <p:cNvCxnSpPr>
            <a:stCxn id="1078" idx="6"/>
            <a:endCxn id="1080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gb19a8074b1_0_2107"/>
          <p:cNvCxnSpPr>
            <a:stCxn id="1078" idx="5"/>
            <a:endCxn id="1082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4" name="Google Shape;1094;gb19a8074b1_0_2107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gb19a8074b1_0_2107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gb19a8074b1_0_2107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gb19a8074b1_0_2107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gb19a8074b1_0_2107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gb19a8074b1_0_2107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gb19a8074b1_0_2107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gb19a8074b1_0_2107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gb19a8074b1_0_2107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gb19a8074b1_0_2107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gb19a8074b1_0_2107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b19a8074b1_0_21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111" name="Google Shape;1111;gb19a8074b1_0_2166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1112" name="Google Shape;1112;gb19a8074b1_0_2166"/>
          <p:cNvCxnSpPr>
            <a:stCxn id="1113" idx="5"/>
            <a:endCxn id="1111" idx="1"/>
          </p:cNvCxnSpPr>
          <p:nvPr/>
        </p:nvCxnSpPr>
        <p:spPr>
          <a:xfrm>
            <a:off x="5187125" y="3226960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gb19a8074b1_0_2166"/>
          <p:cNvCxnSpPr>
            <a:stCxn id="1111" idx="2"/>
            <a:endCxn id="1115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6" name="Google Shape;1116;gb19a8074b1_0_2166"/>
          <p:cNvCxnSpPr>
            <a:stCxn id="1111" idx="6"/>
            <a:endCxn id="1117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8" name="Google Shape;1118;gb19a8074b1_0_2166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gb19a8074b1_0_2166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gb19a8074b1_0_2166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gb19a8074b1_0_2166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2" name="Google Shape;1122;gb19a8074b1_0_2166"/>
          <p:cNvCxnSpPr/>
          <p:nvPr/>
        </p:nvCxnSpPr>
        <p:spPr>
          <a:xfrm>
            <a:off x="6276452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3" name="Google Shape;1123;gb19a8074b1_0_2166"/>
          <p:cNvSpPr txBox="1"/>
          <p:nvPr/>
        </p:nvSpPr>
        <p:spPr>
          <a:xfrm>
            <a:off x="6792812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gb19a8074b1_0_2166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cxnSp>
        <p:nvCxnSpPr>
          <p:cNvPr id="1125" name="Google Shape;1125;gb19a8074b1_0_2166"/>
          <p:cNvCxnSpPr/>
          <p:nvPr/>
        </p:nvCxnSpPr>
        <p:spPr>
          <a:xfrm rot="10800000" flipH="1">
            <a:off x="8111782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gb19a8074b1_0_2166"/>
          <p:cNvCxnSpPr/>
          <p:nvPr/>
        </p:nvCxnSpPr>
        <p:spPr>
          <a:xfrm>
            <a:off x="7413136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7" name="Google Shape;1127;gb19a8074b1_0_2166"/>
          <p:cNvSpPr txBox="1"/>
          <p:nvPr/>
        </p:nvSpPr>
        <p:spPr>
          <a:xfrm>
            <a:off x="7834664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gb19a8074b1_0_2166"/>
          <p:cNvSpPr txBox="1"/>
          <p:nvPr/>
        </p:nvSpPr>
        <p:spPr>
          <a:xfrm>
            <a:off x="8361676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gb19a8074b1_0_2166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cxnSp>
        <p:nvCxnSpPr>
          <p:cNvPr id="1130" name="Google Shape;1130;gb19a8074b1_0_2166"/>
          <p:cNvCxnSpPr/>
          <p:nvPr/>
        </p:nvCxnSpPr>
        <p:spPr>
          <a:xfrm>
            <a:off x="5072432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1" name="Google Shape;1131;gb19a8074b1_0_2166"/>
          <p:cNvSpPr txBox="1"/>
          <p:nvPr/>
        </p:nvSpPr>
        <p:spPr>
          <a:xfrm>
            <a:off x="5544600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2" name="Google Shape;1132;gb19a8074b1_0_2166"/>
          <p:cNvCxnSpPr/>
          <p:nvPr/>
        </p:nvCxnSpPr>
        <p:spPr>
          <a:xfrm>
            <a:off x="5072432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3" name="Google Shape;1133;gb19a8074b1_0_2166"/>
          <p:cNvSpPr txBox="1"/>
          <p:nvPr/>
        </p:nvSpPr>
        <p:spPr>
          <a:xfrm>
            <a:off x="4765175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gb19a8074b1_0_2166"/>
          <p:cNvSpPr/>
          <p:nvPr/>
        </p:nvSpPr>
        <p:spPr>
          <a:xfrm>
            <a:off x="6468213" y="5550270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cxnSp>
        <p:nvCxnSpPr>
          <p:cNvPr id="1135" name="Google Shape;1135;gb19a8074b1_0_2166"/>
          <p:cNvCxnSpPr/>
          <p:nvPr/>
        </p:nvCxnSpPr>
        <p:spPr>
          <a:xfrm rot="10800000" flipH="1">
            <a:off x="6792813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6" name="Google Shape;1136;gb19a8074b1_0_2166"/>
          <p:cNvSpPr txBox="1"/>
          <p:nvPr/>
        </p:nvSpPr>
        <p:spPr>
          <a:xfrm>
            <a:off x="7297053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gb19a8074b1_0_2166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gb19a8074b1_0_216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gb19a8074b1_0_2166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gb19a8074b1_0_2166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141" name="Google Shape;1141;gb19a8074b1_0_2166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142" name="Google Shape;1142;gb19a8074b1_0_2166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143" name="Google Shape;1143;gb19a8074b1_0_2166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144" name="Google Shape;1144;gb19a8074b1_0_2166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145" name="Google Shape;1145;gb19a8074b1_0_2166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1146" name="Google Shape;1146;gb19a8074b1_0_2166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1147" name="Google Shape;1147;gb19a8074b1_0_2166"/>
          <p:cNvCxnSpPr>
            <a:stCxn id="1140" idx="4"/>
            <a:endCxn id="1141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8" name="Google Shape;1148;gb19a8074b1_0_2166"/>
          <p:cNvCxnSpPr>
            <a:stCxn id="1140" idx="5"/>
            <a:endCxn id="1142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9" name="Google Shape;1149;gb19a8074b1_0_2166"/>
          <p:cNvCxnSpPr>
            <a:stCxn id="1140" idx="6"/>
            <a:endCxn id="1145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0" name="Google Shape;1150;gb19a8074b1_0_2166"/>
          <p:cNvCxnSpPr>
            <a:stCxn id="1141" idx="4"/>
            <a:endCxn id="1143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1" name="Google Shape;1151;gb19a8074b1_0_2166"/>
          <p:cNvCxnSpPr>
            <a:stCxn id="1142" idx="4"/>
            <a:endCxn id="1143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2" name="Google Shape;1152;gb19a8074b1_0_2166"/>
          <p:cNvCxnSpPr>
            <a:stCxn id="1143" idx="6"/>
            <a:endCxn id="1146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gb19a8074b1_0_2166"/>
          <p:cNvCxnSpPr>
            <a:stCxn id="1146" idx="7"/>
            <a:endCxn id="1144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4" name="Google Shape;1154;gb19a8074b1_0_2166"/>
          <p:cNvCxnSpPr>
            <a:stCxn id="1145" idx="6"/>
            <a:endCxn id="1144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5" name="Google Shape;1155;gb19a8074b1_0_2166"/>
          <p:cNvCxnSpPr>
            <a:stCxn id="1142" idx="2"/>
            <a:endCxn id="1141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gb19a8074b1_0_2166"/>
          <p:cNvCxnSpPr>
            <a:stCxn id="1142" idx="6"/>
            <a:endCxn id="1144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gb19a8074b1_0_2166"/>
          <p:cNvCxnSpPr>
            <a:stCxn id="1142" idx="5"/>
            <a:endCxn id="1146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gb19a8074b1_0_2166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gb19a8074b1_0_2166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gb19a8074b1_0_2166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gb19a8074b1_0_2166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gb19a8074b1_0_2166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gb19a8074b1_0_2166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gb19a8074b1_0_2166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gb19a8074b1_0_2166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gb19a8074b1_0_2166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gb19a8074b1_0_2166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gb19a8074b1_0_2166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b19a8074b1_0_22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175" name="Google Shape;1175;gb19a8074b1_0_2224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1176" name="Google Shape;1176;gb19a8074b1_0_2224"/>
          <p:cNvCxnSpPr>
            <a:stCxn id="1175" idx="2"/>
            <a:endCxn id="1177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8" name="Google Shape;1178;gb19a8074b1_0_2224"/>
          <p:cNvCxnSpPr>
            <a:stCxn id="1175" idx="6"/>
            <a:endCxn id="1179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0" name="Google Shape;1180;gb19a8074b1_0_2224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gb19a8074b1_0_2224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gb19a8074b1_0_2224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gb19a8074b1_0_2224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184" name="Google Shape;1184;gb19a8074b1_0_2224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cxnSp>
        <p:nvCxnSpPr>
          <p:cNvPr id="1185" name="Google Shape;1185;gb19a8074b1_0_2224"/>
          <p:cNvCxnSpPr/>
          <p:nvPr/>
        </p:nvCxnSpPr>
        <p:spPr>
          <a:xfrm>
            <a:off x="5072432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6" name="Google Shape;1186;gb19a8074b1_0_2224"/>
          <p:cNvSpPr txBox="1"/>
          <p:nvPr/>
        </p:nvSpPr>
        <p:spPr>
          <a:xfrm>
            <a:off x="5544600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gb19a8074b1_0_2224"/>
          <p:cNvSpPr/>
          <p:nvPr/>
        </p:nvSpPr>
        <p:spPr>
          <a:xfrm>
            <a:off x="6468213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188" name="Google Shape;1188;gb19a8074b1_0_2224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cxnSp>
        <p:nvCxnSpPr>
          <p:cNvPr id="1189" name="Google Shape;1189;gb19a8074b1_0_2224"/>
          <p:cNvCxnSpPr/>
          <p:nvPr/>
        </p:nvCxnSpPr>
        <p:spPr>
          <a:xfrm>
            <a:off x="5187125" y="3226960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0" name="Google Shape;1190;gb19a8074b1_0_2224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gb19a8074b1_0_2224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gb19a8074b1_0_2224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gb19a8074b1_0_2224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gb19a8074b1_0_2224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195" name="Google Shape;1195;gb19a8074b1_0_2224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196" name="Google Shape;1196;gb19a8074b1_0_2224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197" name="Google Shape;1197;gb19a8074b1_0_2224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198" name="Google Shape;1198;gb19a8074b1_0_2224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199" name="Google Shape;1199;gb19a8074b1_0_2224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1200" name="Google Shape;1200;gb19a8074b1_0_2224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1201" name="Google Shape;1201;gb19a8074b1_0_2224"/>
          <p:cNvCxnSpPr>
            <a:stCxn id="1194" idx="4"/>
            <a:endCxn id="1195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gb19a8074b1_0_2224"/>
          <p:cNvCxnSpPr>
            <a:stCxn id="1194" idx="5"/>
            <a:endCxn id="1196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3" name="Google Shape;1203;gb19a8074b1_0_2224"/>
          <p:cNvCxnSpPr>
            <a:stCxn id="1194" idx="6"/>
            <a:endCxn id="1199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4" name="Google Shape;1204;gb19a8074b1_0_2224"/>
          <p:cNvCxnSpPr>
            <a:stCxn id="1195" idx="4"/>
            <a:endCxn id="1197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5" name="Google Shape;1205;gb19a8074b1_0_2224"/>
          <p:cNvCxnSpPr>
            <a:stCxn id="1196" idx="4"/>
            <a:endCxn id="1197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6" name="Google Shape;1206;gb19a8074b1_0_2224"/>
          <p:cNvCxnSpPr>
            <a:stCxn id="1197" idx="6"/>
            <a:endCxn id="1200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gb19a8074b1_0_2224"/>
          <p:cNvCxnSpPr>
            <a:stCxn id="1200" idx="7"/>
            <a:endCxn id="1198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gb19a8074b1_0_2224"/>
          <p:cNvCxnSpPr>
            <a:stCxn id="1199" idx="6"/>
            <a:endCxn id="1198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gb19a8074b1_0_2224"/>
          <p:cNvCxnSpPr>
            <a:stCxn id="1196" idx="2"/>
            <a:endCxn id="1195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gb19a8074b1_0_2224"/>
          <p:cNvCxnSpPr>
            <a:stCxn id="1196" idx="6"/>
            <a:endCxn id="1198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gb19a8074b1_0_2224"/>
          <p:cNvCxnSpPr>
            <a:stCxn id="1196" idx="5"/>
            <a:endCxn id="1200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2" name="Google Shape;1212;gb19a8074b1_0_2224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gb19a8074b1_0_2224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gb19a8074b1_0_2224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gb19a8074b1_0_2224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gb19a8074b1_0_2224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gb19a8074b1_0_2224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gb19a8074b1_0_2224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gb19a8074b1_0_2224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gb19a8074b1_0_2224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gb19a8074b1_0_2224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gb19a8074b1_0_2224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b19a8074b1_0_22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229" name="Google Shape;1229;gb19a8074b1_0_2286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1230" name="Google Shape;1230;gb19a8074b1_0_2286"/>
          <p:cNvCxnSpPr>
            <a:stCxn id="1231" idx="5"/>
            <a:endCxn id="1229" idx="1"/>
          </p:cNvCxnSpPr>
          <p:nvPr/>
        </p:nvCxnSpPr>
        <p:spPr>
          <a:xfrm>
            <a:off x="5187125" y="3226960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gb19a8074b1_0_2286"/>
          <p:cNvCxnSpPr>
            <a:stCxn id="1229" idx="2"/>
            <a:endCxn id="1233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4" name="Google Shape;1234;gb19a8074b1_0_2286"/>
          <p:cNvCxnSpPr>
            <a:stCxn id="1229" idx="6"/>
            <a:endCxn id="1235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6" name="Google Shape;1236;gb19a8074b1_0_2286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gb19a8074b1_0_2286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gb19a8074b1_0_2286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gb19a8074b1_0_2286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0" name="Google Shape;1240;gb19a8074b1_0_2286"/>
          <p:cNvCxnSpPr/>
          <p:nvPr/>
        </p:nvCxnSpPr>
        <p:spPr>
          <a:xfrm>
            <a:off x="6276452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1" name="Google Shape;1241;gb19a8074b1_0_2286"/>
          <p:cNvSpPr txBox="1"/>
          <p:nvPr/>
        </p:nvSpPr>
        <p:spPr>
          <a:xfrm>
            <a:off x="6792812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gb19a8074b1_0_2286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cxnSp>
        <p:nvCxnSpPr>
          <p:cNvPr id="1243" name="Google Shape;1243;gb19a8074b1_0_2286"/>
          <p:cNvCxnSpPr/>
          <p:nvPr/>
        </p:nvCxnSpPr>
        <p:spPr>
          <a:xfrm rot="10800000" flipH="1">
            <a:off x="8111782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4" name="Google Shape;1244;gb19a8074b1_0_2286"/>
          <p:cNvCxnSpPr/>
          <p:nvPr/>
        </p:nvCxnSpPr>
        <p:spPr>
          <a:xfrm>
            <a:off x="7413136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5" name="Google Shape;1245;gb19a8074b1_0_2286"/>
          <p:cNvSpPr txBox="1"/>
          <p:nvPr/>
        </p:nvSpPr>
        <p:spPr>
          <a:xfrm>
            <a:off x="7834664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gb19a8074b1_0_2286"/>
          <p:cNvSpPr txBox="1"/>
          <p:nvPr/>
        </p:nvSpPr>
        <p:spPr>
          <a:xfrm>
            <a:off x="8361676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7" name="Google Shape;1247;gb19a8074b1_0_2286"/>
          <p:cNvCxnSpPr/>
          <p:nvPr/>
        </p:nvCxnSpPr>
        <p:spPr>
          <a:xfrm>
            <a:off x="5072432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8" name="Google Shape;1248;gb19a8074b1_0_2286"/>
          <p:cNvSpPr txBox="1"/>
          <p:nvPr/>
        </p:nvSpPr>
        <p:spPr>
          <a:xfrm>
            <a:off x="5544600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gb19a8074b1_0_2286"/>
          <p:cNvSpPr/>
          <p:nvPr/>
        </p:nvSpPr>
        <p:spPr>
          <a:xfrm>
            <a:off x="6468213" y="5550270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cxnSp>
        <p:nvCxnSpPr>
          <p:cNvPr id="1250" name="Google Shape;1250;gb19a8074b1_0_2286"/>
          <p:cNvCxnSpPr/>
          <p:nvPr/>
        </p:nvCxnSpPr>
        <p:spPr>
          <a:xfrm rot="10800000" flipH="1">
            <a:off x="6792813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1" name="Google Shape;1251;gb19a8074b1_0_2286"/>
          <p:cNvSpPr txBox="1"/>
          <p:nvPr/>
        </p:nvSpPr>
        <p:spPr>
          <a:xfrm>
            <a:off x="7297053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gb19a8074b1_0_2286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cxnSp>
        <p:nvCxnSpPr>
          <p:cNvPr id="1253" name="Google Shape;1253;gb19a8074b1_0_2286"/>
          <p:cNvCxnSpPr>
            <a:stCxn id="1252" idx="5"/>
          </p:cNvCxnSpPr>
          <p:nvPr/>
        </p:nvCxnSpPr>
        <p:spPr>
          <a:xfrm>
            <a:off x="5187195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4" name="Google Shape;1254;gb19a8074b1_0_2286"/>
          <p:cNvCxnSpPr>
            <a:stCxn id="1252" idx="6"/>
          </p:cNvCxnSpPr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5" name="Google Shape;1255;gb19a8074b1_0_2286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gb19a8074b1_0_2286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gb19a8074b1_0_2286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258" name="Google Shape;1258;gb19a8074b1_0_2286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gb19a8074b1_0_228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gb19a8074b1_0_2286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gb19a8074b1_0_2286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262" name="Google Shape;1262;gb19a8074b1_0_2286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263" name="Google Shape;1263;gb19a8074b1_0_2286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264" name="Google Shape;1264;gb19a8074b1_0_2286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265" name="Google Shape;1265;gb19a8074b1_0_2286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266" name="Google Shape;1266;gb19a8074b1_0_2286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1267" name="Google Shape;1267;gb19a8074b1_0_2286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1268" name="Google Shape;1268;gb19a8074b1_0_2286"/>
          <p:cNvCxnSpPr>
            <a:stCxn id="1261" idx="4"/>
            <a:endCxn id="1262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9" name="Google Shape;1269;gb19a8074b1_0_2286"/>
          <p:cNvCxnSpPr>
            <a:stCxn id="1261" idx="5"/>
            <a:endCxn id="1263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0" name="Google Shape;1270;gb19a8074b1_0_2286"/>
          <p:cNvCxnSpPr>
            <a:stCxn id="1261" idx="6"/>
            <a:endCxn id="1266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1" name="Google Shape;1271;gb19a8074b1_0_2286"/>
          <p:cNvCxnSpPr>
            <a:stCxn id="1262" idx="4"/>
            <a:endCxn id="1264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gb19a8074b1_0_2286"/>
          <p:cNvCxnSpPr>
            <a:stCxn id="1263" idx="4"/>
            <a:endCxn id="1264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gb19a8074b1_0_2286"/>
          <p:cNvCxnSpPr>
            <a:stCxn id="1264" idx="6"/>
            <a:endCxn id="1267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gb19a8074b1_0_2286"/>
          <p:cNvCxnSpPr>
            <a:stCxn id="1267" idx="7"/>
            <a:endCxn id="1265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gb19a8074b1_0_2286"/>
          <p:cNvCxnSpPr>
            <a:stCxn id="1266" idx="6"/>
            <a:endCxn id="1265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6" name="Google Shape;1276;gb19a8074b1_0_2286"/>
          <p:cNvCxnSpPr>
            <a:stCxn id="1263" idx="2"/>
            <a:endCxn id="1262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7" name="Google Shape;1277;gb19a8074b1_0_2286"/>
          <p:cNvCxnSpPr>
            <a:stCxn id="1263" idx="6"/>
            <a:endCxn id="1265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8" name="Google Shape;1278;gb19a8074b1_0_2286"/>
          <p:cNvCxnSpPr>
            <a:stCxn id="1263" idx="5"/>
            <a:endCxn id="1267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9" name="Google Shape;1279;gb19a8074b1_0_2286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gb19a8074b1_0_2286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gb19a8074b1_0_2286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gb19a8074b1_0_2286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gb19a8074b1_0_2286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gb19a8074b1_0_2286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gb19a8074b1_0_2286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gb19a8074b1_0_2286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gb19a8074b1_0_2286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gb19a8074b1_0_2286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gb19a8074b1_0_2286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b1846ef50d_0_7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296" name="Google Shape;1296;gb1846ef50d_0_777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1297" name="Google Shape;1297;gb1846ef50d_0_777"/>
          <p:cNvCxnSpPr>
            <a:stCxn id="1296" idx="2"/>
            <a:endCxn id="1298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9" name="Google Shape;1299;gb1846ef50d_0_777"/>
          <p:cNvCxnSpPr>
            <a:stCxn id="1296" idx="6"/>
            <a:endCxn id="1300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1" name="Google Shape;1301;gb1846ef50d_0_777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gb1846ef50d_0_777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gb1846ef50d_0_777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gb1846ef50d_0_777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305" name="Google Shape;1305;gb1846ef50d_0_777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cxnSp>
        <p:nvCxnSpPr>
          <p:cNvPr id="1306" name="Google Shape;1306;gb1846ef50d_0_777"/>
          <p:cNvCxnSpPr/>
          <p:nvPr/>
        </p:nvCxnSpPr>
        <p:spPr>
          <a:xfrm>
            <a:off x="5072432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7" name="Google Shape;1307;gb1846ef50d_0_777"/>
          <p:cNvSpPr txBox="1"/>
          <p:nvPr/>
        </p:nvSpPr>
        <p:spPr>
          <a:xfrm>
            <a:off x="5544600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gb1846ef50d_0_777"/>
          <p:cNvSpPr/>
          <p:nvPr/>
        </p:nvSpPr>
        <p:spPr>
          <a:xfrm>
            <a:off x="6468213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309" name="Google Shape;1309;gb1846ef50d_0_777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cxnSp>
        <p:nvCxnSpPr>
          <p:cNvPr id="1310" name="Google Shape;1310;gb1846ef50d_0_777"/>
          <p:cNvCxnSpPr/>
          <p:nvPr/>
        </p:nvCxnSpPr>
        <p:spPr>
          <a:xfrm>
            <a:off x="5187125" y="3226960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1" name="Google Shape;1311;gb1846ef50d_0_777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gb1846ef50d_0_777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cxnSp>
        <p:nvCxnSpPr>
          <p:cNvPr id="1313" name="Google Shape;1313;gb1846ef50d_0_777"/>
          <p:cNvCxnSpPr/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4" name="Google Shape;1314;gb1846ef50d_0_777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gb1846ef50d_0_777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gb1846ef50d_0_777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gb1846ef50d_0_777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gb1846ef50d_0_777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319" name="Google Shape;1319;gb1846ef50d_0_777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320" name="Google Shape;1320;gb1846ef50d_0_777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321" name="Google Shape;1321;gb1846ef50d_0_777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322" name="Google Shape;1322;gb1846ef50d_0_777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323" name="Google Shape;1323;gb1846ef50d_0_777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1324" name="Google Shape;1324;gb1846ef50d_0_777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1325" name="Google Shape;1325;gb1846ef50d_0_777"/>
          <p:cNvCxnSpPr>
            <a:stCxn id="1318" idx="4"/>
            <a:endCxn id="1319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gb1846ef50d_0_777"/>
          <p:cNvCxnSpPr>
            <a:stCxn id="1318" idx="5"/>
            <a:endCxn id="1320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gb1846ef50d_0_777"/>
          <p:cNvCxnSpPr>
            <a:stCxn id="1318" idx="6"/>
            <a:endCxn id="1323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gb1846ef50d_0_777"/>
          <p:cNvCxnSpPr>
            <a:stCxn id="1319" idx="4"/>
            <a:endCxn id="1321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gb1846ef50d_0_777"/>
          <p:cNvCxnSpPr>
            <a:stCxn id="1320" idx="4"/>
            <a:endCxn id="1321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gb1846ef50d_0_777"/>
          <p:cNvCxnSpPr>
            <a:stCxn id="1321" idx="6"/>
            <a:endCxn id="1324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gb1846ef50d_0_777"/>
          <p:cNvCxnSpPr>
            <a:stCxn id="1324" idx="7"/>
            <a:endCxn id="1322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2" name="Google Shape;1332;gb1846ef50d_0_777"/>
          <p:cNvCxnSpPr>
            <a:stCxn id="1323" idx="6"/>
            <a:endCxn id="1322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" name="Google Shape;1333;gb1846ef50d_0_777"/>
          <p:cNvCxnSpPr>
            <a:stCxn id="1320" idx="2"/>
            <a:endCxn id="1319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4" name="Google Shape;1334;gb1846ef50d_0_777"/>
          <p:cNvCxnSpPr>
            <a:stCxn id="1320" idx="6"/>
            <a:endCxn id="1322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gb1846ef50d_0_777"/>
          <p:cNvCxnSpPr>
            <a:stCxn id="1320" idx="5"/>
            <a:endCxn id="1324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6" name="Google Shape;1336;gb1846ef50d_0_777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gb1846ef50d_0_777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gb1846ef50d_0_777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gb1846ef50d_0_777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gb1846ef50d_0_777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gb1846ef50d_0_777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gb1846ef50d_0_777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gb1846ef50d_0_777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gb1846ef50d_0_777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gb1846ef50d_0_777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gb1846ef50d_0_777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b1846ef50d_0_8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1353" name="Google Shape;1353;gb1846ef50d_0_843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1354" name="Google Shape;1354;gb1846ef50d_0_843"/>
          <p:cNvCxnSpPr>
            <a:stCxn id="1355" idx="5"/>
            <a:endCxn id="1353" idx="1"/>
          </p:cNvCxnSpPr>
          <p:nvPr/>
        </p:nvCxnSpPr>
        <p:spPr>
          <a:xfrm>
            <a:off x="5187125" y="3226960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gb1846ef50d_0_843"/>
          <p:cNvCxnSpPr>
            <a:stCxn id="1353" idx="2"/>
            <a:endCxn id="1357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gb1846ef50d_0_843"/>
          <p:cNvCxnSpPr>
            <a:stCxn id="1353" idx="6"/>
            <a:endCxn id="1359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0" name="Google Shape;1360;gb1846ef50d_0_843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gb1846ef50d_0_843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gb1846ef50d_0_843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gb1846ef50d_0_843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4" name="Google Shape;1364;gb1846ef50d_0_843"/>
          <p:cNvCxnSpPr/>
          <p:nvPr/>
        </p:nvCxnSpPr>
        <p:spPr>
          <a:xfrm>
            <a:off x="6276452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5" name="Google Shape;1365;gb1846ef50d_0_843"/>
          <p:cNvSpPr txBox="1"/>
          <p:nvPr/>
        </p:nvSpPr>
        <p:spPr>
          <a:xfrm>
            <a:off x="6792812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gb1846ef50d_0_843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cxnSp>
        <p:nvCxnSpPr>
          <p:cNvPr id="1367" name="Google Shape;1367;gb1846ef50d_0_843"/>
          <p:cNvCxnSpPr/>
          <p:nvPr/>
        </p:nvCxnSpPr>
        <p:spPr>
          <a:xfrm rot="10800000" flipH="1">
            <a:off x="8111782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8" name="Google Shape;1368;gb1846ef50d_0_843"/>
          <p:cNvSpPr txBox="1"/>
          <p:nvPr/>
        </p:nvSpPr>
        <p:spPr>
          <a:xfrm>
            <a:off x="8361676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gb1846ef50d_0_843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cxnSp>
        <p:nvCxnSpPr>
          <p:cNvPr id="1370" name="Google Shape;1370;gb1846ef50d_0_843"/>
          <p:cNvCxnSpPr/>
          <p:nvPr/>
        </p:nvCxnSpPr>
        <p:spPr>
          <a:xfrm>
            <a:off x="5072432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1" name="Google Shape;1371;gb1846ef50d_0_843"/>
          <p:cNvSpPr txBox="1"/>
          <p:nvPr/>
        </p:nvSpPr>
        <p:spPr>
          <a:xfrm>
            <a:off x="5544600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gb1846ef50d_0_843"/>
          <p:cNvSpPr/>
          <p:nvPr/>
        </p:nvSpPr>
        <p:spPr>
          <a:xfrm>
            <a:off x="6468213" y="5550270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cxnSp>
        <p:nvCxnSpPr>
          <p:cNvPr id="1373" name="Google Shape;1373;gb1846ef50d_0_843"/>
          <p:cNvCxnSpPr/>
          <p:nvPr/>
        </p:nvCxnSpPr>
        <p:spPr>
          <a:xfrm rot="10800000" flipH="1">
            <a:off x="6792813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4" name="Google Shape;1374;gb1846ef50d_0_843"/>
          <p:cNvSpPr txBox="1"/>
          <p:nvPr/>
        </p:nvSpPr>
        <p:spPr>
          <a:xfrm>
            <a:off x="7297053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gb1846ef50d_0_843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cxnSp>
        <p:nvCxnSpPr>
          <p:cNvPr id="1376" name="Google Shape;1376;gb1846ef50d_0_843"/>
          <p:cNvCxnSpPr>
            <a:stCxn id="1375" idx="5"/>
          </p:cNvCxnSpPr>
          <p:nvPr/>
        </p:nvCxnSpPr>
        <p:spPr>
          <a:xfrm>
            <a:off x="5187195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7" name="Google Shape;1377;gb1846ef50d_0_843"/>
          <p:cNvCxnSpPr>
            <a:stCxn id="1375" idx="6"/>
          </p:cNvCxnSpPr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8" name="Google Shape;1378;gb1846ef50d_0_843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gb1846ef50d_0_843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gb1846ef50d_0_843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1381" name="Google Shape;1381;gb1846ef50d_0_843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gb1846ef50d_0_843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gb1846ef50d_0_843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gb1846ef50d_0_843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385" name="Google Shape;1385;gb1846ef50d_0_843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386" name="Google Shape;1386;gb1846ef50d_0_843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387" name="Google Shape;1387;gb1846ef50d_0_843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388" name="Google Shape;1388;gb1846ef50d_0_843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389" name="Google Shape;1389;gb1846ef50d_0_843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1390" name="Google Shape;1390;gb1846ef50d_0_843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1391" name="Google Shape;1391;gb1846ef50d_0_843"/>
          <p:cNvCxnSpPr>
            <a:stCxn id="1384" idx="4"/>
            <a:endCxn id="1385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gb1846ef50d_0_843"/>
          <p:cNvCxnSpPr>
            <a:stCxn id="1384" idx="5"/>
            <a:endCxn id="1386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gb1846ef50d_0_843"/>
          <p:cNvCxnSpPr>
            <a:stCxn id="1384" idx="6"/>
            <a:endCxn id="1389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gb1846ef50d_0_843"/>
          <p:cNvCxnSpPr>
            <a:stCxn id="1385" idx="4"/>
            <a:endCxn id="1387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gb1846ef50d_0_843"/>
          <p:cNvCxnSpPr>
            <a:stCxn id="1386" idx="4"/>
            <a:endCxn id="1387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gb1846ef50d_0_843"/>
          <p:cNvCxnSpPr>
            <a:stCxn id="1387" idx="6"/>
            <a:endCxn id="1390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gb1846ef50d_0_843"/>
          <p:cNvCxnSpPr>
            <a:stCxn id="1390" idx="7"/>
            <a:endCxn id="1388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gb1846ef50d_0_843"/>
          <p:cNvCxnSpPr>
            <a:stCxn id="1389" idx="6"/>
            <a:endCxn id="1388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gb1846ef50d_0_843"/>
          <p:cNvCxnSpPr>
            <a:stCxn id="1386" idx="2"/>
            <a:endCxn id="1385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gb1846ef50d_0_843"/>
          <p:cNvCxnSpPr>
            <a:stCxn id="1386" idx="6"/>
            <a:endCxn id="1388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" name="Google Shape;1401;gb1846ef50d_0_843"/>
          <p:cNvCxnSpPr>
            <a:stCxn id="1386" idx="5"/>
            <a:endCxn id="1390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2" name="Google Shape;1402;gb1846ef50d_0_843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gb1846ef50d_0_843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gb1846ef50d_0_843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gb1846ef50d_0_843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gb1846ef50d_0_843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gb1846ef50d_0_843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gb1846ef50d_0_843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gb1846ef50d_0_843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gb1846ef50d_0_843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gb1846ef50d_0_843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gb1846ef50d_0_843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b1846ef50d_0_90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419" name="Google Shape;1419;gb1846ef50d_0_909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1420" name="Google Shape;1420;gb1846ef50d_0_909"/>
          <p:cNvCxnSpPr>
            <a:stCxn id="1419" idx="2"/>
            <a:endCxn id="1421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2" name="Google Shape;1422;gb1846ef50d_0_909"/>
          <p:cNvCxnSpPr>
            <a:stCxn id="1419" idx="6"/>
            <a:endCxn id="1423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4" name="Google Shape;1424;gb1846ef50d_0_909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gb1846ef50d_0_909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gb1846ef50d_0_909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gb1846ef50d_0_909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428" name="Google Shape;1428;gb1846ef50d_0_909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cxnSp>
        <p:nvCxnSpPr>
          <p:cNvPr id="1429" name="Google Shape;1429;gb1846ef50d_0_909"/>
          <p:cNvCxnSpPr/>
          <p:nvPr/>
        </p:nvCxnSpPr>
        <p:spPr>
          <a:xfrm>
            <a:off x="5072432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0" name="Google Shape;1430;gb1846ef50d_0_909"/>
          <p:cNvSpPr txBox="1"/>
          <p:nvPr/>
        </p:nvSpPr>
        <p:spPr>
          <a:xfrm>
            <a:off x="5544600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gb1846ef50d_0_909"/>
          <p:cNvSpPr/>
          <p:nvPr/>
        </p:nvSpPr>
        <p:spPr>
          <a:xfrm>
            <a:off x="6468213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432" name="Google Shape;1432;gb1846ef50d_0_909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cxnSp>
        <p:nvCxnSpPr>
          <p:cNvPr id="1433" name="Google Shape;1433;gb1846ef50d_0_909"/>
          <p:cNvCxnSpPr/>
          <p:nvPr/>
        </p:nvCxnSpPr>
        <p:spPr>
          <a:xfrm>
            <a:off x="5187125" y="3226960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4" name="Google Shape;1434;gb1846ef50d_0_909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gb1846ef50d_0_909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cxnSp>
        <p:nvCxnSpPr>
          <p:cNvPr id="1436" name="Google Shape;1436;gb1846ef50d_0_909"/>
          <p:cNvCxnSpPr/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7" name="Google Shape;1437;gb1846ef50d_0_909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gb1846ef50d_0_909"/>
          <p:cNvSpPr/>
          <p:nvPr/>
        </p:nvSpPr>
        <p:spPr>
          <a:xfrm>
            <a:off x="7834719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1439" name="Google Shape;1439;gb1846ef50d_0_909"/>
          <p:cNvCxnSpPr>
            <a:endCxn id="1438" idx="2"/>
          </p:cNvCxnSpPr>
          <p:nvPr/>
        </p:nvCxnSpPr>
        <p:spPr>
          <a:xfrm rot="10800000" flipH="1">
            <a:off x="6792819" y="5207595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0" name="Google Shape;1440;gb1846ef50d_0_909"/>
          <p:cNvSpPr txBox="1"/>
          <p:nvPr/>
        </p:nvSpPr>
        <p:spPr>
          <a:xfrm>
            <a:off x="7297053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gb1846ef50d_0_909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gb1846ef50d_0_909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gb1846ef50d_0_909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gb1846ef50d_0_909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445" name="Google Shape;1445;gb1846ef50d_0_909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446" name="Google Shape;1446;gb1846ef50d_0_909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447" name="Google Shape;1447;gb1846ef50d_0_909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448" name="Google Shape;1448;gb1846ef50d_0_909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449" name="Google Shape;1449;gb1846ef50d_0_909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1450" name="Google Shape;1450;gb1846ef50d_0_909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1451" name="Google Shape;1451;gb1846ef50d_0_909"/>
          <p:cNvCxnSpPr>
            <a:stCxn id="1444" idx="4"/>
            <a:endCxn id="1445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gb1846ef50d_0_909"/>
          <p:cNvCxnSpPr>
            <a:stCxn id="1444" idx="5"/>
            <a:endCxn id="1446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gb1846ef50d_0_909"/>
          <p:cNvCxnSpPr>
            <a:stCxn id="1444" idx="6"/>
            <a:endCxn id="1449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4" name="Google Shape;1454;gb1846ef50d_0_909"/>
          <p:cNvCxnSpPr>
            <a:stCxn id="1445" idx="4"/>
            <a:endCxn id="1447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" name="Google Shape;1455;gb1846ef50d_0_909"/>
          <p:cNvCxnSpPr>
            <a:stCxn id="1446" idx="4"/>
            <a:endCxn id="1447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gb1846ef50d_0_909"/>
          <p:cNvCxnSpPr>
            <a:stCxn id="1447" idx="6"/>
            <a:endCxn id="1450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gb1846ef50d_0_909"/>
          <p:cNvCxnSpPr>
            <a:stCxn id="1450" idx="7"/>
            <a:endCxn id="1448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gb1846ef50d_0_909"/>
          <p:cNvCxnSpPr>
            <a:stCxn id="1449" idx="6"/>
            <a:endCxn id="1448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gb1846ef50d_0_909"/>
          <p:cNvCxnSpPr>
            <a:stCxn id="1446" idx="2"/>
            <a:endCxn id="1445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gb1846ef50d_0_909"/>
          <p:cNvCxnSpPr>
            <a:stCxn id="1446" idx="6"/>
            <a:endCxn id="1448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gb1846ef50d_0_909"/>
          <p:cNvCxnSpPr>
            <a:stCxn id="1446" idx="5"/>
            <a:endCxn id="1450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2" name="Google Shape;1462;gb1846ef50d_0_909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gb1846ef50d_0_909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gb1846ef50d_0_909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gb1846ef50d_0_909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gb1846ef50d_0_909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gb1846ef50d_0_909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gb1846ef50d_0_909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gb1846ef50d_0_909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gb1846ef50d_0_909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gb1846ef50d_0_909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gb1846ef50d_0_909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19a8074b1_0_128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b19a8074b1_0_1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50" name="Google Shape;150;gb19a8074b1_0_128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51" name="Google Shape;151;gb19a8074b1_0_128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52" name="Google Shape;152;gb19a8074b1_0_128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53" name="Google Shape;153;gb19a8074b1_0_128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54" name="Google Shape;154;gb19a8074b1_0_128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155" name="Google Shape;155;gb19a8074b1_0_128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156" name="Google Shape;156;gb19a8074b1_0_128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157" name="Google Shape;157;gb19a8074b1_0_128"/>
          <p:cNvCxnSpPr>
            <a:stCxn id="150" idx="4"/>
            <a:endCxn id="151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gb19a8074b1_0_128"/>
          <p:cNvCxnSpPr>
            <a:stCxn id="150" idx="5"/>
            <a:endCxn id="152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gb19a8074b1_0_128"/>
          <p:cNvCxnSpPr>
            <a:stCxn id="150" idx="6"/>
            <a:endCxn id="155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gb19a8074b1_0_128"/>
          <p:cNvCxnSpPr>
            <a:stCxn id="151" idx="4"/>
            <a:endCxn id="153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gb19a8074b1_0_128"/>
          <p:cNvCxnSpPr>
            <a:stCxn id="152" idx="4"/>
            <a:endCxn id="153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gb19a8074b1_0_128"/>
          <p:cNvCxnSpPr>
            <a:stCxn id="153" idx="6"/>
            <a:endCxn id="156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gb19a8074b1_0_128"/>
          <p:cNvCxnSpPr>
            <a:stCxn id="156" idx="7"/>
            <a:endCxn id="154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gb19a8074b1_0_128"/>
          <p:cNvCxnSpPr>
            <a:stCxn id="155" idx="6"/>
            <a:endCxn id="154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gb19a8074b1_0_128"/>
          <p:cNvCxnSpPr>
            <a:stCxn id="152" idx="2"/>
            <a:endCxn id="151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gb19a8074b1_0_128"/>
          <p:cNvCxnSpPr>
            <a:stCxn id="152" idx="6"/>
            <a:endCxn id="154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gb19a8074b1_0_128"/>
          <p:cNvCxnSpPr>
            <a:stCxn id="152" idx="5"/>
            <a:endCxn id="156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gb19a8074b1_0_128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b19a8074b1_0_128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b19a8074b1_0_128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b19a8074b1_0_128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b19a8074b1_0_128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b19a8074b1_0_128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b19a8074b1_0_128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b19a8074b1_0_128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b19a8074b1_0_128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b19a8074b1_0_128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b19a8074b1_0_128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b19a8074b1_0_128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80" name="Google Shape;180;gb19a8074b1_0_128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cxnSp>
        <p:nvCxnSpPr>
          <p:cNvPr id="181" name="Google Shape;181;gb19a8074b1_0_128"/>
          <p:cNvCxnSpPr>
            <a:stCxn id="179" idx="6"/>
            <a:endCxn id="180" idx="2"/>
          </p:cNvCxnSpPr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gb19a8074b1_0_128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b19a8074b1_0_128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b19a8074b1_0_128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b19a8074b1_0_128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b19a8074b1_0_128"/>
          <p:cNvSpPr txBox="1"/>
          <p:nvPr/>
        </p:nvSpPr>
        <p:spPr>
          <a:xfrm>
            <a:off x="9276363" y="856675"/>
            <a:ext cx="1110000" cy="5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b19a8074b1_0_128"/>
          <p:cNvSpPr txBox="1"/>
          <p:nvPr/>
        </p:nvSpPr>
        <p:spPr>
          <a:xfrm>
            <a:off x="10277225" y="895475"/>
            <a:ext cx="2357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A: 0 (A -&gt; A)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B: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C: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D: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F: 2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F)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b19a8074b1_0_128"/>
          <p:cNvSpPr txBox="1"/>
          <p:nvPr/>
        </p:nvSpPr>
        <p:spPr>
          <a:xfrm>
            <a:off x="4152225" y="136900"/>
            <a:ext cx="41832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(A -&gt; F) 2 to final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(A -&gt; F) 2 from current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19a8074b1_0_8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5" name="Google Shape;195;gb19a8074b1_0_812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96" name="Google Shape;196;gb19a8074b1_0_812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cxnSp>
        <p:nvCxnSpPr>
          <p:cNvPr id="197" name="Google Shape;197;gb19a8074b1_0_812"/>
          <p:cNvCxnSpPr>
            <a:stCxn id="195" idx="4"/>
            <a:endCxn id="198" idx="0"/>
          </p:cNvCxnSpPr>
          <p:nvPr/>
        </p:nvCxnSpPr>
        <p:spPr>
          <a:xfrm>
            <a:off x="5072432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gb19a8074b1_0_812"/>
          <p:cNvCxnSpPr>
            <a:stCxn id="195" idx="5"/>
            <a:endCxn id="200" idx="1"/>
          </p:cNvCxnSpPr>
          <p:nvPr/>
        </p:nvCxnSpPr>
        <p:spPr>
          <a:xfrm>
            <a:off x="5187195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gb19a8074b1_0_812"/>
          <p:cNvCxnSpPr>
            <a:stCxn id="195" idx="6"/>
            <a:endCxn id="196" idx="2"/>
          </p:cNvCxnSpPr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gb19a8074b1_0_812"/>
          <p:cNvCxnSpPr>
            <a:stCxn id="196" idx="6"/>
            <a:endCxn id="203" idx="1"/>
          </p:cNvCxnSpPr>
          <p:nvPr/>
        </p:nvCxnSpPr>
        <p:spPr>
          <a:xfrm>
            <a:off x="7413136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gb19a8074b1_0_812"/>
          <p:cNvSpPr txBox="1"/>
          <p:nvPr/>
        </p:nvSpPr>
        <p:spPr>
          <a:xfrm>
            <a:off x="4765175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b19a8074b1_0_812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b19a8074b1_0_812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b19a8074b1_0_812"/>
          <p:cNvSpPr txBox="1"/>
          <p:nvPr/>
        </p:nvSpPr>
        <p:spPr>
          <a:xfrm>
            <a:off x="7834664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b19a8074b1_0_812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b19a8074b1_0_812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b19a8074b1_0_812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11" name="Google Shape;211;gb19a8074b1_0_812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212" name="Google Shape;212;gb19a8074b1_0_812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213" name="Google Shape;213;gb19a8074b1_0_812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214" name="Google Shape;214;gb19a8074b1_0_812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215" name="Google Shape;215;gb19a8074b1_0_812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216" name="Google Shape;216;gb19a8074b1_0_812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217" name="Google Shape;217;gb19a8074b1_0_812"/>
          <p:cNvCxnSpPr>
            <a:stCxn id="210" idx="4"/>
            <a:endCxn id="211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gb19a8074b1_0_812"/>
          <p:cNvCxnSpPr>
            <a:stCxn id="210" idx="5"/>
            <a:endCxn id="212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gb19a8074b1_0_812"/>
          <p:cNvCxnSpPr>
            <a:stCxn id="211" idx="4"/>
            <a:endCxn id="213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gb19a8074b1_0_812"/>
          <p:cNvCxnSpPr>
            <a:stCxn id="212" idx="4"/>
            <a:endCxn id="213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gb19a8074b1_0_812"/>
          <p:cNvCxnSpPr>
            <a:stCxn id="213" idx="6"/>
            <a:endCxn id="216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gb19a8074b1_0_812"/>
          <p:cNvCxnSpPr>
            <a:stCxn id="216" idx="7"/>
            <a:endCxn id="214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gb19a8074b1_0_812"/>
          <p:cNvCxnSpPr>
            <a:stCxn id="215" idx="6"/>
            <a:endCxn id="214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gb19a8074b1_0_812"/>
          <p:cNvCxnSpPr>
            <a:stCxn id="212" idx="2"/>
            <a:endCxn id="211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gb19a8074b1_0_812"/>
          <p:cNvCxnSpPr>
            <a:stCxn id="212" idx="6"/>
            <a:endCxn id="214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gb19a8074b1_0_812"/>
          <p:cNvCxnSpPr>
            <a:stCxn id="212" idx="5"/>
            <a:endCxn id="216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gb19a8074b1_0_812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b19a8074b1_0_812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b19a8074b1_0_812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b19a8074b1_0_812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b19a8074b1_0_812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b19a8074b1_0_812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b19a8074b1_0_812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b19a8074b1_0_812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b19a8074b1_0_812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b19a8074b1_0_812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b19a8074b1_0_812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b19a8074b1_0_812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b19a8074b1_0_812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b19a8074b1_0_812"/>
          <p:cNvSpPr txBox="1"/>
          <p:nvPr/>
        </p:nvSpPr>
        <p:spPr>
          <a:xfrm>
            <a:off x="9276363" y="856675"/>
            <a:ext cx="1110000" cy="5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b19a8074b1_0_812"/>
          <p:cNvSpPr txBox="1"/>
          <p:nvPr/>
        </p:nvSpPr>
        <p:spPr>
          <a:xfrm>
            <a:off x="10277225" y="895475"/>
            <a:ext cx="2357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A: 0 (A -&gt; A)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B: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C: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D: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F: 2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F)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b19a8074b1_0_812"/>
          <p:cNvSpPr txBox="1"/>
          <p:nvPr/>
        </p:nvSpPr>
        <p:spPr>
          <a:xfrm>
            <a:off x="4152225" y="136900"/>
            <a:ext cx="41832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add (F -&gt; A) 2, duplicate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gb19a8074b1_0_812"/>
          <p:cNvCxnSpPr/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19a8074b1_0_11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50" name="Google Shape;250;gb19a8074b1_0_1147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51" name="Google Shape;251;gb19a8074b1_0_1147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cxnSp>
        <p:nvCxnSpPr>
          <p:cNvPr id="252" name="Google Shape;252;gb19a8074b1_0_1147"/>
          <p:cNvCxnSpPr>
            <a:stCxn id="250" idx="6"/>
            <a:endCxn id="251" idx="2"/>
          </p:cNvCxnSpPr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gb19a8074b1_0_1147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b19a8074b1_0_1147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b19a8074b1_0_1147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b19a8074b1_0_1147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57" name="Google Shape;257;gb19a8074b1_0_1147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258" name="Google Shape;258;gb19a8074b1_0_1147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259" name="Google Shape;259;gb19a8074b1_0_1147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260" name="Google Shape;260;gb19a8074b1_0_1147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261" name="Google Shape;261;gb19a8074b1_0_1147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262" name="Google Shape;262;gb19a8074b1_0_1147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263" name="Google Shape;263;gb19a8074b1_0_1147"/>
          <p:cNvCxnSpPr>
            <a:stCxn id="256" idx="4"/>
            <a:endCxn id="257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gb19a8074b1_0_1147"/>
          <p:cNvCxnSpPr>
            <a:stCxn id="256" idx="5"/>
            <a:endCxn id="258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gb19a8074b1_0_1147"/>
          <p:cNvCxnSpPr>
            <a:stCxn id="257" idx="4"/>
            <a:endCxn id="259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gb19a8074b1_0_1147"/>
          <p:cNvCxnSpPr>
            <a:stCxn id="258" idx="4"/>
            <a:endCxn id="259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gb19a8074b1_0_1147"/>
          <p:cNvCxnSpPr>
            <a:stCxn id="259" idx="6"/>
            <a:endCxn id="262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gb19a8074b1_0_1147"/>
          <p:cNvCxnSpPr>
            <a:stCxn id="262" idx="7"/>
            <a:endCxn id="260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gb19a8074b1_0_1147"/>
          <p:cNvCxnSpPr>
            <a:stCxn id="261" idx="6"/>
            <a:endCxn id="260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gb19a8074b1_0_1147"/>
          <p:cNvCxnSpPr>
            <a:stCxn id="258" idx="2"/>
            <a:endCxn id="257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gb19a8074b1_0_1147"/>
          <p:cNvCxnSpPr>
            <a:stCxn id="258" idx="6"/>
            <a:endCxn id="260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gb19a8074b1_0_1147"/>
          <p:cNvCxnSpPr>
            <a:stCxn id="258" idx="5"/>
            <a:endCxn id="262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gb19a8074b1_0_1147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b19a8074b1_0_1147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b19a8074b1_0_1147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b19a8074b1_0_1147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b19a8074b1_0_1147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b19a8074b1_0_1147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b19a8074b1_0_1147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b19a8074b1_0_1147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b19a8074b1_0_1147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b19a8074b1_0_1147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b19a8074b1_0_1147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b19a8074b1_0_1147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285" name="Google Shape;285;gb19a8074b1_0_1147"/>
          <p:cNvCxnSpPr/>
          <p:nvPr/>
        </p:nvCxnSpPr>
        <p:spPr>
          <a:xfrm>
            <a:off x="5187195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gb19a8074b1_0_1147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b19a8074b1_0_1147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b19a8074b1_0_1147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b19a8074b1_0_1147"/>
          <p:cNvSpPr txBox="1"/>
          <p:nvPr/>
        </p:nvSpPr>
        <p:spPr>
          <a:xfrm>
            <a:off x="9276363" y="856675"/>
            <a:ext cx="1110000" cy="5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b19a8074b1_0_1147"/>
          <p:cNvSpPr txBox="1"/>
          <p:nvPr/>
        </p:nvSpPr>
        <p:spPr>
          <a:xfrm>
            <a:off x="10277225" y="895475"/>
            <a:ext cx="2357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A: 0 (A -&gt; A)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B: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C: 3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C)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D: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F: 2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F)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b19a8074b1_0_1147"/>
          <p:cNvSpPr txBox="1"/>
          <p:nvPr/>
        </p:nvSpPr>
        <p:spPr>
          <a:xfrm>
            <a:off x="4152225" y="136900"/>
            <a:ext cx="41832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(A -&gt; C) 3 to final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(A -&gt; C) 3 from current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gb19a8074b1_0_1147"/>
          <p:cNvCxnSpPr/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19a8074b1_0_10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99" name="Google Shape;299;gb19a8074b1_0_1013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300" name="Google Shape;300;gb19a8074b1_0_1013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cxnSp>
        <p:nvCxnSpPr>
          <p:cNvPr id="301" name="Google Shape;301;gb19a8074b1_0_1013"/>
          <p:cNvCxnSpPr>
            <a:stCxn id="299" idx="4"/>
            <a:endCxn id="302" idx="0"/>
          </p:cNvCxnSpPr>
          <p:nvPr/>
        </p:nvCxnSpPr>
        <p:spPr>
          <a:xfrm>
            <a:off x="5072432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gb19a8074b1_0_1013"/>
          <p:cNvCxnSpPr>
            <a:stCxn id="299" idx="5"/>
            <a:endCxn id="304" idx="1"/>
          </p:cNvCxnSpPr>
          <p:nvPr/>
        </p:nvCxnSpPr>
        <p:spPr>
          <a:xfrm>
            <a:off x="5187195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gb19a8074b1_0_1013"/>
          <p:cNvCxnSpPr>
            <a:stCxn id="299" idx="6"/>
            <a:endCxn id="300" idx="2"/>
          </p:cNvCxnSpPr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gb19a8074b1_0_1013"/>
          <p:cNvCxnSpPr>
            <a:stCxn id="300" idx="6"/>
            <a:endCxn id="307" idx="1"/>
          </p:cNvCxnSpPr>
          <p:nvPr/>
        </p:nvCxnSpPr>
        <p:spPr>
          <a:xfrm>
            <a:off x="7413136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gb19a8074b1_0_1013"/>
          <p:cNvCxnSpPr>
            <a:stCxn id="304" idx="6"/>
            <a:endCxn id="307" idx="2"/>
          </p:cNvCxnSpPr>
          <p:nvPr/>
        </p:nvCxnSpPr>
        <p:spPr>
          <a:xfrm>
            <a:off x="6324019" y="3758515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gb19a8074b1_0_1013"/>
          <p:cNvSpPr txBox="1"/>
          <p:nvPr/>
        </p:nvSpPr>
        <p:spPr>
          <a:xfrm>
            <a:off x="4765175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b19a8074b1_0_1013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b19a8074b1_0_1013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b19a8074b1_0_1013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b19a8074b1_0_1013"/>
          <p:cNvSpPr txBox="1"/>
          <p:nvPr/>
        </p:nvSpPr>
        <p:spPr>
          <a:xfrm>
            <a:off x="7834664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b19a8074b1_0_1013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b19a8074b1_0_1013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b19a8074b1_0_1013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317" name="Google Shape;317;gb19a8074b1_0_1013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318" name="Google Shape;318;gb19a8074b1_0_1013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319" name="Google Shape;319;gb19a8074b1_0_1013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320" name="Google Shape;320;gb19a8074b1_0_1013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321" name="Google Shape;321;gb19a8074b1_0_1013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322" name="Google Shape;322;gb19a8074b1_0_1013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323" name="Google Shape;323;gb19a8074b1_0_1013"/>
          <p:cNvCxnSpPr>
            <a:stCxn id="316" idx="4"/>
            <a:endCxn id="317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gb19a8074b1_0_1013"/>
          <p:cNvCxnSpPr>
            <a:stCxn id="317" idx="4"/>
            <a:endCxn id="319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gb19a8074b1_0_1013"/>
          <p:cNvCxnSpPr>
            <a:stCxn id="318" idx="4"/>
            <a:endCxn id="319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gb19a8074b1_0_1013"/>
          <p:cNvCxnSpPr>
            <a:stCxn id="319" idx="6"/>
            <a:endCxn id="322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gb19a8074b1_0_1013"/>
          <p:cNvCxnSpPr>
            <a:stCxn id="322" idx="7"/>
            <a:endCxn id="320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gb19a8074b1_0_1013"/>
          <p:cNvCxnSpPr>
            <a:stCxn id="321" idx="6"/>
            <a:endCxn id="320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gb19a8074b1_0_1013"/>
          <p:cNvCxnSpPr>
            <a:stCxn id="318" idx="2"/>
            <a:endCxn id="317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gb19a8074b1_0_1013"/>
          <p:cNvCxnSpPr>
            <a:stCxn id="318" idx="6"/>
            <a:endCxn id="320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gb19a8074b1_0_1013"/>
          <p:cNvCxnSpPr>
            <a:stCxn id="318" idx="5"/>
            <a:endCxn id="322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gb19a8074b1_0_1013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b19a8074b1_0_1013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b19a8074b1_0_1013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b19a8074b1_0_1013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b19a8074b1_0_1013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b19a8074b1_0_1013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b19a8074b1_0_1013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b19a8074b1_0_1013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b19a8074b1_0_1013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b19a8074b1_0_1013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b19a8074b1_0_1013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b19a8074b1_0_1013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344" name="Google Shape;344;gb19a8074b1_0_1013"/>
          <p:cNvCxnSpPr/>
          <p:nvPr/>
        </p:nvCxnSpPr>
        <p:spPr>
          <a:xfrm>
            <a:off x="6161689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gb19a8074b1_0_1013"/>
          <p:cNvCxnSpPr/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gb19a8074b1_0_1013"/>
          <p:cNvCxnSpPr/>
          <p:nvPr/>
        </p:nvCxnSpPr>
        <p:spPr>
          <a:xfrm>
            <a:off x="6276452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gb19a8074b1_0_1013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b19a8074b1_0_1013"/>
          <p:cNvSpPr txBox="1"/>
          <p:nvPr/>
        </p:nvSpPr>
        <p:spPr>
          <a:xfrm>
            <a:off x="6792812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b19a8074b1_0_1013"/>
          <p:cNvSpPr txBox="1"/>
          <p:nvPr/>
        </p:nvSpPr>
        <p:spPr>
          <a:xfrm>
            <a:off x="6114082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b19a8074b1_0_1013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b19a8074b1_0_1013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b19a8074b1_0_1013"/>
          <p:cNvSpPr txBox="1"/>
          <p:nvPr/>
        </p:nvSpPr>
        <p:spPr>
          <a:xfrm>
            <a:off x="9276363" y="856675"/>
            <a:ext cx="1110000" cy="5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b19a8074b1_0_1013"/>
          <p:cNvSpPr txBox="1"/>
          <p:nvPr/>
        </p:nvSpPr>
        <p:spPr>
          <a:xfrm>
            <a:off x="10277225" y="895475"/>
            <a:ext cx="2357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A: 0 (A -&gt; A) 0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B: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C: 3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C)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D: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F: 2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F)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gb19a8074b1_0_1013"/>
          <p:cNvCxnSpPr/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gb19a8074b1_0_1013"/>
          <p:cNvCxnSpPr/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19a8074b1_0_11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62" name="Google Shape;362;gb19a8074b1_0_1198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363" name="Google Shape;363;gb19a8074b1_0_1198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364" name="Google Shape;364;gb19a8074b1_0_1198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cxnSp>
        <p:nvCxnSpPr>
          <p:cNvPr id="365" name="Google Shape;365;gb19a8074b1_0_1198"/>
          <p:cNvCxnSpPr>
            <a:stCxn id="362" idx="6"/>
            <a:endCxn id="364" idx="2"/>
          </p:cNvCxnSpPr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gb19a8074b1_0_1198"/>
          <p:cNvCxnSpPr>
            <a:stCxn id="367" idx="6"/>
            <a:endCxn id="363" idx="2"/>
          </p:cNvCxnSpPr>
          <p:nvPr/>
        </p:nvCxnSpPr>
        <p:spPr>
          <a:xfrm>
            <a:off x="6324019" y="3758515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gb19a8074b1_0_1198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b19a8074b1_0_1198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b19a8074b1_0_1198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b19a8074b1_0_1198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372" name="Google Shape;372;gb19a8074b1_0_1198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b19a8074b1_0_1198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374" name="Google Shape;374;gb19a8074b1_0_1198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375" name="Google Shape;375;gb19a8074b1_0_1198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376" name="Google Shape;376;gb19a8074b1_0_1198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377" name="Google Shape;377;gb19a8074b1_0_1198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378" name="Google Shape;378;gb19a8074b1_0_1198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379" name="Google Shape;379;gb19a8074b1_0_1198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380" name="Google Shape;380;gb19a8074b1_0_1198"/>
          <p:cNvCxnSpPr>
            <a:stCxn id="373" idx="4"/>
            <a:endCxn id="374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gb19a8074b1_0_1198"/>
          <p:cNvCxnSpPr>
            <a:stCxn id="374" idx="4"/>
            <a:endCxn id="376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gb19a8074b1_0_1198"/>
          <p:cNvCxnSpPr>
            <a:stCxn id="375" idx="4"/>
            <a:endCxn id="376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gb19a8074b1_0_1198"/>
          <p:cNvCxnSpPr>
            <a:stCxn id="376" idx="6"/>
            <a:endCxn id="379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gb19a8074b1_0_1198"/>
          <p:cNvCxnSpPr>
            <a:stCxn id="379" idx="7"/>
            <a:endCxn id="377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gb19a8074b1_0_1198"/>
          <p:cNvCxnSpPr>
            <a:stCxn id="378" idx="6"/>
            <a:endCxn id="377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gb19a8074b1_0_1198"/>
          <p:cNvCxnSpPr>
            <a:stCxn id="375" idx="2"/>
            <a:endCxn id="374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gb19a8074b1_0_1198"/>
          <p:cNvCxnSpPr>
            <a:stCxn id="375" idx="6"/>
            <a:endCxn id="377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gb19a8074b1_0_1198"/>
          <p:cNvCxnSpPr>
            <a:stCxn id="375" idx="5"/>
            <a:endCxn id="379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gb19a8074b1_0_1198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b19a8074b1_0_1198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b19a8074b1_0_1198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b19a8074b1_0_1198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b19a8074b1_0_1198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b19a8074b1_0_1198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b19a8074b1_0_1198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b19a8074b1_0_1198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b19a8074b1_0_1198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b19a8074b1_0_1198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b19a8074b1_0_1198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gb19a8074b1_0_1198"/>
          <p:cNvCxnSpPr/>
          <p:nvPr/>
        </p:nvCxnSpPr>
        <p:spPr>
          <a:xfrm>
            <a:off x="5187195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gb19a8074b1_0_1198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b19a8074b1_0_1198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b19a8074b1_0_1198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b19a8074b1_0_1198"/>
          <p:cNvSpPr txBox="1"/>
          <p:nvPr/>
        </p:nvSpPr>
        <p:spPr>
          <a:xfrm>
            <a:off x="9276363" y="856675"/>
            <a:ext cx="1110000" cy="5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b19a8074b1_0_1198"/>
          <p:cNvSpPr txBox="1"/>
          <p:nvPr/>
        </p:nvSpPr>
        <p:spPr>
          <a:xfrm>
            <a:off x="10277225" y="895475"/>
            <a:ext cx="2357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A: 0 (A -&gt; A) 0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B: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C: 3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C)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D: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E: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(A -&gt; C -&gt; 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F: 2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F)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b19a8074b1_0_1198"/>
          <p:cNvSpPr txBox="1"/>
          <p:nvPr/>
        </p:nvSpPr>
        <p:spPr>
          <a:xfrm>
            <a:off x="4152225" y="136900"/>
            <a:ext cx="41832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E) 4 is deleted, as it form a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gb19a8074b1_0_1198"/>
          <p:cNvCxnSpPr/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gb19a8074b1_0_1198"/>
          <p:cNvCxnSpPr/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19a8074b1_0_1081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b19a8074b1_0_10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416" name="Google Shape;416;gb19a8074b1_0_1081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417" name="Google Shape;417;gb19a8074b1_0_1081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418" name="Google Shape;418;gb19a8074b1_0_1081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419" name="Google Shape;419;gb19a8074b1_0_1081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cxnSp>
        <p:nvCxnSpPr>
          <p:cNvPr id="420" name="Google Shape;420;gb19a8074b1_0_1081"/>
          <p:cNvCxnSpPr>
            <a:stCxn id="416" idx="4"/>
            <a:endCxn id="421" idx="0"/>
          </p:cNvCxnSpPr>
          <p:nvPr/>
        </p:nvCxnSpPr>
        <p:spPr>
          <a:xfrm>
            <a:off x="5072432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gb19a8074b1_0_1081"/>
          <p:cNvCxnSpPr>
            <a:stCxn id="416" idx="6"/>
            <a:endCxn id="419" idx="2"/>
          </p:cNvCxnSpPr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gb19a8074b1_0_1081"/>
          <p:cNvCxnSpPr>
            <a:stCxn id="417" idx="4"/>
            <a:endCxn id="424" idx="0"/>
          </p:cNvCxnSpPr>
          <p:nvPr/>
        </p:nvCxnSpPr>
        <p:spPr>
          <a:xfrm>
            <a:off x="6161689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gb19a8074b1_0_1081"/>
          <p:cNvCxnSpPr>
            <a:stCxn id="426" idx="7"/>
            <a:endCxn id="418" idx="4"/>
          </p:cNvCxnSpPr>
          <p:nvPr/>
        </p:nvCxnSpPr>
        <p:spPr>
          <a:xfrm rot="10800000" flipH="1">
            <a:off x="8111719" y="4461115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gb19a8074b1_0_1081"/>
          <p:cNvCxnSpPr>
            <a:stCxn id="417" idx="2"/>
            <a:endCxn id="421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gb19a8074b1_0_1081"/>
          <p:cNvCxnSpPr>
            <a:stCxn id="417" idx="6"/>
            <a:endCxn id="418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gb19a8074b1_0_1081"/>
          <p:cNvCxnSpPr>
            <a:stCxn id="417" idx="5"/>
            <a:endCxn id="426" idx="1"/>
          </p:cNvCxnSpPr>
          <p:nvPr/>
        </p:nvCxnSpPr>
        <p:spPr>
          <a:xfrm>
            <a:off x="6276452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Google Shape;430;gb19a8074b1_0_1081"/>
          <p:cNvSpPr txBox="1"/>
          <p:nvPr/>
        </p:nvSpPr>
        <p:spPr>
          <a:xfrm>
            <a:off x="4765175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b19a8074b1_0_1081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b19a8074b1_0_1081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b19a8074b1_0_1081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b19a8074b1_0_1081"/>
          <p:cNvSpPr txBox="1"/>
          <p:nvPr/>
        </p:nvSpPr>
        <p:spPr>
          <a:xfrm>
            <a:off x="6792812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b19a8074b1_0_1081"/>
          <p:cNvSpPr txBox="1"/>
          <p:nvPr/>
        </p:nvSpPr>
        <p:spPr>
          <a:xfrm>
            <a:off x="6114082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b19a8074b1_0_1081"/>
          <p:cNvSpPr txBox="1"/>
          <p:nvPr/>
        </p:nvSpPr>
        <p:spPr>
          <a:xfrm>
            <a:off x="8361676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b19a8074b1_0_1081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b19a8074b1_0_1081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b19a8074b1_0_1081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440" name="Google Shape;440;gb19a8074b1_0_1081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441" name="Google Shape;441;gb19a8074b1_0_1081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442" name="Google Shape;442;gb19a8074b1_0_1081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443" name="Google Shape;443;gb19a8074b1_0_1081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444" name="Google Shape;444;gb19a8074b1_0_1081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445" name="Google Shape;445;gb19a8074b1_0_1081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446" name="Google Shape;446;gb19a8074b1_0_1081"/>
          <p:cNvCxnSpPr>
            <a:stCxn id="439" idx="4"/>
            <a:endCxn id="440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gb19a8074b1_0_1081"/>
          <p:cNvCxnSpPr>
            <a:stCxn id="439" idx="5"/>
            <a:endCxn id="441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gb19a8074b1_0_1081"/>
          <p:cNvCxnSpPr>
            <a:stCxn id="439" idx="6"/>
            <a:endCxn id="444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gb19a8074b1_0_1081"/>
          <p:cNvCxnSpPr>
            <a:stCxn id="440" idx="4"/>
            <a:endCxn id="442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gb19a8074b1_0_1081"/>
          <p:cNvCxnSpPr>
            <a:stCxn id="441" idx="4"/>
            <a:endCxn id="442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gb19a8074b1_0_1081"/>
          <p:cNvCxnSpPr>
            <a:stCxn id="442" idx="6"/>
            <a:endCxn id="445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gb19a8074b1_0_1081"/>
          <p:cNvCxnSpPr>
            <a:stCxn id="445" idx="7"/>
            <a:endCxn id="443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gb19a8074b1_0_1081"/>
          <p:cNvCxnSpPr>
            <a:stCxn id="444" idx="6"/>
            <a:endCxn id="443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gb19a8074b1_0_1081"/>
          <p:cNvCxnSpPr>
            <a:stCxn id="441" idx="2"/>
            <a:endCxn id="440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gb19a8074b1_0_1081"/>
          <p:cNvCxnSpPr>
            <a:stCxn id="441" idx="6"/>
            <a:endCxn id="443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gb19a8074b1_0_1081"/>
          <p:cNvCxnSpPr>
            <a:stCxn id="441" idx="5"/>
            <a:endCxn id="445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gb19a8074b1_0_1081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b19a8074b1_0_1081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b19a8074b1_0_1081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b19a8074b1_0_1081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b19a8074b1_0_1081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b19a8074b1_0_1081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b19a8074b1_0_1081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b19a8074b1_0_1081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b19a8074b1_0_1081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b19a8074b1_0_1081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b19a8074b1_0_1081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" name="Google Shape;468;gb19a8074b1_0_1081"/>
          <p:cNvCxnSpPr/>
          <p:nvPr/>
        </p:nvCxnSpPr>
        <p:spPr>
          <a:xfrm>
            <a:off x="5187195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gb19a8074b1_0_1081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b19a8074b1_0_1081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b19a8074b1_0_1081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b19a8074b1_0_1081"/>
          <p:cNvSpPr txBox="1"/>
          <p:nvPr/>
        </p:nvSpPr>
        <p:spPr>
          <a:xfrm>
            <a:off x="9276363" y="856675"/>
            <a:ext cx="1110000" cy="5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b19a8074b1_0_1081"/>
          <p:cNvSpPr txBox="1"/>
          <p:nvPr/>
        </p:nvSpPr>
        <p:spPr>
          <a:xfrm>
            <a:off x="10277225" y="895475"/>
            <a:ext cx="2357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A: 0 (A -&gt; A) 0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B: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C: 3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C)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D: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E: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(A -&gt; C -&gt; 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F: 2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F)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19a8074b1_0_13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80" name="Google Shape;480;gb19a8074b1_0_1319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481" name="Google Shape;481;gb19a8074b1_0_1319"/>
          <p:cNvSpPr/>
          <p:nvPr/>
        </p:nvSpPr>
        <p:spPr>
          <a:xfrm>
            <a:off x="5999389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482" name="Google Shape;482;gb19a8074b1_0_1319"/>
          <p:cNvSpPr/>
          <p:nvPr/>
        </p:nvSpPr>
        <p:spPr>
          <a:xfrm>
            <a:off x="8329219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483" name="Google Shape;483;gb19a8074b1_0_1319"/>
          <p:cNvSpPr/>
          <p:nvPr/>
        </p:nvSpPr>
        <p:spPr>
          <a:xfrm>
            <a:off x="7088536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cxnSp>
        <p:nvCxnSpPr>
          <p:cNvPr id="484" name="Google Shape;484;gb19a8074b1_0_1319"/>
          <p:cNvCxnSpPr>
            <a:stCxn id="480" idx="6"/>
            <a:endCxn id="483" idx="2"/>
          </p:cNvCxnSpPr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gb19a8074b1_0_1319"/>
          <p:cNvCxnSpPr>
            <a:stCxn id="481" idx="2"/>
            <a:endCxn id="486" idx="7"/>
          </p:cNvCxnSpPr>
          <p:nvPr/>
        </p:nvCxnSpPr>
        <p:spPr>
          <a:xfrm flipH="1">
            <a:off x="5187289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gb19a8074b1_0_1319"/>
          <p:cNvCxnSpPr>
            <a:stCxn id="481" idx="6"/>
            <a:endCxn id="482" idx="2"/>
          </p:cNvCxnSpPr>
          <p:nvPr/>
        </p:nvCxnSpPr>
        <p:spPr>
          <a:xfrm>
            <a:off x="6323989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gb19a8074b1_0_1319"/>
          <p:cNvSpPr txBox="1"/>
          <p:nvPr/>
        </p:nvSpPr>
        <p:spPr>
          <a:xfrm>
            <a:off x="5544590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b19a8074b1_0_1319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b19a8074b1_0_1319"/>
          <p:cNvSpPr txBox="1"/>
          <p:nvPr/>
        </p:nvSpPr>
        <p:spPr>
          <a:xfrm>
            <a:off x="7183895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b19a8074b1_0_1319"/>
          <p:cNvSpPr txBox="1"/>
          <p:nvPr/>
        </p:nvSpPr>
        <p:spPr>
          <a:xfrm>
            <a:off x="246675" y="179725"/>
            <a:ext cx="80223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b19a8074b1_0_1319"/>
          <p:cNvSpPr/>
          <p:nvPr/>
        </p:nvSpPr>
        <p:spPr>
          <a:xfrm>
            <a:off x="4910132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493" name="Google Shape;493;gb19a8074b1_0_1319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b19a8074b1_0_1319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495" name="Google Shape;495;gb19a8074b1_0_1319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496" name="Google Shape;496;gb19a8074b1_0_1319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497" name="Google Shape;497;gb19a8074b1_0_1319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498" name="Google Shape;498;gb19a8074b1_0_1319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499" name="Google Shape;499;gb19a8074b1_0_1319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500" name="Google Shape;500;gb19a8074b1_0_1319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501" name="Google Shape;501;gb19a8074b1_0_1319"/>
          <p:cNvCxnSpPr>
            <a:stCxn id="494" idx="4"/>
            <a:endCxn id="495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gb19a8074b1_0_1319"/>
          <p:cNvCxnSpPr>
            <a:stCxn id="494" idx="5"/>
            <a:endCxn id="496" idx="1"/>
          </p:cNvCxnSpPr>
          <p:nvPr/>
        </p:nvCxnSpPr>
        <p:spPr>
          <a:xfrm>
            <a:off x="727020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gb19a8074b1_0_1319"/>
          <p:cNvCxnSpPr>
            <a:stCxn id="494" idx="6"/>
            <a:endCxn id="499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gb19a8074b1_0_1319"/>
          <p:cNvCxnSpPr>
            <a:stCxn id="495" idx="4"/>
            <a:endCxn id="497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gb19a8074b1_0_1319"/>
          <p:cNvCxnSpPr>
            <a:stCxn id="496" idx="4"/>
            <a:endCxn id="497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gb19a8074b1_0_1319"/>
          <p:cNvCxnSpPr>
            <a:stCxn id="497" idx="6"/>
            <a:endCxn id="500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gb19a8074b1_0_1319"/>
          <p:cNvCxnSpPr>
            <a:stCxn id="500" idx="7"/>
            <a:endCxn id="498" idx="4"/>
          </p:cNvCxnSpPr>
          <p:nvPr/>
        </p:nvCxnSpPr>
        <p:spPr>
          <a:xfrm rot="10800000" flipH="1">
            <a:off x="3651607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gb19a8074b1_0_1319"/>
          <p:cNvCxnSpPr>
            <a:stCxn id="499" idx="6"/>
            <a:endCxn id="498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gb19a8074b1_0_1319"/>
          <p:cNvCxnSpPr>
            <a:stCxn id="496" idx="2"/>
            <a:endCxn id="495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gb19a8074b1_0_1319"/>
          <p:cNvCxnSpPr>
            <a:stCxn id="496" idx="6"/>
            <a:endCxn id="498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gb19a8074b1_0_1319"/>
          <p:cNvCxnSpPr>
            <a:stCxn id="496" idx="5"/>
            <a:endCxn id="500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2" name="Google Shape;512;gb19a8074b1_0_1319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b19a8074b1_0_1319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b19a8074b1_0_1319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b19a8074b1_0_1319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b19a8074b1_0_1319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b19a8074b1_0_1319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b19a8074b1_0_1319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b19a8074b1_0_1319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b19a8074b1_0_1319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b19a8074b1_0_1319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gb19a8074b1_0_1319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gb19a8074b1_0_1319"/>
          <p:cNvCxnSpPr/>
          <p:nvPr/>
        </p:nvCxnSpPr>
        <p:spPr>
          <a:xfrm>
            <a:off x="5187195" y="3226946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4" name="Google Shape;524;gb19a8074b1_0_1319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b19a8074b1_0_1319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b19a8074b1_0_1319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b19a8074b1_0_1319"/>
          <p:cNvSpPr txBox="1"/>
          <p:nvPr/>
        </p:nvSpPr>
        <p:spPr>
          <a:xfrm>
            <a:off x="9276363" y="856675"/>
            <a:ext cx="1110000" cy="5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strike="sng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b19a8074b1_0_1319"/>
          <p:cNvSpPr txBox="1"/>
          <p:nvPr/>
        </p:nvSpPr>
        <p:spPr>
          <a:xfrm>
            <a:off x="10277225" y="895475"/>
            <a:ext cx="2357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A: 0 (A -&gt; A)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B: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(A -&gt; C -&gt; 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C: 3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C)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D: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E: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(A -&gt; C -&gt; 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F: 2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-&gt; F)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5665</Words>
  <Application>Microsoft Office PowerPoint</Application>
  <PresentationFormat>On-screen Show (4:3)</PresentationFormat>
  <Paragraphs>1576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LESSON #000 Prim’s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2021-05-15T07:20:06Z</dcterms:created>
  <dcterms:modified xsi:type="dcterms:W3CDTF">2021-05-15T07:20:10Z</dcterms:modified>
</cp:coreProperties>
</file>