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handoutMasterIdLst>
    <p:handoutMasterId r:id="rId7"/>
  </p:handoutMasterIdLst>
  <p:sldIdLst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  <p:sldId id="267" r:id="rId18"/>
    <p:sldId id="268" r:id="rId19"/>
    <p:sldId id="269" r:id="rId20"/>
    <p:sldId id="272" r:id="rId21"/>
    <p:sldId id="273" r:id="rId22"/>
    <p:sldId id="274" r:id="rId23"/>
    <p:sldId id="275" r:id="rId24"/>
  </p:sldIdLst>
  <p:sldSz cx="9144000" cy="6858000"/>
  <p:notesSz cx="7102475" cy="938847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1331751" val="1050" revOS="4"/>
      <pr:smFileRevision xmlns:pr="smNativeData" xmlns="smNativeData" dt="1661331751" val="101"/>
      <pr:guideOptions xmlns:pr="smNativeData" xmlns="smNativeData" dt="1661331751" snapToBorders="1"/>
      <pr:pdfExportOpt xmlns:pr="smNativeData" xmlns="smNativeData" dt="1661331751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 name="C:\Users\Common\Documents\x\lesson\computer_science\learn_c_cpp\c_cpp_lesson000_cygwin_download_and_installation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>
        <p:scale>
          <a:sx n="70" d="100"/>
          <a:sy n="70" d="100"/>
        </p:scale>
        <p:origin x="1860" y="8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1860" y="80"/>
      </p:cViewPr>
      <p:guideLst x="0" y="0">
        <p:guide orient="horz" pos="2880"/>
        <p:guide orient="horz" pos="2957"/>
        <p:guide pos="2160"/>
        <p:guide pos="2237"/>
      </p:guideLst>
    </p:cSldViewPr>
  </p:notesViewPr>
  <p:gridSpacing cx="26009600" cy="279603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DvEgAA4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3077845" cy="46926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endParaRPr lang="en-sg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BgAAAAAAACuKwAA4wIAABAAAAAmAAAACAAAAD+PAAAAAAAA"/>
              </a:ext>
            </a:extLst>
          </p:cNvSpPr>
          <p:nvPr>
            <p:ph type="dt" sz="quarter" idx="1"/>
          </p:nvPr>
        </p:nvSpPr>
        <p:spPr>
          <a:xfrm>
            <a:off x="4023360" y="0"/>
            <a:ext cx="3077210" cy="46926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42FB55C-12C9-7A43-8797-E416FBD971B1}" type="datetime1">
              <a:rPr lang="en-sg" cap="none"/>
              <a:t>22/12/2021</a:t>
            </a:fld>
            <a:endParaRPr lang="en-sg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Ns2AADvEgAAvjkAABAAAAAmAAAACAAAAL+PAAAAAAAA"/>
              </a:ext>
            </a:extLst>
          </p:cNvSpPr>
          <p:nvPr>
            <p:ph type="ftr" sz="quarter" idx="2"/>
          </p:nvPr>
        </p:nvSpPr>
        <p:spPr>
          <a:xfrm>
            <a:off x="0" y="8917305"/>
            <a:ext cx="3077845" cy="469265"/>
          </a:xfrm>
          <a:prstGeom prst="rect">
            <a:avLst/>
          </a:prstGeom>
        </p:spPr>
        <p:txBody>
          <a:bodyPr vert="horz" wrap="square" lIns="93980" tIns="46990" rIns="93980" bIns="4699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endParaRPr lang="en-sg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BgAANs2AACuKwAAvjkAABAAAAAmAAAACAAAAL+PAAAAAAAA"/>
              </a:ext>
            </a:extLst>
          </p:cNvSpPr>
          <p:nvPr>
            <p:ph type="sldNum" sz="quarter" idx="3"/>
          </p:nvPr>
        </p:nvSpPr>
        <p:spPr>
          <a:xfrm>
            <a:off x="4023360" y="8917305"/>
            <a:ext cx="3077210" cy="469265"/>
          </a:xfrm>
          <a:prstGeom prst="rect">
            <a:avLst/>
          </a:prstGeom>
        </p:spPr>
        <p:txBody>
          <a:bodyPr vert="horz" wrap="square" lIns="93980" tIns="46990" rIns="93980" bIns="4699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42F840A-44C9-7A72-8797-B227CAD971E7}" type="slidenum">
              <a:rPr lang="en-sg" cap="none"/>
              <a:t>‹#›</a:t>
            </a:fld>
            <a:endParaRPr lang="en-sg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DvEgAA4wIAABAAAAAmAAAACAAAAL2/AAD/HwAA"/>
              </a:ext>
            </a:extLst>
          </p:cNvSpPr>
          <p:nvPr>
            <p:ph type="hdr" idx="2"/>
          </p:nvPr>
        </p:nvSpPr>
        <p:spPr>
          <a:xfrm>
            <a:off x="0" y="0"/>
            <a:ext cx="3077845" cy="469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BgAAAAAAACuKwAA4wIAABAAAAAmAAAACAAAAL2/AAD/HwAA"/>
              </a:ext>
            </a:extLst>
          </p:cNvSpPr>
          <p:nvPr>
            <p:ph type="dt" idx="10"/>
          </p:nvPr>
        </p:nvSpPr>
        <p:spPr>
          <a:xfrm>
            <a:off x="4023360" y="0"/>
            <a:ext cx="3077210" cy="469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>
            <a:lvl1pPr marR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5;n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D/HwAA"/>
              </a:ext>
            </a:extLst>
          </p:cNvSpPr>
          <p:nvPr>
            <p:ph type="sldImg" idx="3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2/AAD/Hw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7;n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Ns2AADvEgAAvjkAABAAAAAmAAAACAAAAL2/AAD/HwAA"/>
              </a:ext>
            </a:extLst>
          </p:cNvSpPr>
          <p:nvPr>
            <p:ph type="ftr" idx="11"/>
          </p:nvPr>
        </p:nvSpPr>
        <p:spPr>
          <a:xfrm>
            <a:off x="0" y="8917305"/>
            <a:ext cx="3077845" cy="469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b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Google Shape;8;n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BgAANs2AACuKwAAvjkAABAAAAAmAAAACAAAAL0/AAD/HwAA"/>
              </a:ext>
            </a:extLst>
          </p:cNvSpPr>
          <p:nvPr>
            <p:ph type="sldNum" idx="12"/>
          </p:nvPr>
        </p:nvSpPr>
        <p:spPr>
          <a:xfrm>
            <a:off x="4023360" y="8917305"/>
            <a:ext cx="3077210" cy="469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b">
            <a:prstTxWarp prst="textNoShape">
              <a:avLst/>
            </a:prstTxWarp>
          </a:bodyPr>
          <a:lstStyle/>
          <a:p>
            <a:pPr algn="r"/>
            <a:fld id="{242FE1CA-84C9-7A17-8797-7242AFD97127}" type="slidenum">
              <a:rPr lang="en-us" sz="1200" cap="none">
                <a:latin typeface="Calibri" pitchFamily="2" charset="0"/>
                <a:ea typeface="Calibri" pitchFamily="2" charset="0"/>
                <a:cs typeface="Calibri" pitchFamily="2" charset="0"/>
              </a:rPr>
              <a:t>‹#›</a:t>
            </a:fld>
            <a:endParaRPr lang="en-us" sz="12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D/Hw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86;p1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D/Hw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4" name="Google Shape;87;p1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BgAANs2AACuKwAAvjkAABAAAAAmAAAACAAAAL0/AAD/HwAA"/>
              </a:ext>
            </a:extLst>
          </p:cNvSpPr>
          <p:nvPr>
            <p:ph type="sldNum" idx="12"/>
          </p:nvPr>
        </p:nvSpPr>
        <p:spPr>
          <a:xfrm>
            <a:off x="4023360" y="8917305"/>
            <a:ext cx="3077210" cy="469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b">
            <a:prstTxWarp prst="textNoShape">
              <a:avLst/>
            </a:prstTxWarp>
          </a:bodyPr>
          <a:lstStyle/>
          <a:p>
            <a:pPr algn="r"/>
            <a:fld id="{242FE82E-60C9-7A1E-8797-964BA6D971C3}" type="slidenum">
              <a:rPr lang="en-us" cap="none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p10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60;p10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Idnf/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11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69;p11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8;p12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79;p12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13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Jr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86;p13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14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94;p14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CMjAA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1;p15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8srN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212;p15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7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220;p17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Ex++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7;p18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BIGF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228;p18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4ZM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;p19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244;p19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J55vf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3;p20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254;p20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ga62bde5d41_0_0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HAua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D/Hw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99;ga62bde5d41_0_0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D/Hw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4" name="Google Shape;100;ga62bde5d41_0_0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BgAANs2AACuKwAAvjkAABAAAAAmAAAACAAAAL0/AAD/HwAA"/>
              </a:ext>
            </a:extLst>
          </p:cNvSpPr>
          <p:nvPr>
            <p:ph type="sldNum" idx="12"/>
          </p:nvPr>
        </p:nvSpPr>
        <p:spPr>
          <a:xfrm>
            <a:off x="4023360" y="8917305"/>
            <a:ext cx="3077210" cy="469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b">
            <a:prstTxWarp prst="textNoShape">
              <a:avLst/>
            </a:prstTxWarp>
          </a:bodyPr>
          <a:lstStyle/>
          <a:p>
            <a:pPr algn="r"/>
            <a:fld id="{242F8B07-49C9-7A7D-8797-BF28C5D971EA}" type="slidenum">
              <a:rPr lang="en-us" cap="none"/>
              <a:t>2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3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Qgr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D/Hw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106;p3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D/Hw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4" name="Google Shape;107;p3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BgAANs2AACuKwAAvjkAABAAAAAmAAAACAAAAL0/AAD/HwAA"/>
              </a:ext>
            </a:extLst>
          </p:cNvSpPr>
          <p:nvPr>
            <p:ph type="sldNum" idx="12"/>
          </p:nvPr>
        </p:nvSpPr>
        <p:spPr>
          <a:xfrm>
            <a:off x="4023360" y="8917305"/>
            <a:ext cx="3077210" cy="469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980" tIns="46990" rIns="93980" bIns="46990" numCol="1" spcCol="215900" anchor="b">
            <a:prstTxWarp prst="textNoShape">
              <a:avLst/>
            </a:prstTxWarp>
          </a:bodyPr>
          <a:lstStyle/>
          <a:p>
            <a:pPr algn="r"/>
            <a:fld id="{242FBA6A-24C9-7A4C-8797-D219F4D97187}" type="slidenum">
              <a:rPr lang="en-us" cap="none"/>
              <a:t>3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4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16;p4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NGve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1;p5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22;p5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NGve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7;p6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28;p6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KMjGP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7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37;p7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NGve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8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44;p8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Kkuy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9:notes"/>
          <p:cNvSpPr>
            <a:spLocks noGrp="1" noChangeArrowheads="1"/>
            <a:extLst>
              <a:ext uri="smNativeData">
                <pr:smNativeData xmlns:pr="smNativeData" xmlns="smNativeData" val="SMDATA_15_J+kFYxMAAAAlAAAAZAAAAA0AAAAAlAAAAEoAAACUAAAASg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G8bAABTJwAAbDUAABAAAAAmAAAACAAAAL0/AAAAAAAA"/>
              </a:ext>
            </a:extLst>
          </p:cNvSpPr>
          <p:nvPr>
            <p:ph type="body" idx="1"/>
          </p:nvPr>
        </p:nvSpPr>
        <p:spPr>
          <a:xfrm>
            <a:off x="710565" y="4459605"/>
            <a:ext cx="5681980" cy="4224655"/>
          </a:xfrm>
          <a:prstGeom prst="rect">
            <a:avLst/>
          </a:prstGeom>
        </p:spPr>
        <p:txBody>
          <a:bodyPr vert="horz" wrap="square" lIns="93980" tIns="46990" rIns="93980" bIns="46990" numCol="1" spcCol="215900" anchor="t">
            <a:prstTxWarp prst="textNoShape">
              <a:avLst/>
            </a:prstTxWarp>
          </a:bodyPr>
          <a:lstStyle/>
          <a:p>
            <a:pPr marL="0" indent="0"/>
          </a:p>
        </p:txBody>
      </p:sp>
      <p:sp>
        <p:nvSpPr>
          <p:cNvPr id="3" name="Google Shape;152;p9:notes"/>
          <p:cNvSpPr>
            <a:spLocks noGrp="1" noChangeArrowheads="1"/>
            <a:extLst>
              <a:ext uri="smNativeData">
                <pr:smNativeData xmlns:pr="smNativeData" xmlns="smNativeData" val="SMDATA_15_J+kFYxMAAAAlAAAACwAAAC0AAAAAagcAAFYEAABIJAAA/R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Ea940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gcAAFYEAABIJAAA/RkAABAAAAAmAAAACAAAAAEPAAAAAAAA"/>
              </a:ext>
            </a:extLst>
          </p:cNvSpPr>
          <p:nvPr>
            <p:ph type="sldImg" idx="2"/>
          </p:nvPr>
        </p:nvSpPr>
        <p:spPr>
          <a:xfrm>
            <a:off x="1205230" y="704850"/>
            <a:ext cx="4692650" cy="3519805"/>
          </a:xfrm>
          <a:custGeom>
            <a:avLst/>
            <a:gdLst/>
            <a:ahLst/>
            <a:cxnLst/>
            <a:rect l="0" t="0" r="4692650" b="3519805"/>
            <a:pathLst>
              <a:path w="4692650" h="3519805" fill="none" extrusionOk="0">
                <a:moveTo>
                  <a:pt x="0" y="0"/>
                </a:moveTo>
                <a:lnTo>
                  <a:pt x="4692650" y="0"/>
                </a:lnTo>
                <a:lnTo>
                  <a:pt x="4692650" y="3519805"/>
                </a:lnTo>
                <a:lnTo>
                  <a:pt x="0" y="3519805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GRpYS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L2wAAD/Hw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000" b="1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7;p2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NzkI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L2wAAD/Hw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400"/>
              </a:spcBef>
              <a:spcAft>
                <a:spcPts val="0"/>
              </a:spcAft>
              <a:buNone/>
              <a:defRPr sz="2000" cap="none">
                <a:solidFill>
                  <a:srgbClr val="888888"/>
                </a:solidFill>
              </a:defRPr>
            </a:lvl1pPr>
            <a:lvl2pPr marL="914400" indent="-228600" algn="l">
              <a:spcBef>
                <a:spcPts val="360"/>
              </a:spcBef>
              <a:spcAft>
                <a:spcPts val="0"/>
              </a:spcAft>
              <a:buNone/>
              <a:defRPr sz="1800" cap="none">
                <a:solidFill>
                  <a:srgbClr val="888888"/>
                </a:solidFill>
              </a:defRPr>
            </a:lvl2pPr>
            <a:lvl3pPr marL="1371600" indent="-228600" algn="l">
              <a:spcBef>
                <a:spcPts val="320"/>
              </a:spcBef>
              <a:spcAft>
                <a:spcPts val="0"/>
              </a:spcAft>
              <a:buNone/>
              <a:defRPr sz="1600" cap="none">
                <a:solidFill>
                  <a:srgbClr val="888888"/>
                </a:solidFill>
              </a:defRPr>
            </a:lvl3pPr>
            <a:lvl4pPr marL="1828800" indent="-228600" algn="l"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888888"/>
                </a:solidFill>
              </a:defRPr>
            </a:lvl4pPr>
            <a:lvl5pPr marL="2286000" indent="-228600" algn="l"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888888"/>
                </a:solidFill>
              </a:defRPr>
            </a:lvl5pPr>
            <a:lvl6pPr marL="2743200" indent="-228600" algn="l"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888888"/>
                </a:solidFill>
              </a:defRPr>
            </a:lvl6pPr>
            <a:lvl7pPr marL="3200400" indent="-228600" algn="l"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888888"/>
                </a:solidFill>
              </a:defRPr>
            </a:lvl7pPr>
            <a:lvl8pPr marL="3657600" indent="-228600" algn="l"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888888"/>
                </a:solidFill>
              </a:defRPr>
            </a:lvl8pPr>
            <a:lvl9pPr marL="4114800" indent="-228600" algn="l"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888888"/>
                </a:solidFill>
              </a:defRPr>
            </a:lvl9pPr>
          </a:lstStyle>
          <a:p>
            <a:pPr/>
          </a:p>
        </p:txBody>
      </p:sp>
      <p:sp>
        <p:nvSpPr>
          <p:cNvPr id="4" name="Google Shape;18;p2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C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9;p2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20;p2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9740-0EC9-7A61-8797-F834D9D971AD}" type="slidenum">
              <a:rPr lang="en-us" cap="none"/>
              <a:t>1</a:t>
            </a:fld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3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74;p3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ryUAABAAAAAmAAAACAAAAD2yAAD/HwAA"/>
              </a:ext>
            </a:extLst>
          </p:cNvSpPr>
          <p:nvPr>
            <p:ph idx="1"/>
          </p:nvPr>
        </p:nvSpPr>
        <p:spPr>
          <a:xfrm rot="5400000">
            <a:off x="2308860" y="-251460"/>
            <a:ext cx="4525645" cy="8229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75;p3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76;p3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77;p3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C6B3-FDC9-7A30-8797-0B6588D9715E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3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D2yAAD/HwAA"/>
              </a:ext>
            </a:extLst>
          </p:cNvSpPr>
          <p:nvPr>
            <p:ph type="title"/>
          </p:nvPr>
        </p:nvSpPr>
        <p:spPr>
          <a:xfrm rot="5400000">
            <a:off x="4732655" y="2171700"/>
            <a:ext cx="5851525" cy="2057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80;p3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D2yAAD/HwAA"/>
              </a:ext>
            </a:extLst>
          </p:cNvSpPr>
          <p:nvPr>
            <p:ph idx="1"/>
          </p:nvPr>
        </p:nvSpPr>
        <p:spPr>
          <a:xfrm rot="5400000">
            <a:off x="541020" y="191135"/>
            <a:ext cx="5851525" cy="60198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81;p3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82;p3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83;p32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A450-1EC9-7A52-8797-E807EAD971BD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23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3;p23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24;p23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HgA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AA87-C9C9-7A5C-8797-3F09E4D9716A}" type="slidenum">
              <a:rPr lang="en-us" cap="none"/>
              <a:t>17</a:t>
            </a:fld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24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D2wAAD/Hw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7;p24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D2wAAD/Hw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spcBef>
                <a:spcPts val="64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1pPr>
            <a:lvl2pPr algn="ctr">
              <a:spcBef>
                <a:spcPts val="56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2pPr>
            <a:lvl3pPr algn="ctr">
              <a:spcBef>
                <a:spcPts val="48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3pPr>
            <a:lvl4pPr algn="ctr"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4pPr>
            <a:lvl5pPr algn="ctr"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5pPr>
            <a:lvl6pPr algn="ctr"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6pPr>
            <a:lvl7pPr algn="ctr"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7pPr>
            <a:lvl8pPr algn="ctr"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8pPr>
            <a:lvl9pPr algn="ctr"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888888"/>
                </a:solidFill>
              </a:defRPr>
            </a:lvl9pPr>
          </a:lstStyle>
          <a:p>
            <a:pPr/>
          </a:p>
        </p:txBody>
      </p:sp>
      <p:sp>
        <p:nvSpPr>
          <p:cNvPr id="4" name="Google Shape;28;p24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EPQ5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29;p24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30;p24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GTd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F6B4-FAC9-7A00-8797-0C55B8D97159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;p25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GTd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3;p25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Yng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DywAAD/HwAA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34;p25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35;p25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MY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36;p25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fgy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CA87-C9C9-7A3C-8797-3F6984D9716A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26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MSWSX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9;p26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iy4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D2wAAD/Hw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 cap="none"/>
            </a:lvl1pPr>
            <a:lvl2pPr marL="91440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 cap="none"/>
            </a:lvl2pPr>
            <a:lvl3pPr marL="13716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3pPr>
            <a:lvl4pPr marL="1828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 cap="none"/>
            </a:lvl4pPr>
            <a:lvl5pPr marL="22860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 cap="none"/>
            </a:lvl5pPr>
            <a:lvl6pPr marL="2743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6pPr>
            <a:lvl7pPr marL="3200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7pPr>
            <a:lvl8pPr marL="3657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8pPr>
            <a:lvl9pPr marL="4114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9pPr>
          </a:lstStyle>
          <a:p>
            <a:pPr/>
          </a:p>
        </p:txBody>
      </p:sp>
      <p:sp>
        <p:nvSpPr>
          <p:cNvPr id="4" name="Google Shape;40;p26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D2wAAD/Hw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 cap="none"/>
            </a:lvl1pPr>
            <a:lvl2pPr marL="91440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 cap="none"/>
            </a:lvl2pPr>
            <a:lvl3pPr marL="13716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3pPr>
            <a:lvl4pPr marL="1828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 cap="none"/>
            </a:lvl4pPr>
            <a:lvl5pPr marL="22860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 cap="none"/>
            </a:lvl5pPr>
            <a:lvl6pPr marL="27432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6pPr>
            <a:lvl7pPr marL="32004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7pPr>
            <a:lvl8pPr marL="3657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8pPr>
            <a:lvl9pPr marL="41148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9pPr>
          </a:lstStyle>
          <a:p>
            <a:pPr/>
          </a:p>
        </p:txBody>
      </p:sp>
      <p:sp>
        <p:nvSpPr>
          <p:cNvPr id="5" name="Google Shape;41;p26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42;p26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43;p26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E4CC-82C9-7A12-8797-7447AAD97121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27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6;p27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T+9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L2wAAD/Hw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480"/>
              </a:spcBef>
              <a:spcAft>
                <a:spcPts val="0"/>
              </a:spcAft>
              <a:buNone/>
              <a:defRPr sz="2400" b="1" cap="none"/>
            </a:lvl1pPr>
            <a:lvl2pPr marL="914400" indent="-228600" algn="l">
              <a:spcBef>
                <a:spcPts val="4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36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4" name="Google Shape;47;p27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D2wAAD/Hw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 cap="none"/>
            </a:lvl1pPr>
            <a:lvl2pPr marL="9144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 cap="none"/>
            </a:lvl2pPr>
            <a:lvl3pPr marL="1371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3pPr>
            <a:lvl4pPr marL="18288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 cap="none"/>
            </a:lvl4pPr>
            <a:lvl5pPr marL="22860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 cap="none"/>
            </a:lvl5pPr>
            <a:lvl6pPr marL="27432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 cap="none"/>
            </a:lvl6pPr>
            <a:lvl7pPr marL="32004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 cap="none"/>
            </a:lvl7pPr>
            <a:lvl8pPr marL="36576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 cap="none"/>
            </a:lvl8pPr>
            <a:lvl9pPr marL="41148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 cap="none"/>
            </a:lvl9pPr>
          </a:lstStyle>
          <a:p>
            <a:pPr/>
          </a:p>
        </p:txBody>
      </p:sp>
      <p:sp>
        <p:nvSpPr>
          <p:cNvPr id="5" name="Google Shape;48;p27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L2wAAD/Hw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480"/>
              </a:spcBef>
              <a:spcAft>
                <a:spcPts val="0"/>
              </a:spcAft>
              <a:buNone/>
              <a:defRPr sz="2400" b="1" cap="none"/>
            </a:lvl1pPr>
            <a:lvl2pPr marL="914400" indent="-228600" algn="l">
              <a:spcBef>
                <a:spcPts val="4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36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32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6" name="Google Shape;49;p27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D2wAAD/Hw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 cap="none"/>
            </a:lvl1pPr>
            <a:lvl2pPr marL="9144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 cap="none"/>
            </a:lvl2pPr>
            <a:lvl3pPr marL="137160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3pPr>
            <a:lvl4pPr marL="18288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 cap="none"/>
            </a:lvl4pPr>
            <a:lvl5pPr marL="22860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 cap="none"/>
            </a:lvl5pPr>
            <a:lvl6pPr marL="27432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 cap="none"/>
            </a:lvl6pPr>
            <a:lvl7pPr marL="32004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 cap="none"/>
            </a:lvl7pPr>
            <a:lvl8pPr marL="36576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 cap="none"/>
            </a:lvl8pPr>
            <a:lvl9pPr marL="4114800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 cap="none"/>
            </a:lvl9pPr>
          </a:lstStyle>
          <a:p>
            <a:pPr/>
          </a:p>
        </p:txBody>
      </p:sp>
      <p:sp>
        <p:nvSpPr>
          <p:cNvPr id="7" name="Google Shape;50;p27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8" name="Google Shape;51;p27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52;p27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F8D1-9FC9-7A0E-8797-695BB6D9713C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28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5;p28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56;p28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57;p28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86D6-98C9-7A70-8797-6E25C8D9713B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29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L2wAAD/Hw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2000" b="1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0;p29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D2wAAD/Hw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318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 cap="none"/>
            </a:lvl1pPr>
            <a:lvl2pPr marL="91440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 cap="none"/>
            </a:lvl2pPr>
            <a:lvl3pPr marL="137160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 cap="none"/>
            </a:lvl3pPr>
            <a:lvl4pPr marL="18288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 cap="none"/>
            </a:lvl4pPr>
            <a:lvl5pPr marL="22860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 cap="none"/>
            </a:lvl5pPr>
            <a:lvl6pPr marL="27432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6pPr>
            <a:lvl7pPr marL="32004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7pPr>
            <a:lvl8pPr marL="36576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8pPr>
            <a:lvl9pPr marL="411480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9pPr>
          </a:lstStyle>
          <a:p>
            <a:pPr/>
          </a:p>
        </p:txBody>
      </p:sp>
      <p:sp>
        <p:nvSpPr>
          <p:cNvPr id="4" name="Google Shape;61;p29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D2wAAD/Hw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28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24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2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5" name="Google Shape;62;p29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63;p29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64;p29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A94E-00C9-7A5F-8797-F60AE7D971A3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30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L2wAAD/Hw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2000" b="1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7;p30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D2wAAD/HwAA"/>
              </a:ext>
            </a:extLst>
          </p:cNvSpPr>
          <p:nvPr>
            <p:ph type="pic" idx="2"/>
          </p:nvPr>
        </p:nvSpPr>
        <p:spPr>
          <a:xfrm>
            <a:off x="1792605" y="612775"/>
            <a:ext cx="5486400" cy="41148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spcBef>
                <a:spcPts val="64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4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68;p30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D2wAAD/HwAA"/>
              </a:ext>
            </a:extLst>
          </p:cNvSpPr>
          <p:nvPr>
            <p:ph idx="1"/>
          </p:nvPr>
        </p:nvSpPr>
        <p:spPr>
          <a:xfrm>
            <a:off x="1792605" y="5367655"/>
            <a:ext cx="5486400" cy="8045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28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24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2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8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5" name="Google Shape;69;p30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70;p30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71;p30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BE01-4FC9-7A48-8797-B91DF0D971EC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GRpYS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L2/AAD/Hw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8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8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8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8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8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8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8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800" cap="none"/>
            </a:lvl9pPr>
          </a:lstStyle>
          <a:p>
            <a:pPr/>
          </a:p>
        </p:txBody>
      </p:sp>
      <p:sp>
        <p:nvSpPr>
          <p:cNvPr id="3" name="Google Shape;11;p2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L2/AAD/Hw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4318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itchFamily="2" charset="0"/>
              <a:buChar char="•"/>
              <a:defRPr sz="3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itchFamily="2" charset="0"/>
              <a:buChar char="–"/>
              <a:defRPr sz="2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2" charset="0"/>
              <a:buChar char="•"/>
              <a:defRPr sz="24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2" charset="0"/>
              <a:buChar char="–"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2" charset="0"/>
              <a:buChar char="»"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12;p2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L2/AAD/HwAA"/>
              </a:ext>
            </a:extLst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Google Shape;13;p2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DQ93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L2/AAD/HwAA"/>
              </a:ext>
            </a:extLst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14;p2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GRpYS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L2/AAD/HwAA"/>
              </a:ext>
            </a:extLst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C4DD-93C9-7A32-8797-65678AD97130}" type="slidenum">
              <a:rPr lang="en-us" cap="none"/>
              <a:t>17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tepad-plus-plus.org/downloads/" TargetMode="External"/><Relationship Id="rId4" Type="http://schemas.openxmlformats.org/officeDocument/2006/relationships/hyperlink" Target="https://meldmerge.org/" TargetMode="External"/><Relationship Id="rId5" Type="http://schemas.openxmlformats.org/officeDocument/2006/relationships/hyperlink" Target="https://cygwin.com/install.html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ygwin.com/install.htm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cygwin.com/install.html" TargetMode="Externa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cgQAABwbAABCNAAAfSM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LAB #000</a:t>
            </a:r>
            <a:br/>
            <a:r>
              <a:rPr lang="en-us" cap="none"/>
              <a:t>DOWNLOAD AND INSTALLATION</a:t>
            </a:r>
          </a:p>
        </p:txBody>
      </p:sp>
      <p:sp>
        <p:nvSpPr>
          <p:cNvPr id="3" name="Google Shape;90;p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cgQAAOIRAABCNAAAHBsAABAAAAAmAAAACAAAADwwAAD/HwAA"/>
              </a:ext>
            </a:extLst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Learn Programming Basics (C Language)</a:t>
            </a:r>
          </a:p>
        </p:txBody>
      </p:sp>
      <p:sp>
        <p:nvSpPr>
          <p:cNvPr id="4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9DAD-E3C9-7A6B-8797-153ED3D97140}" type="slidenum">
              <a:rPr lang="en-us" cap="none"/>
              <a:t>1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9"/>
          <p:cNvGrpSpPr>
            <a:extLst>
              <a:ext uri="smNativeData">
                <pr:smNativeData xmlns:pr="smNativeData" xmlns="smNativeData" val="SMDATA_6_J+kFYxMAAAAlAAAAAQAAAA8BAAAAkAAAAEgAAACQAAAASAAAAAAAAAAAAAAAAAAAABcAAAAUAAAAAAAAAAAAAAD/fwAA/38AAAAAAAAJAAAABAAAAKwAAAAfAAAAVAAAAAAAAAAAAAAAAAAAAAAAAAAAAAAAAAAAAAAAAAAAAAAAAAAAAAAAAAAAAAAAAAAAAAAAAAAAAAAAAAAAAAAAAAAAAAAAAAAAAAAAAAAAAAAAAAAAACEAAAAYAAAAFAAAAEwOAAAADwAA9CkAAL0mAAAQAAAAJgAAAAgAAAD/////AAAAAA=="/>
              </a:ext>
            </a:extLst>
          </p:cNvGrpSpPr>
          <p:nvPr/>
        </p:nvGrpSpPr>
        <p:grpSpPr>
          <a:xfrm>
            <a:off x="2324100" y="2438400"/>
            <a:ext cx="4495800" cy="3858895"/>
            <a:chOff x="2324100" y="2438400"/>
            <a:chExt cx="4495800" cy="3858895"/>
          </a:xfrm>
        </p:grpSpPr>
        <p:pic>
          <p:nvPicPr>
            <p:cNvPr id="4" name="Google Shape;156;p9"/>
            <p:cNvPicPr>
              <a:extLst>
                <a:ext uri="smNativeData">
  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P/fp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EwOAAAADwAA9CkAAL0m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4100" y="2438400"/>
              <a:ext cx="4495800" cy="385889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Google Shape;157;p9"/>
            <p:cNvSpPr>
              <a:extLst>
                <a:ext uri="smNativeData">
  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pSAAAF0kAABLJQAAaCYAAAAAAAAmAAAACAAAAP//////////"/>
                </a:ext>
              </a:extLst>
            </p:cNvSpPr>
            <p:nvPr/>
          </p:nvSpPr>
          <p:spPr>
            <a:xfrm>
              <a:off x="5306695" y="5911215"/>
              <a:ext cx="755650" cy="332105"/>
            </a:xfrm>
            <a:prstGeom prst="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sz="1800" cap="none">
                <a:latin typeface="Calibri" pitchFamily="2" charset="0"/>
                <a:ea typeface="Calibri" pitchFamily="2" charset="0"/>
                <a:cs typeface="Calibri" pitchFamily="2" charset="0"/>
              </a:endParaRPr>
            </a:p>
          </p:txBody>
        </p:sp>
      </p:grpSp>
      <p:sp>
        <p:nvSpPr>
          <p:cNvPr id="5" name="Google Shape;131;p6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MAIAANgEAAADNgAAuAsAAAAAAAAmAAAACAAAAP//////////"/>
              </a:ext>
            </a:extLst>
          </p:cNvSpPr>
          <p:nvPr/>
        </p:nvSpPr>
        <p:spPr>
          <a:xfrm>
            <a:off x="355600" y="787400"/>
            <a:ext cx="8424545" cy="1117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571500" indent="-571500">
              <a:buClrTx/>
              <a:buSzPts val="24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Choose a 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https website.</a:t>
            </a:r>
            <a:endParaRPr lang="en-us"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571500" indent="-571500">
              <a:buClrTx/>
              <a:buSzPts val="24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Choosing a download site is tricky it’s a trial and error of choosing which download site.</a:t>
            </a:r>
            <a:endParaRPr lang="en-us"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571500" indent="-571500">
              <a:buClrTx/>
              <a:buSzPts val="24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In this case the highlighted website is chosen;</a:t>
            </a:r>
            <a:endParaRPr lang="en-us"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571500" indent="-571500">
              <a:buClrTx/>
              <a:buSzPts val="24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then Click Next and wait for setup to complete</a:t>
            </a:r>
            <a:r>
              <a:rPr lang="en-us" sz="1600" cap="none"/>
              <a:t>.</a:t>
            </a:r>
            <a:endParaRPr lang="en-us" sz="1600" cap="none"/>
          </a:p>
        </p:txBody>
      </p:sp>
      <p:sp>
        <p:nvSpPr>
          <p:cNvPr id="6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QIAAEQBAAB4NQAANgQAABAAAAAmAAAACAAAAP//////////"/>
              </a:ext>
            </a:extLst>
          </p:cNvSpPr>
          <p:nvPr/>
        </p:nvSpPr>
        <p:spPr>
          <a:xfrm>
            <a:off x="353695" y="205740"/>
            <a:ext cx="833818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Choosing download site</a:t>
            </a:r>
            <a:endParaRPr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BA7F-31C9-7A4C-8797-C719F4D97192}" type="slidenum">
              <a:rPr lang="en-us" cap="none"/>
              <a:t>10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2;p11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ColVw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EEDAAD+AwAA2RAAAOg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8955" y="648970"/>
            <a:ext cx="2209800" cy="161163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" name="Google Shape;173;p11"/>
          <p:cNvGrpSpPr>
            <a:extLst>
              <a:ext uri="smNativeData">
                <pr:smNativeData xmlns:pr="smNativeData" xmlns="smNativeData" val="SMDATA_6_J+kFYxMAAAAlAAAAAQAAAA8BAAAAkAAAAEgAAACQAAAASAAAAAAAAAAAAAAAAAAAABcAAAAUAAAAAAAAAAAAAAD/fwAA/38AAAAAAAAJAAAABAAAAOUAAAAfAAAAVAAAAAAAAAAAAAAAAAAAAAAAAAAAAAAAAAAAAAAAAAAAAAAAAAAAAAAAAAAAAAAAAAAAAAAAAAAAAAAAAAAAAAAAAAAAAAAAAAAAAAAAAAAAAAAAAAAAACEAAAAYAAAAFAAAAEEDAADaEAAA6R4AAJcoAAAQAAAAJgAAAAgAAAD/////AAAAAA=="/>
              </a:ext>
            </a:extLst>
          </p:cNvGrpSpPr>
          <p:nvPr/>
        </p:nvGrpSpPr>
        <p:grpSpPr>
          <a:xfrm>
            <a:off x="528955" y="2739390"/>
            <a:ext cx="4495800" cy="3858895"/>
            <a:chOff x="528955" y="2739390"/>
            <a:chExt cx="4495800" cy="3858895"/>
          </a:xfrm>
        </p:grpSpPr>
        <p:pic>
          <p:nvPicPr>
            <p:cNvPr id="5" name="Google Shape;174;p11"/>
            <p:cNvPicPr>
              <a:extLst>
                <a:ext uri="smNativeData">
  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C7pEX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EEDAADaEAAA6R4AAJco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55" y="2739390"/>
              <a:ext cx="4495800" cy="385889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Google Shape;175;p11"/>
            <p:cNvSpPr>
              <a:extLst>
                <a:ext uri="smNativeData">
  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mhUAADcmAABAGgAAQigAAAAAAAAmAAAACAAAAP//////////"/>
                </a:ext>
              </a:extLst>
            </p:cNvSpPr>
            <p:nvPr/>
          </p:nvSpPr>
          <p:spPr>
            <a:xfrm>
              <a:off x="3511550" y="6212205"/>
              <a:ext cx="755650" cy="332105"/>
            </a:xfrm>
            <a:prstGeom prst="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sz="1800" cap="none">
                <a:latin typeface="Calibri" pitchFamily="2" charset="0"/>
                <a:ea typeface="Calibri" pitchFamily="2" charset="0"/>
                <a:cs typeface="Calibri" pitchFamily="2" charset="0"/>
              </a:endParaRPr>
            </a:p>
          </p:txBody>
        </p:sp>
      </p:grpSp>
      <p:sp>
        <p:nvSpPr>
          <p:cNvPr id="6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RQQAABAAAAAmAAAACAAAAP//////////"/>
              </a:ext>
            </a:extLst>
          </p:cNvSpPr>
          <p:nvPr/>
        </p:nvSpPr>
        <p:spPr>
          <a:xfrm>
            <a:off x="420370" y="215265"/>
            <a:ext cx="833818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If the installation got stuck, close the setup and restart</a:t>
            </a:r>
            <a:endParaRPr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QQMAAOgNAACMNgAA2hAAABAAAAAmAAAACAAAAP//////////"/>
              </a:ext>
            </a:extLst>
          </p:cNvSpPr>
          <p:nvPr/>
        </p:nvSpPr>
        <p:spPr>
          <a:xfrm>
            <a:off x="528955" y="2260600"/>
            <a:ext cx="833818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Find and choose the next download site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8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9AAA-E4C9-7A6C-8797-1239D4D97147}" type="slidenum">
              <a:rPr lang="en-us" cap="none"/>
              <a:t>11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C4D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3;p12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C940a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J4GAAAbBQAA2jEAALU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75690" y="829945"/>
            <a:ext cx="7028180" cy="52997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RQQAABAAAAAmAAAACAAAAP//////////"/>
              </a:ext>
            </a:extLst>
          </p:cNvSpPr>
          <p:nvPr/>
        </p:nvSpPr>
        <p:spPr>
          <a:xfrm>
            <a:off x="420370" y="215265"/>
            <a:ext cx="833818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Download success, should see something this 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FF18-56C9-7A09-8797-A05CB1D971F5}" type="slidenum">
              <a:rPr lang="en-us" cap="none"/>
              <a:t>12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QwIAAFMBAABZNgAAUQQAAAAAAAAmAAAACAAAAP//////////"/>
              </a:ext>
            </a:extLst>
          </p:cNvSpPr>
          <p:nvPr/>
        </p:nvSpPr>
        <p:spPr>
          <a:xfrm>
            <a:off x="367665" y="215265"/>
            <a:ext cx="8467090" cy="486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>
              <a:def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Package to download:</a:t>
            </a:r>
          </a:p>
        </p:txBody>
      </p:sp>
      <p:sp>
        <p:nvSpPr>
          <p:cNvPr id="3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FB4B-05C9-7A0D-8797-F358B5D971A6}" type="slidenum">
              <a:rPr lang="en-us" cap="none"/>
              <a:t>13</a:t>
            </a:fld>
            <a:endParaRPr lang="en-us" cap="none"/>
          </a:p>
        </p:txBody>
      </p:sp>
      <p:sp>
        <p:nvSpPr>
          <p:cNvPr id="4" name="Rectangle1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MAIAANgEAABcNgAApg4AAAAAAAAmAAAACAAAAP//////////"/>
              </a:ext>
            </a:extLst>
          </p:cNvSpPr>
          <p:nvPr/>
        </p:nvSpPr>
        <p:spPr>
          <a:xfrm>
            <a:off x="355600" y="787400"/>
            <a:ext cx="8481060" cy="159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571500" indent="-571500">
              <a:buClrTx/>
              <a:buSzPts val="2400"/>
              <a:buFont typeface="Calibri" pitchFamily="2" charset="0"/>
              <a:buChar char="-"/>
              <a:defRPr lang="en-us" sz="16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cygwin32-gcc-core</a:t>
            </a:r>
          </a:p>
          <a:p>
            <a:pPr marL="571500" indent="-571500">
              <a:buClrTx/>
              <a:buSzPts val="2400"/>
              <a:buFont typeface="Calibri" pitchFamily="2" charset="0"/>
              <a:buChar char="-"/>
              <a:defRPr lang="en-us" sz="16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cygwin32-gcc-g++</a:t>
            </a:r>
          </a:p>
          <a:p>
            <a:pPr marL="571500" indent="-571500">
              <a:buClrTx/>
              <a:buSzPts val="2400"/>
              <a:buFont typeface="Calibri" pitchFamily="2" charset="0"/>
              <a:buChar char="-"/>
              <a:defRPr lang="en-us" sz="16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gcc-g++</a:t>
            </a:r>
          </a:p>
          <a:p>
            <a:pPr marL="571500" indent="-571500">
              <a:buClrTx/>
              <a:buSzPts val="2400"/>
              <a:buFont typeface="Calibri" pitchFamily="2" charset="0"/>
              <a:buChar char="-"/>
              <a:defRPr lang="en-us" sz="16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make</a:t>
            </a:r>
          </a:p>
          <a:p>
            <a:pPr marL="571500" indent="-571500">
              <a:buClrTx/>
              <a:buSzPts val="2400"/>
              <a:buFont typeface="Calibri" pitchFamily="2" charset="0"/>
              <a:buChar char="-"/>
              <a:defRPr lang="en-us" sz="16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mingw64-i686-gcc-g++</a:t>
            </a:r>
          </a:p>
          <a:p>
            <a:pPr marL="571500" indent="-571500">
              <a:buClrTx/>
              <a:buSzPts val="2400"/>
              <a:buFont typeface="Calibri" pitchFamily="2" charset="0"/>
              <a:buChar char="-"/>
              <a:defRPr lang="en-us" sz="16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mingw64-x86_</a:t>
            </a:r>
            <a:r>
              <a:t>64-gcc-g++</a:t>
            </a:r>
          </a:p>
          <a:p>
            <a:pPr marL="571500" indent="-571500">
              <a:buClrTx/>
              <a:buSzPts val="2400"/>
              <a:buFont typeface="Calibri" pitchFamily="2" charset="0"/>
              <a:buChar char="-"/>
              <a:defRPr lang="en-us" sz="1600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xmlns="smNativeData" val="SMDATA_17_J+kFYx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FIBAAArFQAAOzcAAPgg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" y="3441065"/>
            <a:ext cx="8763635" cy="19183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2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QwIAABMRAABZNgAAERQAAAAAAAAmAAAACAAAAP//////////"/>
              </a:ext>
            </a:extLst>
          </p:cNvSpPr>
          <p:nvPr/>
        </p:nvSpPr>
        <p:spPr>
          <a:xfrm>
            <a:off x="367665" y="2775585"/>
            <a:ext cx="8467090" cy="486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>
              <a:def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Example image: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2;p17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CQZEA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AoGAAA0BQAAijIAACQ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845820"/>
            <a:ext cx="7233920" cy="5029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Lm513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9QMAABAAAAAmAAAACAAAAP//////////"/>
              </a:ext>
            </a:extLst>
          </p:cNvSpPr>
          <p:nvPr/>
        </p:nvSpPr>
        <p:spPr>
          <a:xfrm>
            <a:off x="420370" y="215265"/>
            <a:ext cx="8338185" cy="427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Click next and next and install all package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MjJd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D393-DDC9-7A25-8797-2B709DD9717E}" type="slidenum">
              <a:rPr lang="en-us" cap="none"/>
              <a:t>14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C4D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p18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F9kj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aAEAAMgAAADvNgAAEgcAABAAAAAmAAAACAAAAP//////////"/>
              </a:ext>
            </a:extLst>
          </p:cNvSpPr>
          <p:nvPr/>
        </p:nvSpPr>
        <p:spPr>
          <a:xfrm>
            <a:off x="228600" y="127000"/>
            <a:ext cx="8701405" cy="1022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2" charset="0"/>
              <a:buChar char="-"/>
            </a:pP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3" name="Google Shape;232;p18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LkDAACABwAAGQkAAPM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1219200"/>
            <a:ext cx="873760" cy="885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233;p18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560h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awEAAGgQAACdJgAAGBUAABAAAAAmAAAACAAAAP//////////"/>
              </a:ext>
            </a:extLst>
          </p:cNvSpPr>
          <p:nvPr/>
        </p:nvSpPr>
        <p:spPr>
          <a:xfrm>
            <a:off x="230505" y="2667000"/>
            <a:ext cx="604647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Open your folder to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"This 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pc &gt; windows (C:) 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cygwin64 &gt; home &gt; ${your PC’s username}”</a:t>
            </a:r>
          </a:p>
        </p:txBody>
      </p:sp>
      <p:pic>
        <p:nvPicPr>
          <p:cNvPr id="5" name="Google Shape;234;p18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LkDAADTFQAAxScAALM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05155" y="3547745"/>
            <a:ext cx="5859780" cy="30480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" name="Google Shape;235;p18"/>
          <p:cNvGrpSpPr>
            <a:extLst>
              <a:ext uri="smNativeData">
                <pr:smNativeData xmlns:pr="smNativeData" xmlns="smNativeData" val="SMDATA_6_J+kFYxMAAAAlAAAAAQAAAA8BAAAAkAAAAEgAAACQAAAASAAAAAAAAAAAAAAAAAAAABcAAAAUAAAAAAAAAAAAAAD/fwAA/38AAAAAAAAJAAAABAAAAHIAAAAfAAAAVAAAAAAAAAAAAAAAAAAAAAAAAAAAAAAAAAAAAAAAAAAAAAAAAAAAAAAAAAAAAAAAAAAAAAAAAAAAAAAAAAAAAAAAAAAAAAAAAAAAAAAAAAAAAAAAAAAAACEAAAAYAAAAFAAAALkDAADxGgAAWzcAAK4hAAAQAAAAJgAAAAgAAAD/////AAAAAA=="/>
              </a:ext>
            </a:extLst>
          </p:cNvGrpSpPr>
          <p:nvPr/>
        </p:nvGrpSpPr>
        <p:grpSpPr>
          <a:xfrm>
            <a:off x="605155" y="4379595"/>
            <a:ext cx="8393430" cy="1095375"/>
            <a:chOff x="605155" y="4379595"/>
            <a:chExt cx="8393430" cy="1095375"/>
          </a:xfrm>
        </p:grpSpPr>
        <p:pic>
          <p:nvPicPr>
            <p:cNvPr id="8" name="Google Shape;236;p18"/>
            <p:cNvPicPr>
              <a:extLst>
                <a:ext uri="smNativeData">
  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kQIAAL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LkDAADxGgAAWzcAAK4hAAAAAAAAJgAAAAgAAAD//////////w=="/>
                </a:ext>
              </a:extLst>
            </p:cNvPicPr>
            <p:nvPr/>
          </p:nvPicPr>
          <p:blipFill>
            <a:blip r:embed="rId5"/>
            <a:srcRect l="6570" t="1760" r="0" b="0"/>
            <a:stretch>
              <a:fillRect/>
            </a:stretch>
          </p:blipFill>
          <p:spPr>
            <a:xfrm>
              <a:off x="605155" y="4379595"/>
              <a:ext cx="8393430" cy="10953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Google Shape;237;p18"/>
            <p:cNvSpPr>
              <a:extLst>
                <a:ext uri="smNativeData">
  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qyMAAG0dAAAbLAAATR8AAAAAAAAmAAAACAAAAP//////////"/>
                </a:ext>
              </a:extLst>
            </p:cNvSpPr>
            <p:nvPr/>
          </p:nvSpPr>
          <p:spPr>
            <a:xfrm>
              <a:off x="5798185" y="4783455"/>
              <a:ext cx="1371600" cy="304800"/>
            </a:xfrm>
            <a:prstGeom prst="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sz="1800" cap="none">
                <a:latin typeface="Calibri" pitchFamily="2" charset="0"/>
                <a:ea typeface="Calibri" pitchFamily="2" charset="0"/>
                <a:cs typeface="Calibri" pitchFamily="2" charset="0"/>
              </a:endParaRPr>
            </a:p>
          </p:txBody>
        </p:sp>
      </p:grpSp>
      <p:sp>
        <p:nvSpPr>
          <p:cNvPr id="9" name="Google Shape;238;p18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JGWFO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5AEAAGAYAAAVJwAAWxoAABAAAAAmAAAACAAAAP//////////"/>
              </a:ext>
            </a:extLst>
          </p:cNvSpPr>
          <p:nvPr/>
        </p:nvSpPr>
        <p:spPr>
          <a:xfrm>
            <a:off x="307340" y="3962400"/>
            <a:ext cx="6045835" cy="321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Make sure you</a:t>
            </a:r>
            <a:r>
              <a:rPr lang="en-us" sz="1600" b="1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 turn on file name extensions view</a:t>
            </a:r>
            <a:endParaRPr sz="1600" b="1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0" name="Google Shape;239;p18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c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5AEAALAiAAAVJwAAqyQAABAAAAAmAAAACAAAAP//////////"/>
              </a:ext>
            </a:extLst>
          </p:cNvSpPr>
          <p:nvPr/>
        </p:nvSpPr>
        <p:spPr>
          <a:xfrm>
            <a:off x="307340" y="5638800"/>
            <a:ext cx="6045835" cy="321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indent="-285750"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Create a 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txt file and rename your file to “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a.c”</a:t>
            </a: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11" name="Google Shape;240;p18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LkDAADNJQAAaycAAEQn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605155" y="6144895"/>
            <a:ext cx="5802630" cy="238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Google Shape;241;p18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DKAQAA1A0AAAAAAABkAAAAZAAAAAAAAAAjAAAABAAAAGQAAAAXAAAAFAAAAAAAAAAAAAAA/38AAP9/AAAAAAAACQAAAAQAAAAA8/Px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L8VAAASBwAALDMAANARAAAQAAAAJgAAAAgAAAD//////////w=="/>
              </a:ext>
            </a:extLst>
          </p:cNvPicPr>
          <p:nvPr/>
        </p:nvPicPr>
        <p:blipFill>
          <a:blip r:embed="rId7"/>
          <a:srcRect l="0" t="0" r="4580" b="35400"/>
          <a:stretch>
            <a:fillRect/>
          </a:stretch>
        </p:blipFill>
        <p:spPr>
          <a:xfrm>
            <a:off x="3535045" y="1149350"/>
            <a:ext cx="4783455" cy="1746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WAcAABAAAAAmAAAACAAAAP//////////"/>
              </a:ext>
            </a:extLst>
          </p:cNvSpPr>
          <p:nvPr/>
        </p:nvSpPr>
        <p:spPr>
          <a:xfrm>
            <a:off x="420370" y="215265"/>
            <a:ext cx="8338185" cy="978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After installation, you should see </a:t>
            </a: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Cygwin on your desktop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 marL="285750" indent="-285750">
              <a:buClrTx/>
              <a:buSzPts val="3200"/>
              <a:buFontTx/>
              <a:buChar char="-"/>
            </a:pPr>
            <a:r>
              <a:rPr lang="en-us" sz="1800" cap="none">
                <a:latin typeface="Calibri" pitchFamily="2" charset="0"/>
                <a:ea typeface="Calibri" pitchFamily="2" charset="0"/>
                <a:cs typeface="Calibri" pitchFamily="2" charset="0"/>
              </a:rPr>
              <a:t>Double click it and a command prompt should be opened</a:t>
            </a:r>
            <a:endParaRPr lang="en-us"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 marL="285750" indent="-285750">
              <a:buClrTx/>
              <a:buSzPts val="3200"/>
              <a:buFontTx/>
              <a:buChar char="-"/>
            </a:pPr>
            <a:r>
              <a:rPr lang="en-us" sz="1800" cap="none">
                <a:latin typeface="Calibri" pitchFamily="2" charset="0"/>
                <a:ea typeface="Calibri" pitchFamily="2" charset="0"/>
                <a:cs typeface="Calibri" pitchFamily="2" charset="0"/>
              </a:rPr>
              <a:t>Must open the command prompt first, as it will create a folder in your root</a:t>
            </a:r>
            <a:endParaRPr lang="en-us"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4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N6SlJ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A2B5-FBC9-7A54-8797-0D01ECD97158}" type="slidenum">
              <a:rPr lang="en-us" cap="none"/>
              <a:t>15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8;p19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CgFAAD9BQAA2igAAHQ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3455"/>
            <a:ext cx="5802630" cy="238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250;p19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CgFAADHDwAANyEAAFY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64765"/>
            <a:ext cx="4561205" cy="25292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251;p19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yAMAAFkLAAD5KAAAoQ4AABAAAAAmAAAACAAAAP//////////"/>
              </a:ext>
            </a:extLst>
          </p:cNvSpPr>
          <p:nvPr/>
        </p:nvSpPr>
        <p:spPr>
          <a:xfrm>
            <a:off x="614680" y="1844675"/>
            <a:ext cx="604583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Copy this exact code into your 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a.c file</a:t>
            </a: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WAcAABAAAAAmAAAACAAAAP//////////"/>
              </a:ext>
            </a:extLst>
          </p:cNvSpPr>
          <p:nvPr/>
        </p:nvSpPr>
        <p:spPr>
          <a:xfrm>
            <a:off x="420370" y="215265"/>
            <a:ext cx="8338185" cy="978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Test </a:t>
            </a: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Cygwin by writing your first programming text file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 marL="285750" indent="-285750">
              <a:buClrTx/>
              <a:buSzPts val="3200"/>
              <a:buFontTx/>
              <a:buChar char="-"/>
            </a:pPr>
            <a:r>
              <a:rPr lang="en-us" sz="1800" cap="none">
                <a:latin typeface="Calibri" pitchFamily="2" charset="0"/>
                <a:ea typeface="Calibri" pitchFamily="2" charset="0"/>
                <a:cs typeface="Calibri" pitchFamily="2" charset="0"/>
              </a:rPr>
              <a:t>Open your file using notepad++</a:t>
            </a:r>
            <a:endParaRPr lang="en-us"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 marL="285750" indent="-285750">
              <a:buClrTx/>
              <a:buSzPts val="3200"/>
              <a:buFontTx/>
              <a:buChar char="-"/>
            </a:pPr>
            <a:endParaRPr lang="en-us"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/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SLqP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87F4-BAC9-7A71-8797-4C24C9D97119}" type="slidenum">
              <a:rPr lang="en-us" cap="none"/>
              <a:t>16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8;p20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JYCAAAnCAAA1hwAACE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" y="1325245"/>
            <a:ext cx="4267200" cy="4838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259;p20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JYCAADzCwAA/SUAAB8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" y="1942465"/>
            <a:ext cx="5755005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oogle Shape;262;p20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JYCAADuFgAASx4AAO0b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20370" y="3727450"/>
            <a:ext cx="4504055" cy="8121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H5NLy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WAcAABAAAAAmAAAACAAAAP//////////"/>
              </a:ext>
            </a:extLst>
          </p:cNvSpPr>
          <p:nvPr/>
        </p:nvSpPr>
        <p:spPr>
          <a:xfrm>
            <a:off x="420370" y="215265"/>
            <a:ext cx="8338185" cy="978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Test </a:t>
            </a: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Cygwin by Compiling your first program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Enter the command: “</a:t>
            </a:r>
            <a:r>
              <a:rPr lang="en-us" sz="1600" b="1" cap="none">
                <a:latin typeface="Calibri" pitchFamily="2" charset="0"/>
                <a:ea typeface="Calibri" pitchFamily="2" charset="0"/>
                <a:cs typeface="Calibri" pitchFamily="2" charset="0"/>
              </a:rPr>
              <a:t>gcc </a:t>
            </a:r>
            <a:r>
              <a:rPr lang="en-us" sz="1600" b="1" cap="none">
                <a:latin typeface="Calibri" pitchFamily="2" charset="0"/>
                <a:ea typeface="Calibri" pitchFamily="2" charset="0"/>
                <a:cs typeface="Calibri" pitchFamily="2" charset="0"/>
              </a:rPr>
              <a:t>a.c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”</a:t>
            </a:r>
            <a:endParaRPr lang="en-us" cap="none"/>
          </a:p>
          <a:p>
            <a:pPr marL="285750" indent="-285750"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a.exe file should be generated in the same directory as the file</a:t>
            </a:r>
            <a:endParaRPr lang="en-us"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/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C/y4s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OkQAADhNQAA7hYAABAAAAAmAAAACAAAAP//////////"/>
              </a:ext>
            </a:extLst>
          </p:cNvSpPr>
          <p:nvPr/>
        </p:nvSpPr>
        <p:spPr>
          <a:xfrm>
            <a:off x="420370" y="2748915"/>
            <a:ext cx="8338185" cy="978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Run your .</a:t>
            </a: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exe file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Enter the command: “./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a.exe” OR “./a” to execute the file</a:t>
            </a:r>
            <a:endParaRPr lang="en-us"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285750" indent="-285750">
              <a:buClrTx/>
              <a:buSzPts val="16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It should print out these:</a:t>
            </a:r>
            <a:endParaRPr lang="en-us"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/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88CE-80C9-7A7E-8797-762BC6D97123}" type="slidenum">
              <a:rPr lang="en-us" cap="none"/>
              <a:t>17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ga62bde5d41_0_0"/>
          <p:cNvSpPr>
            <a:extLst>
              <a:ext uri="smNativeData">
                <pr:smNativeData xmlns:pr="smNativeData" xmlns="smNativeData" val="SMDATA_15_J+kFYxMAAAAlAAAAZAAAAE0AAAAAkAAAAJAAAACQAAAAk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cwIAAKgPAAB7NgAAdx8AAAAgAAAmAAAACAAAAP//////////"/>
              </a:ext>
            </a:extLst>
          </p:cNvSpPr>
          <p:nvPr/>
        </p:nvSpPr>
        <p:spPr>
          <a:xfrm>
            <a:off x="398145" y="2545080"/>
            <a:ext cx="8458200" cy="2569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 b="1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Download and INSTALL (notepad++):</a:t>
            </a:r>
            <a:endParaRPr sz="1050" b="1" u="sng" cap="none"/>
          </a:p>
          <a:p>
            <a:pPr lvl="1" marL="742950" indent="-28575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  <a:defRPr b="0" cap="none"/>
            </a:pPr>
            <a:r>
              <a:rPr lang="en-us" sz="1600" u="sng" cap="none">
                <a:solidFill>
                  <a:schemeClr val="hlink"/>
                </a:solidFill>
                <a:latin typeface="Calibri" pitchFamily="2" charset="0"/>
                <a:ea typeface="Calibri" pitchFamily="2" charset="0"/>
                <a:cs typeface="Calibri" pitchFamily="2" charset="0"/>
                <a:hlinkClick r:id="rId3"/>
              </a:rPr>
              <a:t>https://</a:t>
            </a:r>
            <a:r>
              <a:rPr lang="en-us" sz="1600" u="sng" cap="none">
                <a:solidFill>
                  <a:schemeClr val="hlink"/>
                </a:solidFill>
                <a:latin typeface="Calibri" pitchFamily="2" charset="0"/>
                <a:ea typeface="Calibri" pitchFamily="2" charset="0"/>
                <a:cs typeface="Calibri" pitchFamily="2" charset="0"/>
                <a:hlinkClick r:id="rId3"/>
              </a:rPr>
              <a:t>notepad-plus-plus.org/downloads/</a:t>
            </a: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 marL="742950" indent="-28575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Char char="-"/>
              <a:defRPr b="0" cap="none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you can use notepad, but its too hardcore, not recommended </a:t>
            </a:r>
            <a:endParaRPr lang="en-us"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indent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sg" sz="1600" b="1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Download and INSTALL (meld):</a:t>
            </a:r>
            <a:endParaRPr lang="en-sg" sz="1050" b="1" u="sng" cap="none"/>
          </a:p>
          <a:p>
            <a:pPr lvl="1" marL="742950" indent="-28575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Char char="-"/>
            </a:pPr>
            <a:r>
              <a:rPr lang="en-us" sz="1600" cap="none">
                <a:latin typeface="Calibri" pitchFamily="2" charset="0"/>
                <a:ea typeface="Arial" pitchFamily="2" charset="0"/>
                <a:cs typeface="Calibri" pitchFamily="2" charset="0"/>
                <a:hlinkClick r:id="rId4"/>
              </a:rPr>
              <a:t>https://</a:t>
            </a:r>
            <a:r>
              <a:rPr lang="en-us" sz="1600" cap="none">
                <a:latin typeface="Calibri" pitchFamily="2" charset="0"/>
                <a:ea typeface="Arial" pitchFamily="2" charset="0"/>
                <a:cs typeface="Calibri" pitchFamily="2" charset="0"/>
                <a:hlinkClick r:id="rId4"/>
              </a:rPr>
              <a:t>meldmerge.org/</a:t>
            </a:r>
            <a:r>
              <a:rPr lang="en-us" sz="1600" cap="none">
                <a:latin typeface="Calibri" pitchFamily="2" charset="0"/>
                <a:ea typeface="Arial" pitchFamily="2" charset="0"/>
                <a:cs typeface="Calibri" pitchFamily="2" charset="0"/>
              </a:rPr>
              <a:t> </a:t>
            </a:r>
            <a:endParaRPr lang="en-us" sz="1600" cap="none">
              <a:latin typeface="Calibri" pitchFamily="2" charset="0"/>
              <a:ea typeface="Arial" pitchFamily="2" charset="0"/>
              <a:cs typeface="Calibri" pitchFamily="2" charset="0"/>
            </a:endParaRPr>
          </a:p>
          <a:p>
            <a:pPr lvl="1" marL="742950" indent="-28575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File comparison software</a:t>
            </a:r>
            <a:endParaRPr lang="en-us" sz="1600" cap="none">
              <a:latin typeface="Calibri" pitchFamily="2" charset="0"/>
              <a:ea typeface="Arial" pitchFamily="2" charset="0"/>
              <a:cs typeface="Calibri" pitchFamily="2" charset="0"/>
            </a:endParaRPr>
          </a:p>
          <a:p>
            <a:pPr>
              <a:lnSpc>
                <a:spcPct val="90000"/>
              </a:lnSpc>
              <a:spcBef>
                <a:spcPts val="480"/>
              </a:spcBef>
            </a:pPr>
            <a:r>
              <a:rPr lang="en-us" sz="1600" b="1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Download and INSTALL (</a:t>
            </a:r>
            <a:r>
              <a:rPr lang="en-us" sz="1600" b="1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cygwin):</a:t>
            </a:r>
            <a:endParaRPr lang="en-us" sz="1600" b="1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914400" indent="-381000">
              <a:buClr>
                <a:srgbClr val="000000"/>
              </a:buClr>
              <a:buSzPts val="2400"/>
              <a:buFont typeface="Calibri" pitchFamily="2" charset="0"/>
              <a:buChar char="-"/>
            </a:pPr>
            <a:r>
              <a:rPr lang="en-us" sz="1600" u="sng" cap="none">
                <a:solidFill>
                  <a:schemeClr val="hlink"/>
                </a:solidFill>
                <a:latin typeface="Calibri" pitchFamily="2" charset="0"/>
                <a:ea typeface="Calibri" pitchFamily="2" charset="0"/>
                <a:cs typeface="Calibri" pitchFamily="2" charset="0"/>
                <a:hlinkClick r:id="rId5"/>
              </a:rPr>
              <a:t>https://</a:t>
            </a:r>
            <a:r>
              <a:rPr lang="en-us" sz="1600" u="sng" cap="none">
                <a:solidFill>
                  <a:schemeClr val="hlink"/>
                </a:solidFill>
                <a:latin typeface="Calibri" pitchFamily="2" charset="0"/>
                <a:ea typeface="Calibri" pitchFamily="2" charset="0"/>
                <a:cs typeface="Calibri" pitchFamily="2" charset="0"/>
                <a:hlinkClick r:id="rId5"/>
              </a:rPr>
              <a:t>cygwin.com/</a:t>
            </a:r>
            <a:r>
              <a:rPr lang="en-us" sz="1600" u="sng" cap="none">
                <a:solidFill>
                  <a:schemeClr val="hlink"/>
                </a:solidFill>
                <a:latin typeface="Calibri" pitchFamily="2" charset="0"/>
                <a:ea typeface="Calibri" pitchFamily="2" charset="0"/>
                <a:cs typeface="Calibri" pitchFamily="2" charset="0"/>
                <a:hlinkClick r:id="rId5"/>
              </a:rPr>
              <a:t>install.html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:</a:t>
            </a:r>
            <a:endParaRPr lang="en-us" sz="1600" b="1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914400" indent="-381000">
              <a:buClrTx/>
              <a:buSzPts val="24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Cygwin is a Linux environment based command prompt</a:t>
            </a:r>
            <a:endParaRPr lang="en-us"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Google Shape;103;ga62bde5d41_0_0"/>
          <p:cNvSpPr>
            <a:extLst>
              <a:ext uri="smNativeData">
                <pr:smNativeData xmlns:pr="smNativeData" xmlns="smNativeData" val="SMDATA_15_J+kFYxMAAAAlAAAAZAAAAE0AAAAAkAAAAJAAAACQAAAAk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kAIAAA4FAACENgAAkQ0AAAAgAAAmAAAACAAAAP//////////"/>
              </a:ext>
            </a:extLst>
          </p:cNvSpPr>
          <p:nvPr/>
        </p:nvSpPr>
        <p:spPr>
          <a:xfrm>
            <a:off x="416560" y="821690"/>
            <a:ext cx="8445500" cy="1383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457200" indent="-368300">
              <a:buSzPts val="22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Arial" pitchFamily="2" charset="0"/>
                <a:cs typeface="Calibri" pitchFamily="2" charset="0"/>
              </a:rPr>
              <a:t>Not be using any IDE (Integrated Development Environment).</a:t>
            </a:r>
            <a:endParaRPr lang="en-us" sz="1600" cap="none">
              <a:latin typeface="Calibri" pitchFamily="2" charset="0"/>
              <a:ea typeface="Arial" pitchFamily="2" charset="0"/>
              <a:cs typeface="Calibri" pitchFamily="2" charset="0"/>
            </a:endParaRPr>
          </a:p>
          <a:p>
            <a:pPr lvl="2" marL="457200" indent="-368300">
              <a:buSzPts val="22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Arial" pitchFamily="2" charset="0"/>
                <a:cs typeface="Calibri" pitchFamily="2" charset="0"/>
              </a:rPr>
              <a:t>Relying on IDE makes you lazy and more careless.</a:t>
            </a:r>
            <a:endParaRPr lang="en-us" sz="1600" cap="none">
              <a:latin typeface="Calibri" pitchFamily="2" charset="0"/>
              <a:ea typeface="Arial" pitchFamily="2" charset="0"/>
              <a:cs typeface="Calibri" pitchFamily="2" charset="0"/>
            </a:endParaRPr>
          </a:p>
          <a:p>
            <a:pPr lvl="2" marL="457200" indent="-368300">
              <a:buSzPts val="22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Arial" pitchFamily="2" charset="0"/>
                <a:cs typeface="Calibri" pitchFamily="2" charset="0"/>
              </a:rPr>
              <a:t>Be known of your own mistake, learn through emotional pain.</a:t>
            </a:r>
            <a:endParaRPr lang="en-us" sz="1600" cap="none">
              <a:latin typeface="Calibri" pitchFamily="2" charset="0"/>
              <a:ea typeface="Arial" pitchFamily="2" charset="0"/>
              <a:cs typeface="Calibri" pitchFamily="2" charset="0"/>
            </a:endParaRPr>
          </a:p>
          <a:p>
            <a:pPr lvl="2" marL="457200" indent="-368300">
              <a:buSzPts val="22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Arial" pitchFamily="2" charset="0"/>
                <a:cs typeface="Calibri" pitchFamily="2" charset="0"/>
              </a:rPr>
              <a:t>Use Google search to search for the different kinds of errors and understand what its means.</a:t>
            </a:r>
            <a:endParaRPr lang="en-us" sz="1600" cap="none">
              <a:latin typeface="Calibri" pitchFamily="2" charset="0"/>
              <a:ea typeface="Arial" pitchFamily="2" charset="0"/>
              <a:cs typeface="Calibri" pitchFamily="2" charset="0"/>
            </a:endParaRPr>
          </a:p>
          <a:p>
            <a:pPr marL="457200" indent="-381000">
              <a:lnSpc>
                <a:spcPct val="90000"/>
              </a:lnSpc>
              <a:buSzPts val="2400"/>
              <a:buFont typeface="Calibri" pitchFamily="2" charset="0"/>
              <a:buChar char="-"/>
            </a:pPr>
            <a:r>
              <a:rPr lang="en-us" sz="1600" cap="none">
                <a:latin typeface="Calibri" pitchFamily="2" charset="0"/>
                <a:ea typeface="Arial" pitchFamily="2" charset="0"/>
                <a:cs typeface="Calibri" pitchFamily="2" charset="0"/>
              </a:rPr>
              <a:t>Read the entire PowerPoint slide again if needed.</a:t>
            </a:r>
            <a:endParaRPr lang="en-us" sz="1600" cap="none">
              <a:latin typeface="Calibri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4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gAIAAAIBAABuNgAAwgMAABAAAAAmAAAACAAAAP//////////"/>
              </a:ext>
            </a:extLst>
          </p:cNvSpPr>
          <p:nvPr/>
        </p:nvSpPr>
        <p:spPr>
          <a:xfrm>
            <a:off x="406400" y="163830"/>
            <a:ext cx="8441690" cy="447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Introduction</a:t>
            </a:r>
            <a:endParaRPr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E381-CFC9-7A15-8797-3940ADD9716C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DB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3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jQIAACEFAABtNgAAxQ8AABAAAAAmAAAACAAAAP//////////"/>
              </a:ext>
            </a:extLst>
          </p:cNvSpPr>
          <p:nvPr/>
        </p:nvSpPr>
        <p:spPr>
          <a:xfrm>
            <a:off x="414655" y="833755"/>
            <a:ext cx="8432800" cy="1729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Download at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 </a:t>
            </a:r>
            <a:r>
              <a:rPr lang="en-us" sz="1600" u="sng" cap="none">
                <a:solidFill>
                  <a:schemeClr val="hlink"/>
                </a:solidFill>
                <a:latin typeface="Calibri" pitchFamily="2" charset="0"/>
                <a:ea typeface="Calibri" pitchFamily="2" charset="0"/>
                <a:cs typeface="Calibri" pitchFamily="2" charset="0"/>
                <a:hlinkClick r:id="rId3"/>
              </a:rPr>
              <a:t>https://</a:t>
            </a:r>
            <a:r>
              <a:rPr lang="en-us" sz="1600" u="sng" cap="none">
                <a:solidFill>
                  <a:schemeClr val="hlink"/>
                </a:solidFill>
                <a:latin typeface="Calibri" pitchFamily="2" charset="0"/>
                <a:ea typeface="Calibri" pitchFamily="2" charset="0"/>
                <a:cs typeface="Calibri" pitchFamily="2" charset="0"/>
                <a:hlinkClick r:id="rId3"/>
              </a:rPr>
              <a:t>cygwin.com/</a:t>
            </a:r>
            <a:r>
              <a:rPr lang="en-us" sz="1600" u="sng" cap="none">
                <a:solidFill>
                  <a:schemeClr val="hlink"/>
                </a:solidFill>
                <a:latin typeface="Calibri" pitchFamily="2" charset="0"/>
                <a:ea typeface="Calibri" pitchFamily="2" charset="0"/>
                <a:cs typeface="Calibri" pitchFamily="2" charset="0"/>
                <a:hlinkClick r:id="rId3"/>
              </a:rPr>
              <a:t>install.html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:</a:t>
            </a: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342900" marR="0" indent="-330200" algn="l">
              <a:spcBef>
                <a:spcPts val="480"/>
              </a:spcBef>
              <a:spcAft>
                <a:spcPts val="0"/>
              </a:spcAft>
              <a:buClrTx/>
              <a:buSzPts val="2200"/>
              <a:buFont typeface="Arial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Click install 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Cygwin</a:t>
            </a: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342900" marR="0" indent="-330200" algn="l">
              <a:spcBef>
                <a:spcPts val="480"/>
              </a:spcBef>
              <a:spcAft>
                <a:spcPts val="0"/>
              </a:spcAft>
              <a:buClrTx/>
              <a:buSzPts val="2200"/>
              <a:buFont typeface="Arial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Download the setup file</a:t>
            </a:r>
            <a:endParaRPr sz="1600" cap="none"/>
          </a:p>
          <a:p>
            <a:pPr lvl="1" marL="742950" marR="0" indent="-298450" algn="l">
              <a:spcBef>
                <a:spcPts val="400"/>
              </a:spcBef>
              <a:spcAft>
                <a:spcPts val="0"/>
              </a:spcAft>
              <a:buClrTx/>
              <a:buSzPts val="2200"/>
              <a:buFont typeface="Arial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setup-x86_</a:t>
            </a: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64.exe for 64-bit computer</a:t>
            </a:r>
            <a:endParaRPr sz="1600" cap="none"/>
          </a:p>
          <a:p>
            <a:pPr lvl="1" marL="742950" marR="0" indent="-298450" algn="l">
              <a:spcBef>
                <a:spcPts val="400"/>
              </a:spcBef>
              <a:spcAft>
                <a:spcPts val="0"/>
              </a:spcAft>
              <a:buClrTx/>
              <a:buSzPts val="2200"/>
              <a:buFont typeface="Arial" pitchFamily="2" charset="0"/>
              <a:buChar char="-"/>
            </a:pPr>
            <a:r>
              <a:rPr lang="en-us" sz="1600" cap="none">
                <a:latin typeface="Calibri" pitchFamily="2" charset="0"/>
                <a:ea typeface="Calibri" pitchFamily="2" charset="0"/>
                <a:cs typeface="Calibri" pitchFamily="2" charset="0"/>
              </a:rPr>
              <a:t>setup-x86.exe for 32-bit computer</a:t>
            </a:r>
            <a:endParaRPr sz="1600" cap="none"/>
          </a:p>
        </p:txBody>
      </p:sp>
      <p:pic>
        <p:nvPicPr>
          <p:cNvPr id="3" name="Google Shape;110;p3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Ckack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I0CAADREAAAbTYAAOgj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4655" y="2733675"/>
            <a:ext cx="8432800" cy="31032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111;p3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OgkAAOMZAAA8DwAAcxsAABAAAAAmAAAACAAAAP//////////"/>
              </a:ext>
            </a:extLst>
          </p:cNvSpPr>
          <p:nvPr/>
        </p:nvSpPr>
        <p:spPr>
          <a:xfrm>
            <a:off x="1499870" y="4208145"/>
            <a:ext cx="976630" cy="2540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Google Shape;112;p3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OgkAALUcAAA8DwAARR4AABAAAAAmAAAACAAAAP//////////"/>
              </a:ext>
            </a:extLst>
          </p:cNvSpPr>
          <p:nvPr/>
        </p:nvSpPr>
        <p:spPr>
          <a:xfrm>
            <a:off x="1499870" y="4666615"/>
            <a:ext cx="976630" cy="2540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Google Shape;113;p3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OgIAAA8SAAABBwAA2RIAABAAAAAmAAAACAAAAP//////////"/>
              </a:ext>
            </a:extLst>
          </p:cNvSpPr>
          <p:nvPr/>
        </p:nvSpPr>
        <p:spPr>
          <a:xfrm>
            <a:off x="361950" y="2935605"/>
            <a:ext cx="776605" cy="12827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RQQAABAAAAAmAAAACAAAAP//////////"/>
              </a:ext>
            </a:extLst>
          </p:cNvSpPr>
          <p:nvPr/>
        </p:nvSpPr>
        <p:spPr>
          <a:xfrm>
            <a:off x="420370" y="215265"/>
            <a:ext cx="833818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Download </a:t>
            </a: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Cygwin</a:t>
            </a:r>
            <a:endParaRPr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8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929E-D0C9-7A64-8797-2631DCD97173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  <p:extLst>
      <p:ext uri="smNativeData">
        <pr:smNativeData xmlns:pr="smNativeData" xmlns="smNativeData" val="J+kFYwEAAAAFAAAA/f///wEAAAABAAAAAAAAAAAAAAAAAAAAAAAAAA=="/>
      </p:ext>
    </p:ext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8;p4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C940a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HoJAAAIBwAAxi4AACg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0510" y="1143000"/>
            <a:ext cx="6062980" cy="457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19;p4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OCIAAFggAAB9KAAAwyIAABAAAAAmAAAACAAAAP//////////"/>
              </a:ext>
            </a:extLst>
          </p:cNvSpPr>
          <p:nvPr/>
        </p:nvSpPr>
        <p:spPr>
          <a:xfrm>
            <a:off x="5562600" y="5257800"/>
            <a:ext cx="1019175" cy="393065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B49F-D1C9-7A42-8797-2717FAD97172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4;p5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C940a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HgJAAAIBwAAyC4AACg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143000"/>
            <a:ext cx="6065520" cy="457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25;p5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OCIAAFggAAB9KAAAwyIAABAAAAAmAAAACAAAAP//////////"/>
              </a:ext>
            </a:extLst>
          </p:cNvSpPr>
          <p:nvPr/>
        </p:nvSpPr>
        <p:spPr>
          <a:xfrm>
            <a:off x="5562600" y="5257800"/>
            <a:ext cx="1019175" cy="393065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A192-DCC9-7A57-8797-2A02EFD9717F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6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BGveNG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HoJAAAIBwAAxi4AACg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0510" y="1143000"/>
            <a:ext cx="6062980" cy="457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32;p6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OCIAAFggAAB9KAAAwyIAABAAAAAmAAAACAAAAP//////////"/>
              </a:ext>
            </a:extLst>
          </p:cNvSpPr>
          <p:nvPr/>
        </p:nvSpPr>
        <p:spPr>
          <a:xfrm>
            <a:off x="5562600" y="5257800"/>
            <a:ext cx="1019175" cy="393065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Google Shape;133;p6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UAoAAJgNAAB4LQAA0BEAABAAAAAmAAAACAAAAP//////////"/>
              </a:ext>
            </a:extLst>
          </p:cNvSpPr>
          <p:nvPr/>
        </p:nvSpPr>
        <p:spPr>
          <a:xfrm>
            <a:off x="1676400" y="2209800"/>
            <a:ext cx="5715000" cy="6858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Google Shape;134;p6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UAoAAEgSAAB4LQAAcBcAABAAAAAmAAAACAAAAP//////////"/>
              </a:ext>
            </a:extLst>
          </p:cNvSpPr>
          <p:nvPr/>
        </p:nvSpPr>
        <p:spPr>
          <a:xfrm>
            <a:off x="1676400" y="2971800"/>
            <a:ext cx="5715000" cy="8382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RQQAABAAAAAmAAAACAAAAP//////////"/>
              </a:ext>
            </a:extLst>
          </p:cNvSpPr>
          <p:nvPr/>
        </p:nvSpPr>
        <p:spPr>
          <a:xfrm>
            <a:off x="420370" y="215265"/>
            <a:ext cx="833818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Use default root directory (recommended)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lvl="1"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9687-C9C9-7A60-8797-3F35D8D9716A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0;p7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C940a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HoJAAAIBwAAxi4AACg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0510" y="1143000"/>
            <a:ext cx="6062980" cy="457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41;p7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OCIAAFggAAB9KAAAwyIAABAAAAAmAAAACAAAAP//////////"/>
              </a:ext>
            </a:extLst>
          </p:cNvSpPr>
          <p:nvPr/>
        </p:nvSpPr>
        <p:spPr>
          <a:xfrm>
            <a:off x="5562600" y="5257800"/>
            <a:ext cx="1019175" cy="393065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RQQAABAAAAAmAAAACAAAAP//////////"/>
              </a:ext>
            </a:extLst>
          </p:cNvSpPr>
          <p:nvPr/>
        </p:nvSpPr>
        <p:spPr>
          <a:xfrm>
            <a:off x="420370" y="215265"/>
            <a:ext cx="833818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Local Package Directory can be installed anywhere, for example in D:\</a:t>
            </a:r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Cygwin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8779-37C9-7A71-8797-C124C9D97194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7;p8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BGveNG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HoJAAAIBwAAxi4AACg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0510" y="1143000"/>
            <a:ext cx="6062980" cy="457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48;p8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OCIAAFggAAB9KAAAwyIAABAAAAAmAAAACAAAAP//////////"/>
              </a:ext>
            </a:extLst>
          </p:cNvSpPr>
          <p:nvPr/>
        </p:nvSpPr>
        <p:spPr>
          <a:xfrm>
            <a:off x="5562600" y="5257800"/>
            <a:ext cx="1019175" cy="393065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Google Shape;149;p8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eA8AAHgPAADYGAAA4xEAABAAAAAmAAAACAAAAP//////////"/>
              </a:ext>
            </a:extLst>
          </p:cNvSpPr>
          <p:nvPr/>
        </p:nvSpPr>
        <p:spPr>
          <a:xfrm>
            <a:off x="2514600" y="2514600"/>
            <a:ext cx="1524000" cy="393065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FMBAADhNQAARQQAABAAAAAmAAAACAAAAP//////////"/>
              </a:ext>
            </a:extLst>
          </p:cNvSpPr>
          <p:nvPr/>
        </p:nvSpPr>
        <p:spPr>
          <a:xfrm>
            <a:off x="420370" y="215265"/>
            <a:ext cx="833818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lvl="1"/>
            <a:r>
              <a:rPr lang="en-us" sz="18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Select Direct Connection</a:t>
            </a:r>
            <a:endParaRPr lang="en-us" sz="18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9A4F-01C9-7A6C-8797-F739D4D971A2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2;p10"/>
          <p:cNvPicPr>
            <a:extLst>
              <a:ext uri="smNativeData">
                <pr:smNativeData xmlns:pr="smNativeData" xmlns="smNativeData" val="SMDATA_17_J+kF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HgAAADNCAAAgTcAAGU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30655"/>
            <a:ext cx="8946515" cy="4648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63;p10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8AAAAE0QAADAAwAAtREAABAAAAAmAAAACAAAAP//////////"/>
              </a:ext>
            </a:extLst>
          </p:cNvSpPr>
          <p:nvPr/>
        </p:nvSpPr>
        <p:spPr>
          <a:xfrm>
            <a:off x="152400" y="2649855"/>
            <a:ext cx="457200" cy="2286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Google Shape;164;p10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GAYAAFUXAADoCAAAvRgAABAAAAAmAAAACAAAAP//////////"/>
              </a:ext>
            </a:extLst>
          </p:cNvSpPr>
          <p:nvPr/>
        </p:nvSpPr>
        <p:spPr>
          <a:xfrm>
            <a:off x="990600" y="3792855"/>
            <a:ext cx="457200" cy="2286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Google Shape;166;p10"/>
          <p:cNvSpPr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MBQTQ0o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MBQTQZ/f38AH0l9A8zMzADAwP8Af39/AAAAAAAAAAAAAAAAAAAAAAAAAAAAIQAAABgAAAAUAAAACAcAACUaAAAoMgAAjRsAABAAAAAmAAAACAAAAP//////////"/>
              </a:ext>
            </a:extLst>
          </p:cNvSpPr>
          <p:nvPr/>
        </p:nvSpPr>
        <p:spPr>
          <a:xfrm>
            <a:off x="1143000" y="4250055"/>
            <a:ext cx="7010400" cy="2286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Google Shape;235;g788537aeca_1_85"/>
          <p:cNvSpPr>
            <a:extLst>
              <a:ext uri="smNativeData">
                <pr:smNativeData xmlns:pr="smNativeData" xmlns="smNativeData" val="SMDATA_15_J+kF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gIAAIMBAADhNQAAIwYAABAAAAAmAAAACAAAAP//////////"/>
              </a:ext>
            </a:extLst>
          </p:cNvSpPr>
          <p:nvPr/>
        </p:nvSpPr>
        <p:spPr>
          <a:xfrm>
            <a:off x="420370" y="245745"/>
            <a:ext cx="8338185" cy="751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lang="en-us" sz="1600" u="sng" cap="none">
                <a:latin typeface="Calibri" pitchFamily="2" charset="0"/>
                <a:ea typeface="Calibri" pitchFamily="2" charset="0"/>
                <a:cs typeface="Calibri" pitchFamily="2" charset="0"/>
              </a:rPr>
              <a:t>Find your respective region and download mirror site (Optional)</a:t>
            </a:r>
            <a:endParaRPr lang="en-us" sz="1600" u="sng" cap="none"/>
          </a:p>
          <a:p>
            <a:pPr marL="342900" indent="-342900">
              <a:spcBef>
                <a:spcPts val="480"/>
              </a:spcBef>
              <a:buClrTx/>
              <a:buSzPts val="2400"/>
              <a:buFont typeface="Arial" pitchFamily="2" charset="0"/>
              <a:buChar char="-"/>
            </a:pPr>
            <a:r>
              <a:rPr lang="en-us" sz="1600" u="sng" cap="none">
                <a:latin typeface="Calibri" pitchFamily="2" charset="0"/>
                <a:ea typeface="Calibri" pitchFamily="2" charset="0"/>
                <a:cs typeface="Calibri" pitchFamily="2" charset="0"/>
                <a:hlinkClick r:id="rId4"/>
              </a:rPr>
              <a:t>https://</a:t>
            </a:r>
            <a:r>
              <a:rPr lang="en-us" sz="1600" u="sng" cap="none">
                <a:latin typeface="Calibri" pitchFamily="2" charset="0"/>
                <a:ea typeface="Calibri" pitchFamily="2" charset="0"/>
                <a:cs typeface="Calibri" pitchFamily="2" charset="0"/>
                <a:hlinkClick r:id="rId4"/>
              </a:rPr>
              <a:t>cygwin.com/</a:t>
            </a:r>
            <a:r>
              <a:rPr lang="en-us" sz="1600" u="sng" cap="none">
                <a:latin typeface="Calibri" pitchFamily="2" charset="0"/>
                <a:ea typeface="Calibri" pitchFamily="2" charset="0"/>
                <a:cs typeface="Calibri" pitchFamily="2" charset="0"/>
                <a:hlinkClick r:id="rId4"/>
              </a:rPr>
              <a:t>install.html</a:t>
            </a:r>
            <a:endParaRPr lang="en-us" sz="1600" u="sng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"/>
          <p:cNvSpPr>
            <a:spLocks noGrp="1" noChangeArrowheads="1"/>
            <a:extLst>
              <a:ext uri="smNativeData">
                <pr:smNativeData xmlns:pr="smNativeData" xmlns="smNativeData" val="SMDATA_15_J+kF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CgAABonAABwN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42F87AE-E0C9-7A71-8797-1624C9D97143}" type="slidenum">
              <a:rPr lang="en-us" cap="none"/>
              <a:t>9</a:t>
            </a:fld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Common</cp:lastModifiedBy>
  <cp:revision>0</cp:revision>
  <dcterms:created xsi:type="dcterms:W3CDTF">2021-05-15T02:55:25Z</dcterms:created>
  <dcterms:modified xsi:type="dcterms:W3CDTF">2022-08-24T09:02:31Z</dcterms:modified>
</cp:coreProperties>
</file>