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793oBc/TGzkmdopLz70vsycA+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B18DD-B5AC-45B1-8711-1E80A6BB9F06}">
  <a:tblStyle styleId="{25AB18DD-B5AC-45B1-8711-1E80A6BB9F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819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94daeaba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a94daeaba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4daeaba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a94daeaba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a94daeabaf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4daeaba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a94daeaba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a94daeabaf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94daeaba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94daeaba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a94daeabaf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94daea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94daea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255b9bb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b255b9bb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b255b9bbf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4daeaba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a94daeaba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a94daeabaf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9664cb5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a9664cb5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72f25078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b72f25078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b72f250780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9664cb5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a9664cb5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a9664cb50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e319b909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be319b909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be319b9090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76e7993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b76e7993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b76e799383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e319b909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be319b909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be319b9090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72f2507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b72f2507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b72f25078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72f2507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b72f2507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b72f25078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faaf22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a5faaf22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4daeaba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a94daeaba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a94daeabaf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4daeaba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a94daeaba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a94daeabaf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4daeaba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a94daeaba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3" name="Google Shape;123;ga94daeabaf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4daeaba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a94daeaba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faaf22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a5faaf223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a5faaf2238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e5eee00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d2e5eee00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d2e5eee003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#006 (Lab)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if, else if, else, ternary, switch case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4daeabaf_0_47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ternary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4daeabaf_0_51"/>
          <p:cNvSpPr txBox="1"/>
          <p:nvPr/>
        </p:nvSpPr>
        <p:spPr>
          <a:xfrm>
            <a:off x="493375" y="2944950"/>
            <a:ext cx="83532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(condition) ? (execute this if true) : ( execute this if false );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94daeabaf_0_63"/>
          <p:cNvSpPr txBox="1"/>
          <p:nvPr/>
        </p:nvSpPr>
        <p:spPr>
          <a:xfrm>
            <a:off x="493375" y="612550"/>
            <a:ext cx="31650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else form: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condition )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(“a”);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(“b”);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a94daeabaf_0_63"/>
          <p:cNvSpPr txBox="1"/>
          <p:nvPr/>
        </p:nvSpPr>
        <p:spPr>
          <a:xfrm>
            <a:off x="3852333" y="612550"/>
            <a:ext cx="5147067" cy="156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ternary: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condition ) ?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(“a”) :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(“b”);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94daeabaf_0_70"/>
          <p:cNvSpPr txBox="1"/>
          <p:nvPr/>
        </p:nvSpPr>
        <p:spPr>
          <a:xfrm>
            <a:off x="493375" y="612550"/>
            <a:ext cx="3165000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else form: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condition )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printf(“a”);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 condition)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printf(“c”);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printf(“b”);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a94daeabaf_0_70"/>
          <p:cNvSpPr txBox="1"/>
          <p:nvPr/>
        </p:nvSpPr>
        <p:spPr>
          <a:xfrm>
            <a:off x="4478866" y="612550"/>
            <a:ext cx="4427400" cy="3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ternary: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(( condition ) ?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(“a”)  :  (( condition ) ?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(“c”) :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(“b”) ));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94daeabaf_0_43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features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55b9bbfe_0_0"/>
          <p:cNvSpPr txBox="1"/>
          <p:nvPr/>
        </p:nvSpPr>
        <p:spPr>
          <a:xfrm>
            <a:off x="762125" y="612550"/>
            <a:ext cx="3165000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one liner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(condition)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(“a”);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(condition)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(“c”);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(“b”);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b255b9bbfe_0_0"/>
          <p:cNvSpPr txBox="1"/>
          <p:nvPr/>
        </p:nvSpPr>
        <p:spPr>
          <a:xfrm>
            <a:off x="4213700" y="612550"/>
            <a:ext cx="4514700" cy="55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write an “if” statement without using the scope { … } if you are just writing one line statement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4daeabaf_0_57"/>
          <p:cNvSpPr txBox="1"/>
          <p:nvPr/>
        </p:nvSpPr>
        <p:spPr>
          <a:xfrm>
            <a:off x="493375" y="1517250"/>
            <a:ext cx="8506200" cy="4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(((condition) ? (execute this if true)  : ( execute this if false )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((condition) ? ((condition) ? (execute this if true)  : (((condition) ? (execute this if true)  : ( execute this if false )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 (execute this if true)  : ( execute this if false )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(((condition) ? (execute this if true)  : ( execute this if false )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(execute this if true)  : ( execute this if false )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(((condition) ? (execute this if true)  : ( execute this if false )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 ((condition) ? (execute this if true)  : ( execute this if false )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 ( execute this if false ) 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a94daeabaf_0_57"/>
          <p:cNvSpPr txBox="1"/>
          <p:nvPr/>
        </p:nvSpPr>
        <p:spPr>
          <a:xfrm>
            <a:off x="493375" y="217050"/>
            <a:ext cx="83532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ternary is possible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9664cb50d_0_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condition part 2:</a:t>
            </a:r>
            <a:br>
              <a:rPr lang="en-US" sz="4000" b="1" dirty="0"/>
            </a:b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Circuiting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72f250780_0_12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on Short Circuiting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b72f250780_0_12"/>
          <p:cNvSpPr txBox="1"/>
          <p:nvPr/>
        </p:nvSpPr>
        <p:spPr>
          <a:xfrm>
            <a:off x="493375" y="1869650"/>
            <a:ext cx="83382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to * and / operator that falls under the same precedence level, short circuiting is what it called,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automatic “parenthesize” the execution order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“first come first serve” method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- AND operator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- OR operator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664cb50d_0_10"/>
          <p:cNvSpPr txBox="1"/>
          <p:nvPr/>
        </p:nvSpPr>
        <p:spPr>
          <a:xfrm>
            <a:off x="493375" y="485075"/>
            <a:ext cx="83382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Operator(&amp;&amp;); OR Operator(||);</a:t>
            </a:r>
          </a:p>
        </p:txBody>
      </p:sp>
      <p:sp>
        <p:nvSpPr>
          <p:cNvPr id="205" name="Google Shape;205;ga9664cb50d_0_10"/>
          <p:cNvSpPr txBox="1"/>
          <p:nvPr/>
        </p:nvSpPr>
        <p:spPr>
          <a:xfrm>
            <a:off x="493375" y="1210475"/>
            <a:ext cx="7390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truth table and OR truth table (Boolean algebra)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" name="Google Shape;206;ga9664cb50d_0_10"/>
          <p:cNvGraphicFramePr/>
          <p:nvPr>
            <p:extLst>
              <p:ext uri="{D42A27DB-BD31-4B8C-83A1-F6EECF244321}">
                <p14:modId xmlns:p14="http://schemas.microsoft.com/office/powerpoint/2010/main" val="199501626"/>
              </p:ext>
            </p:extLst>
          </p:nvPr>
        </p:nvGraphicFramePr>
        <p:xfrm>
          <a:off x="1086701" y="1935875"/>
          <a:ext cx="2734425" cy="3597250"/>
        </p:xfrm>
        <a:graphic>
          <a:graphicData uri="http://schemas.openxmlformats.org/drawingml/2006/table">
            <a:tbl>
              <a:tblPr>
                <a:noFill/>
                <a:tableStyleId>{25AB18DD-B5AC-45B1-8711-1E80A6BB9F06}</a:tableStyleId>
              </a:tblPr>
              <a:tblGrid>
                <a:gridCol w="9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Output AND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7" name="Google Shape;207;ga9664cb50d_0_10"/>
          <p:cNvGraphicFramePr/>
          <p:nvPr>
            <p:extLst>
              <p:ext uri="{D42A27DB-BD31-4B8C-83A1-F6EECF244321}">
                <p14:modId xmlns:p14="http://schemas.microsoft.com/office/powerpoint/2010/main" val="8063178"/>
              </p:ext>
            </p:extLst>
          </p:nvPr>
        </p:nvGraphicFramePr>
        <p:xfrm>
          <a:off x="5240976" y="1997563"/>
          <a:ext cx="2734425" cy="3473875"/>
        </p:xfrm>
        <a:graphic>
          <a:graphicData uri="http://schemas.openxmlformats.org/drawingml/2006/table">
            <a:tbl>
              <a:tblPr>
                <a:noFill/>
                <a:tableStyleId>{25AB18DD-B5AC-45B1-8711-1E80A6BB9F06}</a:tableStyleId>
              </a:tblPr>
              <a:tblGrid>
                <a:gridCol w="9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Output </a:t>
                      </a:r>
                      <a:r>
                        <a:rPr lang="en-US"/>
                        <a:t>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319b9090_0_30"/>
          <p:cNvSpPr txBox="1"/>
          <p:nvPr/>
        </p:nvSpPr>
        <p:spPr>
          <a:xfrm>
            <a:off x="493375" y="485075"/>
            <a:ext cx="8338200" cy="59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2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if, else if and else statement is one of the basics in programming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how to execute codes under specific condition 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2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to read code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the rules of if, else if and else statement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the different ways to create condition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how condition is being evaluated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76e799383_0_2"/>
          <p:cNvSpPr txBox="1"/>
          <p:nvPr/>
        </p:nvSpPr>
        <p:spPr>
          <a:xfrm>
            <a:off x="493375" y="485075"/>
            <a:ext cx="8338200" cy="5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Operator(&amp;&amp;); OR Operator(||);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b76e799383_0_2"/>
          <p:cNvSpPr txBox="1"/>
          <p:nvPr/>
        </p:nvSpPr>
        <p:spPr>
          <a:xfrm>
            <a:off x="493375" y="2032725"/>
            <a:ext cx="2447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1, b = 0;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&amp;&amp; b ) </a:t>
            </a:r>
            <a:r>
              <a:rPr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(“true”);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(“false”);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(“a=%d, b=%d”, a, b); </a:t>
            </a:r>
            <a:endParaRPr sz="1500" dirty="0"/>
          </a:p>
        </p:txBody>
      </p:sp>
      <p:sp>
        <p:nvSpPr>
          <p:cNvPr id="215" name="Google Shape;215;gb76e799383_0_2"/>
          <p:cNvSpPr txBox="1"/>
          <p:nvPr/>
        </p:nvSpPr>
        <p:spPr>
          <a:xfrm>
            <a:off x="493375" y="1188775"/>
            <a:ext cx="83382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around with this example, and observe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b76e799383_0_2"/>
          <p:cNvSpPr txBox="1"/>
          <p:nvPr/>
        </p:nvSpPr>
        <p:spPr>
          <a:xfrm>
            <a:off x="2940475" y="2032725"/>
            <a:ext cx="2447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1, b = 0;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&amp;&amp; ++b )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(“true”);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(“false”);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(“a=%d, b=%d”, a, b); </a:t>
            </a:r>
            <a:endParaRPr sz="1500" dirty="0"/>
          </a:p>
        </p:txBody>
      </p:sp>
      <p:sp>
        <p:nvSpPr>
          <p:cNvPr id="217" name="Google Shape;217;gb76e799383_0_2"/>
          <p:cNvSpPr txBox="1"/>
          <p:nvPr/>
        </p:nvSpPr>
        <p:spPr>
          <a:xfrm>
            <a:off x="5387575" y="2032725"/>
            <a:ext cx="2447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1, b = 0;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b &amp;&amp; ++a )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(“true”);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(“false”);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(“a=%d, b=%d”, a, b); </a:t>
            </a:r>
            <a:endParaRPr sz="1500" dirty="0"/>
          </a:p>
        </p:txBody>
      </p:sp>
      <p:sp>
        <p:nvSpPr>
          <p:cNvPr id="218" name="Google Shape;218;gb76e799383_0_2"/>
          <p:cNvSpPr txBox="1"/>
          <p:nvPr/>
        </p:nvSpPr>
        <p:spPr>
          <a:xfrm>
            <a:off x="493375" y="4238275"/>
            <a:ext cx="2447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1, b = 0;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|| b )</a:t>
            </a:r>
            <a:r>
              <a:rPr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(“true”);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(“false”);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(“a=%d, b=%d”, a, b); </a:t>
            </a:r>
            <a:endParaRPr sz="1500" dirty="0"/>
          </a:p>
        </p:txBody>
      </p:sp>
      <p:sp>
        <p:nvSpPr>
          <p:cNvPr id="219" name="Google Shape;219;gb76e799383_0_2"/>
          <p:cNvSpPr txBox="1"/>
          <p:nvPr/>
        </p:nvSpPr>
        <p:spPr>
          <a:xfrm>
            <a:off x="2940475" y="4238275"/>
            <a:ext cx="2447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1, b = 0;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--a || ++b )</a:t>
            </a:r>
            <a:r>
              <a:rPr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(“true”);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(“false”);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(“a=%d, b=%d”, a, b); </a:t>
            </a:r>
            <a:endParaRPr sz="1500" dirty="0"/>
          </a:p>
        </p:txBody>
      </p:sp>
      <p:sp>
        <p:nvSpPr>
          <p:cNvPr id="220" name="Google Shape;220;gb76e799383_0_2"/>
          <p:cNvSpPr txBox="1"/>
          <p:nvPr/>
        </p:nvSpPr>
        <p:spPr>
          <a:xfrm>
            <a:off x="5387575" y="4238275"/>
            <a:ext cx="2447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= 1, b = 0;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b || ++a )</a:t>
            </a:r>
            <a:r>
              <a:rPr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(“true”);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(“false”);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(“a=%d, b=%d”, a, b); </a:t>
            </a:r>
            <a:endParaRPr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e319b9090_0_12"/>
          <p:cNvSpPr txBox="1"/>
          <p:nvPr/>
        </p:nvSpPr>
        <p:spPr>
          <a:xfrm>
            <a:off x="493375" y="2644525"/>
            <a:ext cx="8650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&amp;&amp; b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is true, b is then evaluated to check if true or false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is false,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is NOT evaluated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whole condition returns false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be319b9090_0_12"/>
          <p:cNvSpPr txBox="1"/>
          <p:nvPr/>
        </p:nvSpPr>
        <p:spPr>
          <a:xfrm>
            <a:off x="493375" y="1211077"/>
            <a:ext cx="83382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left to right evaluation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how to read the code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be319b9090_0_12"/>
          <p:cNvSpPr txBox="1"/>
          <p:nvPr/>
        </p:nvSpPr>
        <p:spPr>
          <a:xfrm>
            <a:off x="493375" y="4233200"/>
            <a:ext cx="8650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|| b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is true,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is NOT evaluated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whole condition returns true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is false, b is then evaluated to check if true or false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3;gb76e799383_0_2"/>
          <p:cNvSpPr txBox="1"/>
          <p:nvPr/>
        </p:nvSpPr>
        <p:spPr>
          <a:xfrm>
            <a:off x="493375" y="485075"/>
            <a:ext cx="8338200" cy="61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Operator(&amp;&amp;); OR Operator(||);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72f250780_0_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Circuiting Example: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b72f250780_0_0"/>
          <p:cNvSpPr txBox="1"/>
          <p:nvPr/>
        </p:nvSpPr>
        <p:spPr>
          <a:xfrm>
            <a:off x="493375" y="1177174"/>
            <a:ext cx="8338200" cy="439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&amp;&amp; b || c) {}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deduction: (a &amp;&amp; b) || 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is being evaluated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is false, (a &amp;&amp; b) = false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is then evaluated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 is true, condition = true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false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is true, b is then evaluated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 is false, (a &amp;&amp; b) = false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is then evaluated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 is true, (a &amp;&amp; b) = true, c is NOT evaluated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|| b &amp;&amp; c) {}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deduction: (a || b) &amp;&amp; c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72f250780_0_6"/>
          <p:cNvSpPr txBox="1"/>
          <p:nvPr/>
        </p:nvSpPr>
        <p:spPr>
          <a:xfrm>
            <a:off x="493375" y="485075"/>
            <a:ext cx="8338200" cy="1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Circuiting:</a:t>
            </a:r>
            <a:endParaRPr sz="28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it is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to add your own parentheses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the desired results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leave it if you know what you are doing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b72f250780_0_6"/>
          <p:cNvSpPr txBox="1"/>
          <p:nvPr/>
        </p:nvSpPr>
        <p:spPr>
          <a:xfrm>
            <a:off x="493375" y="2866299"/>
            <a:ext cx="8338200" cy="20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added parentheses: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&amp;&amp; (b || c) ) {}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deduction: a &amp;&amp; (b || c)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a || (b &amp;&amp; c) ) {}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deduction: a || (b &amp;&amp; c)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faaf2238_0_85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if, else if, else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4daeabaf_0_33"/>
          <p:cNvSpPr txBox="1"/>
          <p:nvPr/>
        </p:nvSpPr>
        <p:spPr>
          <a:xfrm>
            <a:off x="493375" y="485075"/>
            <a:ext cx="3079558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condition )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 condition )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94daeabaf_0_33"/>
          <p:cNvSpPr txBox="1"/>
          <p:nvPr/>
        </p:nvSpPr>
        <p:spPr>
          <a:xfrm>
            <a:off x="3654700" y="485075"/>
            <a:ext cx="51153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structure, syntax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4daeabaf_0_21"/>
          <p:cNvSpPr txBox="1"/>
          <p:nvPr/>
        </p:nvSpPr>
        <p:spPr>
          <a:xfrm>
            <a:off x="840531" y="485074"/>
            <a:ext cx="2901466" cy="573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condition )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 condition )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 condition )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a94daeabaf_0_21"/>
          <p:cNvSpPr txBox="1"/>
          <p:nvPr/>
        </p:nvSpPr>
        <p:spPr>
          <a:xfrm>
            <a:off x="3801845" y="485075"/>
            <a:ext cx="5115300" cy="53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start of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pair up with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nearest if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nearest else if 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compile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pair up with the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nearest UNPAIRED if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nearest else if 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compile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a94daeabaf_0_21"/>
          <p:cNvSpPr/>
          <p:nvPr/>
        </p:nvSpPr>
        <p:spPr>
          <a:xfrm rot="-5400000">
            <a:off x="-131469" y="1302027"/>
            <a:ext cx="1638000" cy="306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a94daeabaf_0_21"/>
          <p:cNvSpPr/>
          <p:nvPr/>
        </p:nvSpPr>
        <p:spPr>
          <a:xfrm rot="-5400000">
            <a:off x="133731" y="2682252"/>
            <a:ext cx="1107600" cy="306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94daeabaf_0_21"/>
          <p:cNvSpPr/>
          <p:nvPr/>
        </p:nvSpPr>
        <p:spPr>
          <a:xfrm rot="-5400000">
            <a:off x="103807" y="3829800"/>
            <a:ext cx="1107600" cy="306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4daeabaf_0_76"/>
          <p:cNvSpPr txBox="1"/>
          <p:nvPr/>
        </p:nvSpPr>
        <p:spPr>
          <a:xfrm>
            <a:off x="506125" y="790225"/>
            <a:ext cx="77826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condition )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 ( condition )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 condition ) 	/*paired 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			/*paired 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				/*paired 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a94daeabaf_0_76"/>
          <p:cNvSpPr txBox="1"/>
          <p:nvPr/>
        </p:nvSpPr>
        <p:spPr>
          <a:xfrm>
            <a:off x="506125" y="204625"/>
            <a:ext cx="51153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a94daeabaf_0_76"/>
          <p:cNvSpPr/>
          <p:nvPr/>
        </p:nvSpPr>
        <p:spPr>
          <a:xfrm rot="-5400000">
            <a:off x="468775" y="1895167"/>
            <a:ext cx="809100" cy="306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a94daeabaf_0_76"/>
          <p:cNvSpPr/>
          <p:nvPr/>
        </p:nvSpPr>
        <p:spPr>
          <a:xfrm rot="-5400000">
            <a:off x="451700" y="2764367"/>
            <a:ext cx="759900" cy="306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a94daeabaf_0_76"/>
          <p:cNvSpPr/>
          <p:nvPr/>
        </p:nvSpPr>
        <p:spPr>
          <a:xfrm rot="-5400000">
            <a:off x="-1499850" y="2546000"/>
            <a:ext cx="3512700" cy="414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4daeabaf_0_39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condition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faaf2238_0_93"/>
          <p:cNvSpPr txBox="1"/>
          <p:nvPr/>
        </p:nvSpPr>
        <p:spPr>
          <a:xfrm>
            <a:off x="493375" y="485075"/>
            <a:ext cx="2749358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condition )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 condition )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a5faaf2238_0_93"/>
          <p:cNvSpPr txBox="1"/>
          <p:nvPr/>
        </p:nvSpPr>
        <p:spPr>
          <a:xfrm>
            <a:off x="3654700" y="485075"/>
            <a:ext cx="51153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2 kind of condition requirement: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true: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non-zero value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-1, 1, true, 0.000001f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false: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value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NULL,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nullptr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0, false 0.000000f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e5eee003_1_10"/>
          <p:cNvSpPr txBox="1"/>
          <p:nvPr/>
        </p:nvSpPr>
        <p:spPr>
          <a:xfrm>
            <a:off x="506125" y="790225"/>
            <a:ext cx="2888400" cy="538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= 1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(i)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(“a”);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 --i )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(“b”);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 ++i ) 	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(“c”);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	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(“d”);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d2e5eee003_1_10"/>
          <p:cNvSpPr txBox="1"/>
          <p:nvPr/>
        </p:nvSpPr>
        <p:spPr>
          <a:xfrm>
            <a:off x="506125" y="204625"/>
            <a:ext cx="51153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2e5eee003_1_10"/>
          <p:cNvSpPr txBox="1"/>
          <p:nvPr/>
        </p:nvSpPr>
        <p:spPr>
          <a:xfrm>
            <a:off x="3584825" y="790225"/>
            <a:ext cx="28884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he print out?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“ac”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Microsoft Office PowerPoint</Application>
  <PresentationFormat>On-screen Show (4:3)</PresentationFormat>
  <Paragraphs>287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LESSON #006 (Lab) if, else if, else, ternary, switch case</vt:lpstr>
      <vt:lpstr>PowerPoint Presentation</vt:lpstr>
      <vt:lpstr>if, else if, else</vt:lpstr>
      <vt:lpstr>PowerPoint Presentation</vt:lpstr>
      <vt:lpstr>PowerPoint Presentation</vt:lpstr>
      <vt:lpstr>PowerPoint Presentation</vt:lpstr>
      <vt:lpstr>condition</vt:lpstr>
      <vt:lpstr>PowerPoint Presentation</vt:lpstr>
      <vt:lpstr>PowerPoint Presentation</vt:lpstr>
      <vt:lpstr>ternary</vt:lpstr>
      <vt:lpstr>PowerPoint Presentation</vt:lpstr>
      <vt:lpstr>PowerPoint Presentation</vt:lpstr>
      <vt:lpstr>PowerPoint Presentation</vt:lpstr>
      <vt:lpstr>features</vt:lpstr>
      <vt:lpstr>PowerPoint Presentation</vt:lpstr>
      <vt:lpstr>PowerPoint Presentation</vt:lpstr>
      <vt:lpstr>condition part 2: Short Circuiting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2021-05-15T05:22:47Z</dcterms:created>
  <dcterms:modified xsi:type="dcterms:W3CDTF">2021-12-22T07:47:04Z</dcterms:modified>
</cp:coreProperties>
</file>