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hvN2CfYjW16gUJkMrQ84ILDY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250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4daeaba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a94daeaba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4daeaba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94daeaba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94daeabaf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1a7f84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be1a7f84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1a7f84a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be1a7f84a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be1a7f84ae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e1a7f84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be1a7f84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1a7f84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be1a7f84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be1a7f84a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94daeaba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a94daeaba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faaf22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a5faaf22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a5faaf2238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#007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while, do while, for, break, continue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94daeabaf_0_47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rewriting while, do while, for loop back and fore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while loop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4daeabaf_0_33"/>
          <p:cNvSpPr txBox="1"/>
          <p:nvPr/>
        </p:nvSpPr>
        <p:spPr>
          <a:xfrm>
            <a:off x="493375" y="1116600"/>
            <a:ext cx="82767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your code */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94daeabaf_0_33"/>
          <p:cNvSpPr txBox="1"/>
          <p:nvPr/>
        </p:nvSpPr>
        <p:spPr>
          <a:xfrm>
            <a:off x="493375" y="287700"/>
            <a:ext cx="8328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structure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1a7f84ae_0_6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do while loop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1a7f84ae_0_14"/>
          <p:cNvSpPr txBox="1"/>
          <p:nvPr/>
        </p:nvSpPr>
        <p:spPr>
          <a:xfrm>
            <a:off x="493375" y="1116600"/>
            <a:ext cx="82767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your code */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(condition);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be1a7f84ae_0_14"/>
          <p:cNvSpPr txBox="1"/>
          <p:nvPr/>
        </p:nvSpPr>
        <p:spPr>
          <a:xfrm>
            <a:off x="493375" y="287700"/>
            <a:ext cx="8328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structure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1a7f84ae_0_10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for loop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e1a7f84ae_0_0"/>
          <p:cNvSpPr txBox="1"/>
          <p:nvPr/>
        </p:nvSpPr>
        <p:spPr>
          <a:xfrm>
            <a:off x="493375" y="1116600"/>
            <a:ext cx="82767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 (initial) ; (condition); (increment) )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your code */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e1a7f84ae_0_0"/>
          <p:cNvSpPr txBox="1"/>
          <p:nvPr/>
        </p:nvSpPr>
        <p:spPr>
          <a:xfrm>
            <a:off x="493375" y="287700"/>
            <a:ext cx="8328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structure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4daeabaf_0_39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condition/condition 2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faaf2238_0_93"/>
          <p:cNvSpPr txBox="1"/>
          <p:nvPr/>
        </p:nvSpPr>
        <p:spPr>
          <a:xfrm>
            <a:off x="408250" y="504800"/>
            <a:ext cx="51153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to if, else if and else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kind of condition requirement: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true:</a:t>
            </a:r>
            <a:endParaRPr sz="25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 value</a:t>
            </a:r>
            <a:endParaRPr sz="25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-1, 1, true, 0.000001f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false:</a:t>
            </a:r>
            <a:endParaRPr sz="25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value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NULL, nullptr, 0, false 0.000000</a:t>
            </a: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circuiting applies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(4:3)</PresentationFormat>
  <Paragraphs>40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LESSON #007 (Lab) while, do while, for, break, continue</vt:lpstr>
      <vt:lpstr>while loop</vt:lpstr>
      <vt:lpstr>PowerPoint Presentation</vt:lpstr>
      <vt:lpstr>do while loop</vt:lpstr>
      <vt:lpstr>PowerPoint Presentation</vt:lpstr>
      <vt:lpstr>for loop</vt:lpstr>
      <vt:lpstr>PowerPoint Presentation</vt:lpstr>
      <vt:lpstr>condition/condition 2</vt:lpstr>
      <vt:lpstr>PowerPoint Presentation</vt:lpstr>
      <vt:lpstr>rewriting while, do while, for loop back and fore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2021-05-15T05:23:01Z</dcterms:created>
  <dcterms:modified xsi:type="dcterms:W3CDTF">2021-05-15T05:23:05Z</dcterms:modified>
</cp:coreProperties>
</file>