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ho43MgiggfX2JyJANsD+mTei+b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99430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5faaf223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ga5faaf223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9664cb50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a9664cb50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a9664cb50d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722325" y="4406900"/>
            <a:ext cx="7772400" cy="20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LESSON #008 (Lab)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function declaration, function definition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Learn Programming Basics (C Language)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EEB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5faaf2238_0_85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function declaration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9664cb50d_0_10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syntax</a:t>
            </a:r>
            <a:endParaRPr sz="2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a9664cb50d_0_10"/>
          <p:cNvSpPr txBox="1"/>
          <p:nvPr/>
        </p:nvSpPr>
        <p:spPr>
          <a:xfrm>
            <a:off x="493375" y="1869650"/>
            <a:ext cx="8338200" cy="27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[return type] name (parameters…)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(4:3)</PresentationFormat>
  <Paragraphs>12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LESSON #008 (Lab) function declaration, function definition</vt:lpstr>
      <vt:lpstr>function declaration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revision>1</cp:revision>
  <dcterms:created xsi:type="dcterms:W3CDTF">2021-05-15T05:23:13Z</dcterms:created>
  <dcterms:modified xsi:type="dcterms:W3CDTF">2021-05-15T05:23:16Z</dcterms:modified>
</cp:coreProperties>
</file>