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62ufpiKzmmSj5A3A7tr9KY5G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26D084-5698-4D15-A542-64FA89052084}">
  <a:tblStyle styleId="{4B26D084-5698-4D15-A542-64FA890520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6260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5c971d8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b5c971d8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c971d86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b5c971d86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b5c971d86b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5c971d8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b5c971d8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5c971d86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b5c971d86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b5c971d86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664cb5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9664cb5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9664cb50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c971d8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b5c971d8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b5c971d8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c971d8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5c971d8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b5c971d86b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c971d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5c971d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b5c971d86b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c971d86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b5c971d86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c971d86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b5c971d86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b5c971d86b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5c971d86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b5c971d86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b5c971d86b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#009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Array, strings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c971d86b_0_1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Array of char, strings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5c971d86b_0_56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char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b5c971d86b_0_56"/>
          <p:cNvSpPr txBox="1"/>
          <p:nvPr/>
        </p:nvSpPr>
        <p:spPr>
          <a:xfrm>
            <a:off x="493375" y="1319175"/>
            <a:ext cx="83382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c[3] = {‘a’, ‘b’, ‘c’};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c[4] = {‘a’, ‘b’, ‘c’}; 	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s[] = “abcdefgh”;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s[4] = “abc”;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s[3] = “abc”;			/* compile error , why?*/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5c971d86b_0_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Array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5c971d86b_0_4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Bouns, truth about arrays, next topic on pointers: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5c971d86b_0_4"/>
          <p:cNvSpPr txBox="1"/>
          <p:nvPr/>
        </p:nvSpPr>
        <p:spPr>
          <a:xfrm>
            <a:off x="493375" y="1869650"/>
            <a:ext cx="8338200" cy="3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is just the sugar syntax of pointers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a[3] = {0, 1, 2};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*b = a;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printf(“%d\n”, a[2]);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printf(“%d\n, *(a + 2));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printf(“%d\n, *(b + 2));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printf(“%d\n, b[2]);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are equivalent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Array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664cb50d_0_1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 array of int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9664cb50d_0_10"/>
          <p:cNvSpPr txBox="1"/>
          <p:nvPr/>
        </p:nvSpPr>
        <p:spPr>
          <a:xfrm>
            <a:off x="493375" y="1177175"/>
            <a:ext cx="8338200" cy="18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abc[3]={0, 1, 2};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is an array of 3 int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contains a collection of int consist of 0, 1 and 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abc is (sizeof(int) * 3) bytes = 12 bytes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c971d86b_0_23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 array of int, Memory layout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5c971d86b_0_23"/>
          <p:cNvSpPr txBox="1"/>
          <p:nvPr/>
        </p:nvSpPr>
        <p:spPr>
          <a:xfrm>
            <a:off x="493375" y="1177175"/>
            <a:ext cx="8338200" cy="1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abc[3]={0, 1, 2};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 is located at the stack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recalls that stack grows downwards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gb5c971d86b_0_23"/>
          <p:cNvGraphicFramePr/>
          <p:nvPr/>
        </p:nvGraphicFramePr>
        <p:xfrm>
          <a:off x="4690575" y="3129075"/>
          <a:ext cx="495925" cy="3039300"/>
        </p:xfrm>
        <a:graphic>
          <a:graphicData uri="http://schemas.openxmlformats.org/drawingml/2006/table">
            <a:tbl>
              <a:tblPr>
                <a:noFill/>
                <a:tableStyleId>{4B26D084-5698-4D15-A542-64FA89052084}</a:tableStyleId>
              </a:tblPr>
              <a:tblGrid>
                <a:gridCol w="495925"/>
              </a:tblGrid>
              <a:tr h="10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0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0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1" name="Google Shape;111;gb5c971d86b_0_23"/>
          <p:cNvSpPr txBox="1"/>
          <p:nvPr/>
        </p:nvSpPr>
        <p:spPr>
          <a:xfrm>
            <a:off x="3138800" y="2969400"/>
            <a:ext cx="12504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0x0008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5c971d86b_0_23"/>
          <p:cNvSpPr txBox="1"/>
          <p:nvPr/>
        </p:nvSpPr>
        <p:spPr>
          <a:xfrm>
            <a:off x="3087500" y="3957050"/>
            <a:ext cx="12504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0x0004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5c971d86b_0_23"/>
          <p:cNvSpPr txBox="1"/>
          <p:nvPr/>
        </p:nvSpPr>
        <p:spPr>
          <a:xfrm>
            <a:off x="3190100" y="4944700"/>
            <a:ext cx="1147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5c971d86b_0_15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 array of int, try it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b5c971d86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75" y="2865775"/>
            <a:ext cx="5461200" cy="25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b5c971d86b_0_15"/>
          <p:cNvSpPr txBox="1"/>
          <p:nvPr/>
        </p:nvSpPr>
        <p:spPr>
          <a:xfrm>
            <a:off x="493375" y="1319175"/>
            <a:ext cx="83382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always starts from index 0, why?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understand when you </a:t>
            </a: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pointers</a:t>
            </a:r>
            <a:endParaRPr sz="2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observe?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c971d86b_0_35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 array of int, try it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b5c971d86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75" y="2865775"/>
            <a:ext cx="5461200" cy="25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5c971d86b_0_35"/>
          <p:cNvSpPr txBox="1"/>
          <p:nvPr/>
        </p:nvSpPr>
        <p:spPr>
          <a:xfrm>
            <a:off x="493375" y="1319175"/>
            <a:ext cx="83382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array[-1] possible?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course, you will understand once you learn pointers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now focus on the basic of array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5c971d86b_0_62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Subscript operator []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5c971d86b_0_4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b5c971d86b_0_42"/>
          <p:cNvSpPr txBox="1"/>
          <p:nvPr/>
        </p:nvSpPr>
        <p:spPr>
          <a:xfrm>
            <a:off x="493375" y="1319175"/>
            <a:ext cx="83382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abc[3];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declared abc as an array of 3 int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is not equal to initialize and not equal to assigning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5c971d86b_0_5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5c971d86b_0_50"/>
          <p:cNvSpPr txBox="1"/>
          <p:nvPr/>
        </p:nvSpPr>
        <p:spPr>
          <a:xfrm>
            <a:off x="493375" y="1319175"/>
            <a:ext cx="8338200" cy="1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abc[3]={0,1,2};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declared and initialize abc as an array of 3 int with values of 0,1 and 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is not equal to initialize and not equal to assigning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LESSON #009 (Lab) Array, strings</vt:lpstr>
      <vt:lpstr>Array</vt:lpstr>
      <vt:lpstr>PowerPoint Presentation</vt:lpstr>
      <vt:lpstr>PowerPoint Presentation</vt:lpstr>
      <vt:lpstr>PowerPoint Presentation</vt:lpstr>
      <vt:lpstr>PowerPoint Presentation</vt:lpstr>
      <vt:lpstr>Subscript operator []</vt:lpstr>
      <vt:lpstr>PowerPoint Presentation</vt:lpstr>
      <vt:lpstr>PowerPoint Presentation</vt:lpstr>
      <vt:lpstr>Array of char, strings</vt:lpstr>
      <vt:lpstr>PowerPoint Presentation</vt:lpstr>
      <vt:lpstr>Array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2021-05-15T07:01:05Z</dcterms:created>
  <dcterms:modified xsi:type="dcterms:W3CDTF">2021-05-15T07:01:08Z</dcterms:modified>
</cp:coreProperties>
</file>