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S2xrT548cYAfRfEqAsfChDY4R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660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664cb5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9664cb5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9664cb50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9ea060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b9ea060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b9ea0609c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eaf76b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b8eaf76b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b8eaf76be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eaf76be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b8eaf76be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b8eaf76be7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#010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pointers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664cb50d_0_1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9664cb50d_0_10"/>
          <p:cNvSpPr txBox="1"/>
          <p:nvPr/>
        </p:nvSpPr>
        <p:spPr>
          <a:xfrm>
            <a:off x="493375" y="1177175"/>
            <a:ext cx="83382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BUILD-IN TYPE that stores the address of a variable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ea0609cd_0_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9ea0609cd_0_0"/>
          <p:cNvSpPr txBox="1"/>
          <p:nvPr/>
        </p:nvSpPr>
        <p:spPr>
          <a:xfrm>
            <a:off x="493375" y="1177175"/>
            <a:ext cx="8338200" cy="2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binary operator of multiplying, (a * b)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a pointer variable (int *a)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dereferencing a pointer (*a = 1)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eaf76be7_1_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b8eaf76be7_1_0"/>
          <p:cNvSpPr txBox="1"/>
          <p:nvPr/>
        </p:nvSpPr>
        <p:spPr>
          <a:xfrm>
            <a:off x="493375" y="1177175"/>
            <a:ext cx="83382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int* a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■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is a pointer to an int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float* b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■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is a pointer to a float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 =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■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&amp;i, a stores the address of i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■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&amp;i, compile error, type is different, b only able to store the address of a variable of type float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8eaf76be7_1_6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LESSON #010 (Lab) pointers</vt:lpstr>
      <vt:lpstr>pointers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2021-05-15T07:01:18Z</dcterms:created>
  <dcterms:modified xsi:type="dcterms:W3CDTF">2021-05-15T07:01:22Z</dcterms:modified>
</cp:coreProperties>
</file>