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xJkGFXAm+ACTPb7ANiNzy/nbr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C637E6-306F-4069-AA72-4AFE931C3E05}">
  <a:tblStyle styleId="{01C637E6-306F-4069-AA72-4AFE931C3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2376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93871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c693871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c693871e9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f00553e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b8f00553e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f00553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b8f00553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gb8f00553e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8f00553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b8f00553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b8f00553e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f00553e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b8f00553e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b8f00553e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f00553e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b8f00553e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b8f00553e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f00553e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b8f00553e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LESSON #011 (Lab)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smtClean="0"/>
              <a:t>free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93871e97_0_0"/>
          <p:cNvSpPr txBox="1"/>
          <p:nvPr/>
        </p:nvSpPr>
        <p:spPr>
          <a:xfrm>
            <a:off x="493375" y="485075"/>
            <a:ext cx="8338200" cy="59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important basics of 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is to learn how to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ynamically allocate memory during runtime, using the “heap” part of the memory. </a:t>
            </a:r>
          </a:p>
          <a:p>
            <a:pPr marL="88900" lvl="0">
              <a:buClr>
                <a:schemeClr val="dk1"/>
              </a:buClr>
              <a:buSzPts val="2200"/>
            </a:pPr>
            <a:endParaRPr sz="2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200" b="1" u="sng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point, always remember programmer is useless without electricity 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03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f00553e7_0_1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malloc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f00553e7_0_5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b8f00553e7_0_5"/>
          <p:cNvSpPr txBox="1"/>
          <p:nvPr/>
        </p:nvSpPr>
        <p:spPr>
          <a:xfrm>
            <a:off x="493375" y="1177174"/>
            <a:ext cx="8338200" cy="107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call to the kernel/virtual paging to dynamic allocate memory during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memory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of the program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gb8f00553e7_0_5"/>
          <p:cNvGraphicFramePr/>
          <p:nvPr/>
        </p:nvGraphicFramePr>
        <p:xfrm>
          <a:off x="3456400" y="2341375"/>
          <a:ext cx="2231175" cy="4257975"/>
        </p:xfrm>
        <a:graphic>
          <a:graphicData uri="http://schemas.openxmlformats.org/drawingml/2006/table">
            <a:tbl>
              <a:tblPr>
                <a:noFill/>
                <a:tableStyleId>{01C637E6-306F-4069-AA72-4AFE931C3E05}</a:tableStyleId>
              </a:tblPr>
              <a:tblGrid>
                <a:gridCol w="2231175"/>
              </a:tblGrid>
              <a:tr h="59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CODE/TEXT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Global variables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52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6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Heap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4" name="Google Shape;104;gb8f00553e7_0_5"/>
          <p:cNvSpPr txBox="1"/>
          <p:nvPr/>
        </p:nvSpPr>
        <p:spPr>
          <a:xfrm>
            <a:off x="1929700" y="3130500"/>
            <a:ext cx="15267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8f00553e7_0_5"/>
          <p:cNvSpPr txBox="1"/>
          <p:nvPr/>
        </p:nvSpPr>
        <p:spPr>
          <a:xfrm>
            <a:off x="1887400" y="6261000"/>
            <a:ext cx="15690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b8f00553e7_0_5"/>
          <p:cNvCxnSpPr/>
          <p:nvPr/>
        </p:nvCxnSpPr>
        <p:spPr>
          <a:xfrm>
            <a:off x="4571988" y="3727488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gb8f00553e7_0_5"/>
          <p:cNvCxnSpPr/>
          <p:nvPr/>
        </p:nvCxnSpPr>
        <p:spPr>
          <a:xfrm rot="10800000">
            <a:off x="4572000" y="5609700"/>
            <a:ext cx="0" cy="6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Right Brace 2"/>
          <p:cNvSpPr/>
          <p:nvPr/>
        </p:nvSpPr>
        <p:spPr>
          <a:xfrm>
            <a:off x="5913968" y="2309145"/>
            <a:ext cx="436032" cy="4250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Google Shape;102;gb8f00553e7_0_5"/>
          <p:cNvSpPr txBox="1"/>
          <p:nvPr/>
        </p:nvSpPr>
        <p:spPr>
          <a:xfrm>
            <a:off x="6553201" y="4231113"/>
            <a:ext cx="1202266" cy="40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f00553e7_0_16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US" sz="28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b8f00553e7_0_16"/>
          <p:cNvSpPr txBox="1"/>
          <p:nvPr/>
        </p:nvSpPr>
        <p:spPr>
          <a:xfrm>
            <a:off x="493375" y="1277575"/>
            <a:ext cx="8338200" cy="4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 =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*)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)*5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is allocated with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4*5=20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of data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also an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5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void* which does not have a specific type, therefore </a:t>
            </a:r>
            <a:r>
              <a:rPr lang="en-US" sz="1800" u="sng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done every time to assign the correct type, in the above example it’s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to type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f00553e7_0_22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2;gb8f00553e7_0_5"/>
          <p:cNvSpPr txBox="1"/>
          <p:nvPr/>
        </p:nvSpPr>
        <p:spPr>
          <a:xfrm>
            <a:off x="493375" y="1177174"/>
            <a:ext cx="8338200" cy="194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function call to de-allocate memory/to free resources</a:t>
            </a:r>
          </a:p>
          <a:p>
            <a:pPr marL="412750" lvl="5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memory is not freed properly, meaning: </a:t>
            </a:r>
          </a:p>
          <a:p>
            <a:pPr marL="412750" lvl="3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its’ pointer lost track of its memory address, we called it </a:t>
            </a:r>
            <a:r>
              <a:rPr lang="en-US" sz="1800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 leak</a:t>
            </a:r>
          </a:p>
          <a:p>
            <a:pPr marL="412750" lvl="2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Allocated Memory not in use is called </a:t>
            </a:r>
            <a:r>
              <a:rPr lang="en-US" sz="1800" u="sng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a WASTE OF MEMORY</a:t>
            </a:r>
            <a:endParaRPr lang="en-US" sz="1800" u="sng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lvl="2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it will </a:t>
            </a:r>
            <a:r>
              <a:rPr lang="en-US" sz="1800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lead to an error call OUT OF MEMORY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crash and burn the program as it does not have enough memory to process any data</a:t>
            </a:r>
          </a:p>
          <a:p>
            <a:pPr marL="412750" lvl="2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lvl="2">
              <a:buClr>
                <a:schemeClr val="dk1"/>
              </a:buClr>
              <a:buSzPts val="2500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Master:</a:t>
            </a:r>
          </a:p>
          <a:p>
            <a:pPr marL="412750" lvl="2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read and notice potential memory leak</a:t>
            </a:r>
          </a:p>
          <a:p>
            <a:pPr marL="412750" lvl="2" indent="-342900"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Practically lots of if else error checks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f00553e7_0_22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example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8f00553e7_0_22"/>
          <p:cNvSpPr txBox="1"/>
          <p:nvPr/>
        </p:nvSpPr>
        <p:spPr>
          <a:xfrm>
            <a:off x="493375" y="1261532"/>
            <a:ext cx="8338200" cy="360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 =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*)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)*5));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free(i)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699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number of free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7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f00553e7_0_28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example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LESSON #011 (Lab) malloc, free</vt:lpstr>
      <vt:lpstr>PowerPoint Presentation</vt:lpstr>
      <vt:lpstr>malloc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2021-05-15T07:01:30Z</dcterms:created>
  <dcterms:modified xsi:type="dcterms:W3CDTF">2021-05-15T07:01:33Z</dcterms:modified>
</cp:coreProperties>
</file>