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i1UvDJkYpvSa47HulLFGJQFn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483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faaf22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a5faaf22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a99093d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aa99093d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aa99093dd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4daeaba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a94daeaba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a99093d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aa99093d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aa99093dd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25" y="4406900"/>
            <a:ext cx="7772400" cy="20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#012 (Lab)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struct, union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Programming Basics (C Language)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faaf2238_0_85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struct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a99093dd7_0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struct?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aa99093dd7_0_0"/>
          <p:cNvSpPr txBox="1"/>
          <p:nvPr/>
        </p:nvSpPr>
        <p:spPr>
          <a:xfrm>
            <a:off x="493375" y="1277600"/>
            <a:ext cx="8338200" cy="54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user-defined type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“struct” keyword defines a new user-defined type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syntax: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&lt;struct name&gt;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//members declaration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defined properly, struct becomes a new user-defined type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Vector3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x;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y;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z;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4daeabaf_0_39"/>
          <p:cNvSpPr txBox="1">
            <a:spLocks noGrp="1"/>
          </p:cNvSpPr>
          <p:nvPr>
            <p:ph type="title" idx="4294967295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union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a99093dd7_0_6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union?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a99093dd7_0_6"/>
          <p:cNvSpPr txBox="1"/>
          <p:nvPr/>
        </p:nvSpPr>
        <p:spPr>
          <a:xfrm>
            <a:off x="493375" y="1277600"/>
            <a:ext cx="8338200" cy="5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gives us non-discrete members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of the union occupy the SAME memory space!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Vector3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 c[4];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x;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y;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z;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in different types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LESSON #012 (Lab) struct, union</vt:lpstr>
      <vt:lpstr>struct</vt:lpstr>
      <vt:lpstr>PowerPoint Presentation</vt:lpstr>
      <vt:lpstr>union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2021-05-15T07:01:45Z</dcterms:created>
  <dcterms:modified xsi:type="dcterms:W3CDTF">2021-05-15T07:01:48Z</dcterms:modified>
</cp:coreProperties>
</file>