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jPeMDMUjq3j6ItX/g0Y//Nh4C3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2427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ortle.ccsu.edu/java5/Notes/chap09A/ch09_5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a63a43b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ba63a43b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gba63a43be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a63a43be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ba63a43be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https://chortle.ccsu.edu/java5/Notes/chap09A/ch09_5.html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ba63a43be1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#000</a:t>
            </a:r>
            <a:br>
              <a:rPr lang="en-US"/>
            </a:br>
            <a:r>
              <a:rPr lang="en-US"/>
              <a:t>C++ TOPICS Basic/Advanced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Learn C++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a63a43be1_0_0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namespace/scoping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ba63a43be1_0_0"/>
          <p:cNvSpPr txBox="1"/>
          <p:nvPr/>
        </p:nvSpPr>
        <p:spPr>
          <a:xfrm>
            <a:off x="493375" y="1869650"/>
            <a:ext cx="8338200" cy="18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in all online c++ tutorial hello world program where they use “namespace std;” without telling you and just tell you to type that at the start of every program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going to learn that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a63a43be1_0_81"/>
          <p:cNvSpPr txBox="1"/>
          <p:nvPr/>
        </p:nvSpPr>
        <p:spPr>
          <a:xfrm>
            <a:off x="493375" y="485075"/>
            <a:ext cx="8338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scoping? lets see this first</a:t>
            </a:r>
            <a:endParaRPr sz="2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On-screen Show (4:3)</PresentationFormat>
  <Paragraphs>11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LESSON #000 C++ TOPICS Basic/Advanced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revision>1</cp:revision>
  <dcterms:created xsi:type="dcterms:W3CDTF">2021-05-15T07:02:18Z</dcterms:created>
  <dcterms:modified xsi:type="dcterms:W3CDTF">2021-05-15T07:02:21Z</dcterms:modified>
</cp:coreProperties>
</file>