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xm/2duFRkV4fh4wD/RHB4od7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603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4b78ef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d4b78ef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bd4b78ef9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4b78ef9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d4b78ef9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bd4b78ef98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4b78ef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bd4b78ef9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bd4b78ef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4b78ef9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bd4b78ef9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bd4b78ef98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#001</a:t>
            </a:r>
            <a:br>
              <a:rPr lang="en-US"/>
            </a:br>
            <a:r>
              <a:rPr lang="en-US"/>
              <a:t>TOPICS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C++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4b78ef98_0_1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 in C++?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bd4b78ef98_0_1"/>
          <p:cNvSpPr txBox="1"/>
          <p:nvPr/>
        </p:nvSpPr>
        <p:spPr>
          <a:xfrm>
            <a:off x="493375" y="1869650"/>
            <a:ext cx="8338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is a struct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SURPRISE MOTHER FATHER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a private struct</a:t>
            </a:r>
            <a:endParaRPr sz="25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is a public class</a:t>
            </a:r>
            <a:endParaRPr sz="25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4b78ef98_0_89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struct/class/union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bd4b78ef98_0_89"/>
          <p:cNvSpPr txBox="1"/>
          <p:nvPr/>
        </p:nvSpPr>
        <p:spPr>
          <a:xfrm>
            <a:off x="493375" y="1869650"/>
            <a:ext cx="8338200" cy="17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 of scope introduced: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by default is 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by default is 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by default is 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all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4b78ef98_0_95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and class by default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bd4b78ef98_0_95"/>
          <p:cNvSpPr txBox="1"/>
          <p:nvPr/>
        </p:nvSpPr>
        <p:spPr>
          <a:xfrm>
            <a:off x="493375" y="1869650"/>
            <a:ext cx="3680700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A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//public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b; //public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d4b78ef98_0_95"/>
          <p:cNvSpPr txBox="1"/>
          <p:nvPr/>
        </p:nvSpPr>
        <p:spPr>
          <a:xfrm>
            <a:off x="4502875" y="1869650"/>
            <a:ext cx="3680700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//private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b; //private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4b78ef98_0_8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and class, you can specify this way: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d4b78ef98_0_82"/>
          <p:cNvSpPr txBox="1"/>
          <p:nvPr/>
        </p:nvSpPr>
        <p:spPr>
          <a:xfrm>
            <a:off x="493375" y="1346650"/>
            <a:ext cx="4026000" cy="43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A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//private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private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b; //public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c; //private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private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d4b78ef98_0_82"/>
          <p:cNvSpPr txBox="1"/>
          <p:nvPr/>
        </p:nvSpPr>
        <p:spPr>
          <a:xfrm>
            <a:off x="4696975" y="1346650"/>
            <a:ext cx="4256400" cy="4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//public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b; //private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private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c; //public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//anything here is public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#001 TOPICS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2021-05-15T07:02:30Z</dcterms:created>
  <dcterms:modified xsi:type="dcterms:W3CDTF">2021-05-15T07:02:33Z</dcterms:modified>
</cp:coreProperties>
</file>