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3" r:id="rId4"/>
    <p:sldId id="262" r:id="rId5"/>
    <p:sldId id="259" r:id="rId6"/>
    <p:sldId id="260" r:id="rId7"/>
    <p:sldId id="26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FEGnJciC+b1ae3u2PTFBDe/31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7889B6-2E52-4AFF-B5CC-F2213AF6124F}">
  <a:tblStyle styleId="{FE7889B6-2E52-4AFF-B5CC-F2213AF61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125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1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LESSON #000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Engineering Staff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000" b="1" u="sng" dirty="0" smtClean="0"/>
              <a:t>Software Engineering Development</a:t>
            </a:r>
            <a:endParaRPr sz="2000" b="1" u="sng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674533" y="1358682"/>
            <a:ext cx="1696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What, Why?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SDLC Models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Tools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Requirements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Implementation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Maintenance 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000" b="1" u="sng" dirty="0" smtClean="0"/>
              <a:t>Software Crisis</a:t>
            </a:r>
            <a:endParaRPr sz="2000" b="1" u="sng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429001" y="1358682"/>
            <a:ext cx="24721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Over budget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Overtime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Inefficient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Poor Quality SW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Didn’t meet requirements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Unmanageable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Never delivered</a:t>
            </a:r>
          </a:p>
        </p:txBody>
      </p:sp>
    </p:spTree>
    <p:extLst>
      <p:ext uri="{BB962C8B-B14F-4D97-AF65-F5344CB8AC3E}">
        <p14:creationId xmlns:p14="http://schemas.microsoft.com/office/powerpoint/2010/main" val="34389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000" b="1" u="sng" dirty="0" smtClean="0"/>
              <a:t>Rapid Prototyping Model</a:t>
            </a:r>
            <a:endParaRPr sz="2000" b="1" u="sng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1" y="1629834"/>
            <a:ext cx="1075267" cy="227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532468" y="1968499"/>
            <a:ext cx="1075267" cy="227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19383" y="128693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98846" y="159471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630643" y="198841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683002" y="227250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Maintenance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2607735" y="2321188"/>
            <a:ext cx="1075267" cy="227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678042" y="2580283"/>
            <a:ext cx="1173359" cy="227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70283" y="1185333"/>
            <a:ext cx="971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42915" y="1031445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away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4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000" b="1" u="sng" dirty="0" smtClean="0"/>
              <a:t>Evolutionary Prototyping Model</a:t>
            </a:r>
            <a:endParaRPr sz="2000" b="1" u="sng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76545" y="214206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941379" y="214206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Refine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3883" y="2295955"/>
            <a:ext cx="971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61381" y="214206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endParaRPr lang="en-SG" dirty="0"/>
          </a:p>
        </p:txBody>
      </p:sp>
      <p:sp>
        <p:nvSpPr>
          <p:cNvPr id="2" name="Circular Arrow 1"/>
          <p:cNvSpPr/>
          <p:nvPr/>
        </p:nvSpPr>
        <p:spPr>
          <a:xfrm>
            <a:off x="3767665" y="1731435"/>
            <a:ext cx="1049867" cy="82126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rot="10800000">
            <a:off x="3767665" y="2039211"/>
            <a:ext cx="1049867" cy="82126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95616" y="2295955"/>
            <a:ext cx="971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3454" y="3158068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Feedback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049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9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000" b="1" u="sng" dirty="0" smtClean="0"/>
              <a:t>Spiral Model</a:t>
            </a:r>
            <a:endParaRPr sz="2000" b="1" u="sng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4377267" y="745068"/>
            <a:ext cx="0" cy="414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54201" y="2743200"/>
            <a:ext cx="5046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31733" y="2523067"/>
            <a:ext cx="73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68333" y="2523068"/>
            <a:ext cx="0" cy="575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86200" y="3098800"/>
            <a:ext cx="982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886200" y="2142068"/>
            <a:ext cx="0" cy="95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886200" y="2040467"/>
            <a:ext cx="1312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198533" y="2142067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462868" y="3437467"/>
            <a:ext cx="1642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462867" y="1617133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8334" y="1617133"/>
            <a:ext cx="1972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21469" y="101600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</a:t>
            </a:r>
          </a:p>
          <a:p>
            <a:r>
              <a:rPr lang="en-US" dirty="0" smtClean="0"/>
              <a:t>Objective</a:t>
            </a:r>
            <a:endParaRPr lang="en-SG" dirty="0"/>
          </a:p>
        </p:txBody>
      </p:sp>
      <p:sp>
        <p:nvSpPr>
          <p:cNvPr id="51" name="TextBox 50"/>
          <p:cNvSpPr txBox="1"/>
          <p:nvPr/>
        </p:nvSpPr>
        <p:spPr>
          <a:xfrm>
            <a:off x="4868334" y="1016000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 and resolve risk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5105400" y="4131734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 Test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2006600" y="4131734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 Next Iteration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1268749" y="5300133"/>
            <a:ext cx="4562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Mitigate risks early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Cater for changing requirements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Working Software is produced timely and frequently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47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Diagram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80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LESSON #000 Software Engineering Staff</vt:lpstr>
      <vt:lpstr>Software Engineering Development</vt:lpstr>
      <vt:lpstr>Software Crisis</vt:lpstr>
      <vt:lpstr>Rapid Prototyping Model</vt:lpstr>
      <vt:lpstr>Evolutionary Prototyping Model</vt:lpstr>
      <vt:lpstr>Spiral Model</vt:lpstr>
      <vt:lpstr>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2021-05-15T07:16:46Z</dcterms:created>
  <dcterms:modified xsi:type="dcterms:W3CDTF">2021-09-04T17:10:28Z</dcterms:modified>
</cp:coreProperties>
</file>