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2" r:id="rId2"/>
    <p:sldMasterId id="2147483651" r:id="rId3"/>
  </p:sldMasterIdLst>
  <p:notesMasterIdLst>
    <p:notesMasterId r:id="rId17"/>
  </p:notesMasterIdLst>
  <p:sldIdLst>
    <p:sldId id="319" r:id="rId4"/>
    <p:sldId id="324" r:id="rId5"/>
    <p:sldId id="337" r:id="rId6"/>
    <p:sldId id="331" r:id="rId7"/>
    <p:sldId id="323" r:id="rId8"/>
    <p:sldId id="333" r:id="rId9"/>
    <p:sldId id="334" r:id="rId10"/>
    <p:sldId id="332" r:id="rId11"/>
    <p:sldId id="335" r:id="rId12"/>
    <p:sldId id="338" r:id="rId13"/>
    <p:sldId id="336" r:id="rId14"/>
    <p:sldId id="339" r:id="rId15"/>
    <p:sldId id="320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1C1C1C"/>
    <a:srgbClr val="080808"/>
    <a:srgbClr val="C02500"/>
    <a:srgbClr val="FF6743"/>
    <a:srgbClr val="C0C0C0"/>
    <a:srgbClr val="003399"/>
    <a:srgbClr val="DA58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38"/>
      </p:cViewPr>
      <p:guideLst>
        <p:guide orient="horz" pos="3838"/>
        <p:guide orient="horz" pos="210"/>
        <p:guide orient="horz" pos="4110"/>
        <p:guide orient="horz" pos="119"/>
        <p:guide pos="5465"/>
        <p:guide pos="2880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063E0-93C4-4BA3-8664-94AD1DB5327B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zh-CN" altLang="en-US"/>
        </a:p>
      </dgm:t>
    </dgm:pt>
    <dgm:pt modelId="{FD796B7E-6678-41EE-80A1-29CB0C3927FC}">
      <dgm:prSet/>
      <dgm:spPr/>
      <dgm:t>
        <a:bodyPr/>
        <a:lstStyle/>
        <a:p>
          <a:pPr rtl="0"/>
          <a:r>
            <a:rPr lang="zh-CN" b="0" dirty="0" smtClean="0"/>
            <a:t>完全</a:t>
          </a:r>
          <a:r>
            <a:rPr lang="en-US" b="0" dirty="0" smtClean="0"/>
            <a:t>ANSI C</a:t>
          </a:r>
          <a:r>
            <a:rPr lang="zh-CN" b="0" dirty="0" smtClean="0"/>
            <a:t>编写，无第三方依赖，平台可移植性好</a:t>
          </a:r>
          <a:endParaRPr lang="en-US" b="0" dirty="0"/>
        </a:p>
      </dgm:t>
    </dgm:pt>
    <dgm:pt modelId="{BE77F73B-0EDF-41A0-8008-17CB05782A3A}" type="parTrans" cxnId="{BDABFF6E-F80A-49F9-803F-DCA9B1AE0EF6}">
      <dgm:prSet/>
      <dgm:spPr/>
      <dgm:t>
        <a:bodyPr/>
        <a:lstStyle/>
        <a:p>
          <a:endParaRPr lang="zh-CN" altLang="en-US"/>
        </a:p>
      </dgm:t>
    </dgm:pt>
    <dgm:pt modelId="{C193560B-09B0-4F9A-BA65-84153E031F9A}" type="sibTrans" cxnId="{BDABFF6E-F80A-49F9-803F-DCA9B1AE0EF6}">
      <dgm:prSet/>
      <dgm:spPr/>
      <dgm:t>
        <a:bodyPr/>
        <a:lstStyle/>
        <a:p>
          <a:endParaRPr lang="zh-CN" altLang="en-US"/>
        </a:p>
      </dgm:t>
    </dgm:pt>
    <dgm:pt modelId="{8753C909-82AC-41BB-8FFC-BF3DCB1FC2A7}">
      <dgm:prSet/>
      <dgm:spPr/>
      <dgm:t>
        <a:bodyPr/>
        <a:lstStyle/>
        <a:p>
          <a:pPr rtl="0"/>
          <a:r>
            <a:rPr lang="zh-CN" b="0" dirty="0" smtClean="0"/>
            <a:t>支持多数据源、多统计维度数据统计的内存数据模型</a:t>
          </a:r>
          <a:endParaRPr lang="en-US" b="0" dirty="0"/>
        </a:p>
      </dgm:t>
    </dgm:pt>
    <dgm:pt modelId="{E74D3A17-ED99-47A2-A0EA-32755715A407}" type="parTrans" cxnId="{B27A7912-7783-474F-9DD3-A41319BB42E8}">
      <dgm:prSet/>
      <dgm:spPr/>
      <dgm:t>
        <a:bodyPr/>
        <a:lstStyle/>
        <a:p>
          <a:endParaRPr lang="zh-CN" altLang="en-US"/>
        </a:p>
      </dgm:t>
    </dgm:pt>
    <dgm:pt modelId="{69F911BF-B552-40A6-B402-A949EEE259AF}" type="sibTrans" cxnId="{B27A7912-7783-474F-9DD3-A41319BB42E8}">
      <dgm:prSet/>
      <dgm:spPr/>
      <dgm:t>
        <a:bodyPr/>
        <a:lstStyle/>
        <a:p>
          <a:endParaRPr lang="zh-CN" altLang="en-US"/>
        </a:p>
      </dgm:t>
    </dgm:pt>
    <dgm:pt modelId="{E7C921D5-E553-4A29-99BC-75241DF516D8}">
      <dgm:prSet/>
      <dgm:spPr/>
      <dgm:t>
        <a:bodyPr/>
        <a:lstStyle/>
        <a:p>
          <a:pPr rtl="0"/>
          <a:r>
            <a:rPr lang="zh-CN" b="0" dirty="0" smtClean="0"/>
            <a:t>内嵌规则运算引擎，配置直观简洁，发布实时无缝</a:t>
          </a:r>
          <a:endParaRPr lang="en-US" b="0" dirty="0"/>
        </a:p>
      </dgm:t>
    </dgm:pt>
    <dgm:pt modelId="{7346BABB-1750-4FFA-80D3-56859A7A07F4}" type="parTrans" cxnId="{5C73F0C0-07FA-4424-97BF-DF12F807D7C5}">
      <dgm:prSet/>
      <dgm:spPr/>
      <dgm:t>
        <a:bodyPr/>
        <a:lstStyle/>
        <a:p>
          <a:endParaRPr lang="zh-CN" altLang="en-US"/>
        </a:p>
      </dgm:t>
    </dgm:pt>
    <dgm:pt modelId="{5D09FE26-7B88-441C-9384-30A823FC1152}" type="sibTrans" cxnId="{5C73F0C0-07FA-4424-97BF-DF12F807D7C5}">
      <dgm:prSet/>
      <dgm:spPr/>
      <dgm:t>
        <a:bodyPr/>
        <a:lstStyle/>
        <a:p>
          <a:endParaRPr lang="zh-CN" altLang="en-US"/>
        </a:p>
      </dgm:t>
    </dgm:pt>
    <dgm:pt modelId="{2B574E6F-6912-4AB2-B580-604D4921291E}">
      <dgm:prSet/>
      <dgm:spPr/>
      <dgm:t>
        <a:bodyPr/>
        <a:lstStyle/>
        <a:p>
          <a:pPr rtl="0"/>
          <a:r>
            <a:rPr lang="zh-CN" b="0" dirty="0" smtClean="0"/>
            <a:t>半同步半异步的线程池充分利用多核优势，提升引擎性能</a:t>
          </a:r>
          <a:endParaRPr lang="en-US" b="0" dirty="0"/>
        </a:p>
      </dgm:t>
    </dgm:pt>
    <dgm:pt modelId="{1910BAEF-4E16-413F-857C-23F0E1833BAA}" type="parTrans" cxnId="{979CE8EA-44E2-4BB2-90D6-079E4732527B}">
      <dgm:prSet/>
      <dgm:spPr/>
      <dgm:t>
        <a:bodyPr/>
        <a:lstStyle/>
        <a:p>
          <a:endParaRPr lang="zh-CN" altLang="en-US"/>
        </a:p>
      </dgm:t>
    </dgm:pt>
    <dgm:pt modelId="{6332DB5B-5CCA-4C5B-9343-1D0C26B78740}" type="sibTrans" cxnId="{979CE8EA-44E2-4BB2-90D6-079E4732527B}">
      <dgm:prSet/>
      <dgm:spPr/>
      <dgm:t>
        <a:bodyPr/>
        <a:lstStyle/>
        <a:p>
          <a:endParaRPr lang="zh-CN" altLang="en-US"/>
        </a:p>
      </dgm:t>
    </dgm:pt>
    <dgm:pt modelId="{05D9E11C-D4C7-4F65-9521-75126C6569AB}">
      <dgm:prSet/>
      <dgm:spPr/>
      <dgm:t>
        <a:bodyPr/>
        <a:lstStyle/>
        <a:p>
          <a:pPr rtl="0"/>
          <a:r>
            <a:rPr lang="zh-CN" b="0" dirty="0" smtClean="0"/>
            <a:t>提供简单易用的集群模式，提升引擎的可扩展能力</a:t>
          </a:r>
          <a:endParaRPr lang="en-US" b="0" dirty="0"/>
        </a:p>
      </dgm:t>
    </dgm:pt>
    <dgm:pt modelId="{71CAA6C9-3D3A-4707-BA7F-C1ADF7B6B340}" type="parTrans" cxnId="{BF8E832D-9F8C-4D3F-A199-C4ABAADA5CE0}">
      <dgm:prSet/>
      <dgm:spPr/>
      <dgm:t>
        <a:bodyPr/>
        <a:lstStyle/>
        <a:p>
          <a:endParaRPr lang="zh-CN" altLang="en-US"/>
        </a:p>
      </dgm:t>
    </dgm:pt>
    <dgm:pt modelId="{1CCC814B-F792-405F-9F67-E75F9E3CBDA9}" type="sibTrans" cxnId="{BF8E832D-9F8C-4D3F-A199-C4ABAADA5CE0}">
      <dgm:prSet/>
      <dgm:spPr/>
      <dgm:t>
        <a:bodyPr/>
        <a:lstStyle/>
        <a:p>
          <a:endParaRPr lang="zh-CN" altLang="en-US"/>
        </a:p>
      </dgm:t>
    </dgm:pt>
    <dgm:pt modelId="{C52C0A95-DF5E-4C45-9F1D-FE0E6806AC01}">
      <dgm:prSet/>
      <dgm:spPr/>
      <dgm:t>
        <a:bodyPr/>
        <a:lstStyle/>
        <a:p>
          <a:pPr rtl="0"/>
          <a:r>
            <a:rPr lang="zh-CN" b="0" dirty="0" smtClean="0"/>
            <a:t>提供其他语言</a:t>
          </a:r>
          <a:r>
            <a:rPr lang="zh-CN" altLang="en-US" b="0" dirty="0" smtClean="0"/>
            <a:t>包装</a:t>
          </a:r>
          <a:r>
            <a:rPr lang="zh-CN" b="0" dirty="0" smtClean="0"/>
            <a:t>接口（暂只提供</a:t>
          </a:r>
          <a:r>
            <a:rPr lang="en-US" b="0" dirty="0" smtClean="0"/>
            <a:t>Python</a:t>
          </a:r>
          <a:r>
            <a:rPr lang="zh-CN" b="0" dirty="0" smtClean="0"/>
            <a:t>）</a:t>
          </a:r>
          <a:endParaRPr lang="en-US" b="0" dirty="0"/>
        </a:p>
      </dgm:t>
    </dgm:pt>
    <dgm:pt modelId="{29664B1D-54B9-4B8C-989F-CFA7D0607C8C}" type="parTrans" cxnId="{FD58F398-DB50-4199-8482-DEE51EC6E727}">
      <dgm:prSet/>
      <dgm:spPr/>
      <dgm:t>
        <a:bodyPr/>
        <a:lstStyle/>
        <a:p>
          <a:endParaRPr lang="zh-CN" altLang="en-US"/>
        </a:p>
      </dgm:t>
    </dgm:pt>
    <dgm:pt modelId="{691B143F-A814-48AB-9105-2ABFC59273C8}" type="sibTrans" cxnId="{FD58F398-DB50-4199-8482-DEE51EC6E727}">
      <dgm:prSet/>
      <dgm:spPr/>
      <dgm:t>
        <a:bodyPr/>
        <a:lstStyle/>
        <a:p>
          <a:endParaRPr lang="zh-CN" altLang="en-US"/>
        </a:p>
      </dgm:t>
    </dgm:pt>
    <dgm:pt modelId="{15DF87FF-5147-48B3-8D45-B95FEFF59573}" type="pres">
      <dgm:prSet presAssocID="{E08063E0-93C4-4BA3-8664-94AD1DB5327B}" presName="linear" presStyleCnt="0">
        <dgm:presLayoutVars>
          <dgm:animLvl val="lvl"/>
          <dgm:resizeHandles val="exact"/>
        </dgm:presLayoutVars>
      </dgm:prSet>
      <dgm:spPr/>
    </dgm:pt>
    <dgm:pt modelId="{30777F88-51EB-48F0-9F99-B4CCE3C83E2E}" type="pres">
      <dgm:prSet presAssocID="{FD796B7E-6678-41EE-80A1-29CB0C3927F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B289AB-3A30-4875-9985-34E801402528}" type="pres">
      <dgm:prSet presAssocID="{C193560B-09B0-4F9A-BA65-84153E031F9A}" presName="spacer" presStyleCnt="0"/>
      <dgm:spPr/>
    </dgm:pt>
    <dgm:pt modelId="{AD34AAE3-18C4-411B-A6BB-A073C90BC17C}" type="pres">
      <dgm:prSet presAssocID="{8753C909-82AC-41BB-8FFC-BF3DCB1FC2A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673154-C2CB-4D22-AF35-9AC3A5B355A5}" type="pres">
      <dgm:prSet presAssocID="{69F911BF-B552-40A6-B402-A949EEE259AF}" presName="spacer" presStyleCnt="0"/>
      <dgm:spPr/>
    </dgm:pt>
    <dgm:pt modelId="{79DE8881-B835-46F7-8ADD-138B3CA25A6C}" type="pres">
      <dgm:prSet presAssocID="{E7C921D5-E553-4A29-99BC-75241DF516D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DA0E51E-8CC9-4D0C-8565-95FCA4B5E92D}" type="pres">
      <dgm:prSet presAssocID="{5D09FE26-7B88-441C-9384-30A823FC1152}" presName="spacer" presStyleCnt="0"/>
      <dgm:spPr/>
    </dgm:pt>
    <dgm:pt modelId="{5B3BDDD6-0FEB-4E8F-84C0-E92AF39819D7}" type="pres">
      <dgm:prSet presAssocID="{2B574E6F-6912-4AB2-B580-604D4921291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AA717C1-C9E2-4B25-9EA1-B49D3D961D17}" type="pres">
      <dgm:prSet presAssocID="{6332DB5B-5CCA-4C5B-9343-1D0C26B78740}" presName="spacer" presStyleCnt="0"/>
      <dgm:spPr/>
    </dgm:pt>
    <dgm:pt modelId="{94D3A799-C48A-4F2C-BD8C-9577EB9987F2}" type="pres">
      <dgm:prSet presAssocID="{05D9E11C-D4C7-4F65-9521-75126C6569A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66C772D-96DC-416B-A364-D35948C36756}" type="pres">
      <dgm:prSet presAssocID="{1CCC814B-F792-405F-9F67-E75F9E3CBDA9}" presName="spacer" presStyleCnt="0"/>
      <dgm:spPr/>
    </dgm:pt>
    <dgm:pt modelId="{75C503DE-E1A3-4CE5-AC18-7DC79C7A0E0C}" type="pres">
      <dgm:prSet presAssocID="{C52C0A95-DF5E-4C45-9F1D-FE0E6806AC0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4556DA-C576-4009-AA0E-DAAD7422154E}" type="presOf" srcId="{FD796B7E-6678-41EE-80A1-29CB0C3927FC}" destId="{30777F88-51EB-48F0-9F99-B4CCE3C83E2E}" srcOrd="0" destOrd="0" presId="urn:microsoft.com/office/officeart/2005/8/layout/vList2"/>
    <dgm:cxn modelId="{B27A7912-7783-474F-9DD3-A41319BB42E8}" srcId="{E08063E0-93C4-4BA3-8664-94AD1DB5327B}" destId="{8753C909-82AC-41BB-8FFC-BF3DCB1FC2A7}" srcOrd="1" destOrd="0" parTransId="{E74D3A17-ED99-47A2-A0EA-32755715A407}" sibTransId="{69F911BF-B552-40A6-B402-A949EEE259AF}"/>
    <dgm:cxn modelId="{B2751304-109D-4529-AD08-2834FCA3677D}" type="presOf" srcId="{C52C0A95-DF5E-4C45-9F1D-FE0E6806AC01}" destId="{75C503DE-E1A3-4CE5-AC18-7DC79C7A0E0C}" srcOrd="0" destOrd="0" presId="urn:microsoft.com/office/officeart/2005/8/layout/vList2"/>
    <dgm:cxn modelId="{34BAD824-62CC-42F2-A3DB-7931F76B2A67}" type="presOf" srcId="{05D9E11C-D4C7-4F65-9521-75126C6569AB}" destId="{94D3A799-C48A-4F2C-BD8C-9577EB9987F2}" srcOrd="0" destOrd="0" presId="urn:microsoft.com/office/officeart/2005/8/layout/vList2"/>
    <dgm:cxn modelId="{5C73F0C0-07FA-4424-97BF-DF12F807D7C5}" srcId="{E08063E0-93C4-4BA3-8664-94AD1DB5327B}" destId="{E7C921D5-E553-4A29-99BC-75241DF516D8}" srcOrd="2" destOrd="0" parTransId="{7346BABB-1750-4FFA-80D3-56859A7A07F4}" sibTransId="{5D09FE26-7B88-441C-9384-30A823FC1152}"/>
    <dgm:cxn modelId="{979CE8EA-44E2-4BB2-90D6-079E4732527B}" srcId="{E08063E0-93C4-4BA3-8664-94AD1DB5327B}" destId="{2B574E6F-6912-4AB2-B580-604D4921291E}" srcOrd="3" destOrd="0" parTransId="{1910BAEF-4E16-413F-857C-23F0E1833BAA}" sibTransId="{6332DB5B-5CCA-4C5B-9343-1D0C26B78740}"/>
    <dgm:cxn modelId="{FD58F398-DB50-4199-8482-DEE51EC6E727}" srcId="{E08063E0-93C4-4BA3-8664-94AD1DB5327B}" destId="{C52C0A95-DF5E-4C45-9F1D-FE0E6806AC01}" srcOrd="5" destOrd="0" parTransId="{29664B1D-54B9-4B8C-989F-CFA7D0607C8C}" sibTransId="{691B143F-A814-48AB-9105-2ABFC59273C8}"/>
    <dgm:cxn modelId="{7272032D-F248-40A9-BADD-F9C74D9C4A2B}" type="presOf" srcId="{8753C909-82AC-41BB-8FFC-BF3DCB1FC2A7}" destId="{AD34AAE3-18C4-411B-A6BB-A073C90BC17C}" srcOrd="0" destOrd="0" presId="urn:microsoft.com/office/officeart/2005/8/layout/vList2"/>
    <dgm:cxn modelId="{BF8E832D-9F8C-4D3F-A199-C4ABAADA5CE0}" srcId="{E08063E0-93C4-4BA3-8664-94AD1DB5327B}" destId="{05D9E11C-D4C7-4F65-9521-75126C6569AB}" srcOrd="4" destOrd="0" parTransId="{71CAA6C9-3D3A-4707-BA7F-C1ADF7B6B340}" sibTransId="{1CCC814B-F792-405F-9F67-E75F9E3CBDA9}"/>
    <dgm:cxn modelId="{BDABFF6E-F80A-49F9-803F-DCA9B1AE0EF6}" srcId="{E08063E0-93C4-4BA3-8664-94AD1DB5327B}" destId="{FD796B7E-6678-41EE-80A1-29CB0C3927FC}" srcOrd="0" destOrd="0" parTransId="{BE77F73B-0EDF-41A0-8008-17CB05782A3A}" sibTransId="{C193560B-09B0-4F9A-BA65-84153E031F9A}"/>
    <dgm:cxn modelId="{4DEBC45B-DBBA-443A-88A4-71193643B57F}" type="presOf" srcId="{2B574E6F-6912-4AB2-B580-604D4921291E}" destId="{5B3BDDD6-0FEB-4E8F-84C0-E92AF39819D7}" srcOrd="0" destOrd="0" presId="urn:microsoft.com/office/officeart/2005/8/layout/vList2"/>
    <dgm:cxn modelId="{79D2C48D-973C-4DB3-B266-FACA2DFA9A94}" type="presOf" srcId="{E7C921D5-E553-4A29-99BC-75241DF516D8}" destId="{79DE8881-B835-46F7-8ADD-138B3CA25A6C}" srcOrd="0" destOrd="0" presId="urn:microsoft.com/office/officeart/2005/8/layout/vList2"/>
    <dgm:cxn modelId="{BD8B3BA0-0BD9-4B7C-A65F-2C1F551E3EF4}" type="presOf" srcId="{E08063E0-93C4-4BA3-8664-94AD1DB5327B}" destId="{15DF87FF-5147-48B3-8D45-B95FEFF59573}" srcOrd="0" destOrd="0" presId="urn:microsoft.com/office/officeart/2005/8/layout/vList2"/>
    <dgm:cxn modelId="{5C56ABD4-6EB4-4D2B-99C3-E809C17232B6}" type="presParOf" srcId="{15DF87FF-5147-48B3-8D45-B95FEFF59573}" destId="{30777F88-51EB-48F0-9F99-B4CCE3C83E2E}" srcOrd="0" destOrd="0" presId="urn:microsoft.com/office/officeart/2005/8/layout/vList2"/>
    <dgm:cxn modelId="{3852413A-B303-4604-A1E0-4237FB35C988}" type="presParOf" srcId="{15DF87FF-5147-48B3-8D45-B95FEFF59573}" destId="{8CB289AB-3A30-4875-9985-34E801402528}" srcOrd="1" destOrd="0" presId="urn:microsoft.com/office/officeart/2005/8/layout/vList2"/>
    <dgm:cxn modelId="{5C97C143-AB0C-4B5A-87FB-E34F7EE54182}" type="presParOf" srcId="{15DF87FF-5147-48B3-8D45-B95FEFF59573}" destId="{AD34AAE3-18C4-411B-A6BB-A073C90BC17C}" srcOrd="2" destOrd="0" presId="urn:microsoft.com/office/officeart/2005/8/layout/vList2"/>
    <dgm:cxn modelId="{171CE0A9-965D-4103-A8F2-D15EFD53C97A}" type="presParOf" srcId="{15DF87FF-5147-48B3-8D45-B95FEFF59573}" destId="{50673154-C2CB-4D22-AF35-9AC3A5B355A5}" srcOrd="3" destOrd="0" presId="urn:microsoft.com/office/officeart/2005/8/layout/vList2"/>
    <dgm:cxn modelId="{3C264290-9995-4879-B052-854FC7BD7FD7}" type="presParOf" srcId="{15DF87FF-5147-48B3-8D45-B95FEFF59573}" destId="{79DE8881-B835-46F7-8ADD-138B3CA25A6C}" srcOrd="4" destOrd="0" presId="urn:microsoft.com/office/officeart/2005/8/layout/vList2"/>
    <dgm:cxn modelId="{D0D892F3-E62C-4791-965A-7A1167ADE5E3}" type="presParOf" srcId="{15DF87FF-5147-48B3-8D45-B95FEFF59573}" destId="{ADA0E51E-8CC9-4D0C-8565-95FCA4B5E92D}" srcOrd="5" destOrd="0" presId="urn:microsoft.com/office/officeart/2005/8/layout/vList2"/>
    <dgm:cxn modelId="{C8DC701A-B5AE-4F22-BCD1-E5A25A70AEED}" type="presParOf" srcId="{15DF87FF-5147-48B3-8D45-B95FEFF59573}" destId="{5B3BDDD6-0FEB-4E8F-84C0-E92AF39819D7}" srcOrd="6" destOrd="0" presId="urn:microsoft.com/office/officeart/2005/8/layout/vList2"/>
    <dgm:cxn modelId="{8F9E90F3-49B6-4490-910B-14EDBF23F440}" type="presParOf" srcId="{15DF87FF-5147-48B3-8D45-B95FEFF59573}" destId="{8AA717C1-C9E2-4B25-9EA1-B49D3D961D17}" srcOrd="7" destOrd="0" presId="urn:microsoft.com/office/officeart/2005/8/layout/vList2"/>
    <dgm:cxn modelId="{467B5571-A297-45F4-B5EE-67794463BEFA}" type="presParOf" srcId="{15DF87FF-5147-48B3-8D45-B95FEFF59573}" destId="{94D3A799-C48A-4F2C-BD8C-9577EB9987F2}" srcOrd="8" destOrd="0" presId="urn:microsoft.com/office/officeart/2005/8/layout/vList2"/>
    <dgm:cxn modelId="{5FC3B8E1-31C0-4F6A-8312-4A428C52EF08}" type="presParOf" srcId="{15DF87FF-5147-48B3-8D45-B95FEFF59573}" destId="{A66C772D-96DC-416B-A364-D35948C36756}" srcOrd="9" destOrd="0" presId="urn:microsoft.com/office/officeart/2005/8/layout/vList2"/>
    <dgm:cxn modelId="{2B9B68A2-FB8A-4B65-97C8-D1B8DD20910E}" type="presParOf" srcId="{15DF87FF-5147-48B3-8D45-B95FEFF59573}" destId="{75C503DE-E1A3-4CE5-AC18-7DC79C7A0E0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FDDBE1-A46C-479F-8B42-53A747101B50}" type="doc">
      <dgm:prSet loTypeId="urn:microsoft.com/office/officeart/2005/8/layout/chevron2" loCatId="process" qsTypeId="urn:microsoft.com/office/officeart/2005/8/quickstyle/3d7" qsCatId="3D" csTypeId="urn:microsoft.com/office/officeart/2005/8/colors/accent2_2" csCatId="accent2" phldr="1"/>
      <dgm:spPr/>
    </dgm:pt>
    <dgm:pt modelId="{C87309DC-C0C8-49A4-B7B1-24642300162D}">
      <dgm:prSet phldrT="[文本]"/>
      <dgm:spPr/>
      <dgm:t>
        <a:bodyPr/>
        <a:lstStyle/>
        <a:p>
          <a:r>
            <a:rPr lang="zh-CN" altLang="en-US" smtClean="0"/>
            <a:t>内存数据维护</a:t>
          </a:r>
          <a:endParaRPr lang="zh-CN" altLang="en-US" dirty="0"/>
        </a:p>
      </dgm:t>
    </dgm:pt>
    <dgm:pt modelId="{A8279F89-B6B3-406E-A7AA-FC5A8018A316}" type="parTrans" cxnId="{CDFA00D7-E45B-4F99-A2AE-7C06AB4F60E7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F90CE4A4-D1F0-456D-AB7B-09790D2FBA26}" type="sibTrans" cxnId="{CDFA00D7-E45B-4F99-A2AE-7C06AB4F60E7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008F02E1-54C0-4817-8620-74AE69E7AD2E}">
      <dgm:prSet phldrT="[文本]"/>
      <dgm:spPr/>
      <dgm:t>
        <a:bodyPr/>
        <a:lstStyle/>
        <a:p>
          <a:r>
            <a:rPr lang="zh-CN" altLang="en-US" smtClean="0"/>
            <a:t>规则运算</a:t>
          </a:r>
          <a:endParaRPr lang="zh-CN" altLang="en-US" dirty="0"/>
        </a:p>
      </dgm:t>
    </dgm:pt>
    <dgm:pt modelId="{A28DFADF-BA14-4E1F-AC80-1EFA78F30898}" type="parTrans" cxnId="{7758D390-476E-4AF2-8B47-402E921F499F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247B084D-453A-474B-8A67-9C6D1D98D24F}" type="sibTrans" cxnId="{7758D390-476E-4AF2-8B47-402E921F499F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B54DB8B6-2AD2-4AE2-8870-6B3B7E276EFC}">
      <dgm:prSet phldrT="[文本]"/>
      <dgm:spPr/>
      <dgm:t>
        <a:bodyPr/>
        <a:lstStyle/>
        <a:p>
          <a:r>
            <a:rPr lang="zh-CN" altLang="en-US" dirty="0" smtClean="0"/>
            <a:t>结果应答</a:t>
          </a:r>
          <a:endParaRPr lang="zh-CN" altLang="en-US" dirty="0"/>
        </a:p>
      </dgm:t>
    </dgm:pt>
    <dgm:pt modelId="{FBBCEAA1-A22B-4E5A-ABB3-1E2D92E5B634}" type="parTrans" cxnId="{19286498-8EE3-4D5C-BD2C-38BF199F4E52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8724D932-B09F-4086-B499-775FA4DF2172}" type="sibTrans" cxnId="{19286498-8EE3-4D5C-BD2C-38BF199F4E52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5992EF9C-2F42-4804-B919-2A9EAED4C6ED}">
      <dgm:prSet/>
      <dgm:spPr/>
      <dgm:t>
        <a:bodyPr/>
        <a:lstStyle/>
        <a:p>
          <a:r>
            <a:rPr lang="zh-CN" altLang="en-US" dirty="0" smtClean="0"/>
            <a:t>调用接口转换程序，将消息内容转换为与之对应的数据源记录</a:t>
          </a:r>
          <a:endParaRPr lang="zh-CN" altLang="en-US" dirty="0"/>
        </a:p>
      </dgm:t>
    </dgm:pt>
    <dgm:pt modelId="{D6B35CAC-89A9-4690-A906-A0FE2A211DE5}" type="parTrans" cxnId="{F31EFFA1-0BAE-4DC1-AB30-D3A0A0B6E8C8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D900C636-B463-4CAB-BA16-3E47FACBC7C7}" type="sibTrans" cxnId="{F31EFFA1-0BAE-4DC1-AB30-D3A0A0B6E8C8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9A72B9D6-4E55-47E8-B369-30364FFED584}">
      <dgm:prSet/>
      <dgm:spPr/>
      <dgm:t>
        <a:bodyPr/>
        <a:lstStyle/>
        <a:p>
          <a:r>
            <a:rPr lang="zh-CN" altLang="en-US" smtClean="0"/>
            <a:t>设置规则运算的上下文环境，检查动态内存是否需要从共享内存中重新加载</a:t>
          </a:r>
          <a:endParaRPr lang="zh-CN" altLang="en-US" dirty="0"/>
        </a:p>
      </dgm:t>
    </dgm:pt>
    <dgm:pt modelId="{9C7C0CC2-FAF5-4EAB-9C21-9964FC33B430}" type="parTrans" cxnId="{7F3DE6E5-605F-4A8E-81A2-8AF20002A5F8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3985A691-751B-4399-BEF0-C3E3A1E5B53F}" type="sibTrans" cxnId="{7F3DE6E5-605F-4A8E-81A2-8AF20002A5F8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20C59CEC-1456-41F9-8C9F-F30885A10FFE}">
      <dgm:prSet/>
      <dgm:spPr/>
      <dgm:t>
        <a:bodyPr/>
        <a:lstStyle/>
        <a:p>
          <a:r>
            <a:rPr lang="zh-CN" altLang="en-US" smtClean="0"/>
            <a:t>调用记录处理回调函数，将规则运算结果返回至客户端</a:t>
          </a:r>
          <a:endParaRPr lang="zh-CN" altLang="en-US" dirty="0"/>
        </a:p>
      </dgm:t>
    </dgm:pt>
    <dgm:pt modelId="{B9A78DD7-41EC-41A9-8450-177567CB947F}" type="parTrans" cxnId="{D4EB247F-4A70-4743-92BA-46B66670B046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E4CC4A77-96D1-42E4-9669-5C0263CC24DA}" type="sibTrans" cxnId="{D4EB247F-4A70-4743-92BA-46B66670B046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9606E759-7C76-46BB-9284-2906DC0C64E1}">
      <dgm:prSet/>
      <dgm:spPr/>
      <dgm:t>
        <a:bodyPr/>
        <a:lstStyle/>
        <a:p>
          <a:r>
            <a:rPr lang="zh-CN" altLang="en-US" dirty="0" smtClean="0"/>
            <a:t>将记录存入数据源记录内存区（配置大小，循环使用）</a:t>
          </a:r>
          <a:endParaRPr lang="zh-CN" altLang="en-US" dirty="0"/>
        </a:p>
      </dgm:t>
    </dgm:pt>
    <dgm:pt modelId="{E90E0E9B-DF35-45FF-829A-6378F2D9BA3A}" type="parTrans" cxnId="{44E8048C-CE03-4E20-AAD8-5E372B82D03A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7E1BE89B-26F5-4EEA-9E6B-4B5E9B034DC6}" type="sibTrans" cxnId="{44E8048C-CE03-4E20-AAD8-5E372B82D03A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FF61C221-B4CB-43E5-B27B-6A9965FEC13F}">
      <dgm:prSet/>
      <dgm:spPr/>
      <dgm:t>
        <a:bodyPr/>
        <a:lstStyle/>
        <a:p>
          <a:r>
            <a:rPr lang="zh-CN" altLang="en-US" smtClean="0"/>
            <a:t>新增记录与删除记录的相关索引维护</a:t>
          </a:r>
          <a:endParaRPr lang="zh-CN" altLang="en-US" dirty="0"/>
        </a:p>
      </dgm:t>
    </dgm:pt>
    <dgm:pt modelId="{9BE65A9A-E41E-4D68-86BF-0728CBB31318}" type="parTrans" cxnId="{31780A74-3374-408D-96B1-9680554D0A27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E0A8734B-3CF5-447C-A355-C039F7B4295D}" type="sibTrans" cxnId="{31780A74-3374-408D-96B1-9680554D0A27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7A2BC581-C91B-47A4-B4C4-B7D3A6673987}">
      <dgm:prSet/>
      <dgm:spPr/>
      <dgm:t>
        <a:bodyPr/>
        <a:lstStyle/>
        <a:p>
          <a:r>
            <a:rPr lang="zh-CN" altLang="en-US" dirty="0" smtClean="0"/>
            <a:t>线程池模式下，组装任务丢入线程池，线程池内部处理流程同单线程，如下：</a:t>
          </a:r>
          <a:endParaRPr lang="zh-CN" altLang="en-US" dirty="0"/>
        </a:p>
      </dgm:t>
    </dgm:pt>
    <dgm:pt modelId="{6E81DCDD-020D-47BF-A555-039F3EF525D9}" type="parTrans" cxnId="{0BCBD034-E585-438D-BCCC-AA748F5D8E23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82BFD4E9-D3FC-46DC-B888-2F3986148CCD}" type="sibTrans" cxnId="{0BCBD034-E585-438D-BCCC-AA748F5D8E23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405B88E1-E184-476B-AA77-C53D46E06DB4}">
      <dgm:prSet/>
      <dgm:spPr/>
      <dgm:t>
        <a:bodyPr/>
        <a:lstStyle/>
        <a:p>
          <a:r>
            <a:rPr lang="zh-CN" altLang="en-US" dirty="0" smtClean="0"/>
            <a:t>遍历规则，进行统计量计算，规则判断</a:t>
          </a:r>
          <a:endParaRPr lang="zh-CN" altLang="en-US" dirty="0"/>
        </a:p>
      </dgm:t>
    </dgm:pt>
    <dgm:pt modelId="{417BA184-EA63-407D-B928-7268B5FAEA60}" type="parTrans" cxnId="{DEABB5CC-97D7-4239-9682-E17CF110F8EF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2B034A52-628A-4A0E-9B95-9E6376334ACE}" type="sibTrans" cxnId="{DEABB5CC-97D7-4239-9682-E17CF110F8EF}">
      <dgm:prSet/>
      <dgm:spPr/>
      <dgm:t>
        <a:bodyPr/>
        <a:lstStyle/>
        <a:p>
          <a:endParaRPr lang="zh-CN" altLang="en-US">
            <a:solidFill>
              <a:schemeClr val="accent4"/>
            </a:solidFill>
          </a:endParaRPr>
        </a:p>
      </dgm:t>
    </dgm:pt>
    <dgm:pt modelId="{C982D93D-C5B1-469D-ABA1-50A45C83CC65}" type="pres">
      <dgm:prSet presAssocID="{9CFDDBE1-A46C-479F-8B42-53A747101B50}" presName="linearFlow" presStyleCnt="0">
        <dgm:presLayoutVars>
          <dgm:dir/>
          <dgm:animLvl val="lvl"/>
          <dgm:resizeHandles val="exact"/>
        </dgm:presLayoutVars>
      </dgm:prSet>
      <dgm:spPr/>
    </dgm:pt>
    <dgm:pt modelId="{6FD48605-492D-4956-837F-315B602DE639}" type="pres">
      <dgm:prSet presAssocID="{C87309DC-C0C8-49A4-B7B1-24642300162D}" presName="composite" presStyleCnt="0"/>
      <dgm:spPr/>
    </dgm:pt>
    <dgm:pt modelId="{2B46A8DB-0641-4225-B6CE-540DA08FF103}" type="pres">
      <dgm:prSet presAssocID="{C87309DC-C0C8-49A4-B7B1-24642300162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E8F176-26D1-4D82-8CDC-E35E14EE5528}" type="pres">
      <dgm:prSet presAssocID="{C87309DC-C0C8-49A4-B7B1-24642300162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6EAD64-0D8A-455A-B996-43437EA84F8E}" type="pres">
      <dgm:prSet presAssocID="{F90CE4A4-D1F0-456D-AB7B-09790D2FBA26}" presName="sp" presStyleCnt="0"/>
      <dgm:spPr/>
    </dgm:pt>
    <dgm:pt modelId="{63837291-9E73-436B-A72B-616E7779D6ED}" type="pres">
      <dgm:prSet presAssocID="{008F02E1-54C0-4817-8620-74AE69E7AD2E}" presName="composite" presStyleCnt="0"/>
      <dgm:spPr/>
    </dgm:pt>
    <dgm:pt modelId="{91E201B6-5DDB-46A3-B65E-E0A9A4BEE720}" type="pres">
      <dgm:prSet presAssocID="{008F02E1-54C0-4817-8620-74AE69E7AD2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07F9D-3945-4E21-AA02-15594B022E22}" type="pres">
      <dgm:prSet presAssocID="{008F02E1-54C0-4817-8620-74AE69E7AD2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8743CA-A733-4572-9A72-9E34B7F23708}" type="pres">
      <dgm:prSet presAssocID="{247B084D-453A-474B-8A67-9C6D1D98D24F}" presName="sp" presStyleCnt="0"/>
      <dgm:spPr/>
    </dgm:pt>
    <dgm:pt modelId="{205B011D-C95F-41BC-9D79-74F004889781}" type="pres">
      <dgm:prSet presAssocID="{B54DB8B6-2AD2-4AE2-8870-6B3B7E276EFC}" presName="composite" presStyleCnt="0"/>
      <dgm:spPr/>
    </dgm:pt>
    <dgm:pt modelId="{A71EE27B-6996-4EEA-AAA0-B8376795762A}" type="pres">
      <dgm:prSet presAssocID="{B54DB8B6-2AD2-4AE2-8870-6B3B7E276EF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BAEECA-A002-4ABE-89B8-63B8787D9F43}" type="pres">
      <dgm:prSet presAssocID="{B54DB8B6-2AD2-4AE2-8870-6B3B7E276EF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FA00D7-E45B-4F99-A2AE-7C06AB4F60E7}" srcId="{9CFDDBE1-A46C-479F-8B42-53A747101B50}" destId="{C87309DC-C0C8-49A4-B7B1-24642300162D}" srcOrd="0" destOrd="0" parTransId="{A8279F89-B6B3-406E-A7AA-FC5A8018A316}" sibTransId="{F90CE4A4-D1F0-456D-AB7B-09790D2FBA26}"/>
    <dgm:cxn modelId="{821F6220-8AEF-4061-961D-544498055250}" type="presOf" srcId="{20C59CEC-1456-41F9-8C9F-F30885A10FFE}" destId="{B0BAEECA-A002-4ABE-89B8-63B8787D9F43}" srcOrd="0" destOrd="0" presId="urn:microsoft.com/office/officeart/2005/8/layout/chevron2"/>
    <dgm:cxn modelId="{7F3DE6E5-605F-4A8E-81A2-8AF20002A5F8}" srcId="{008F02E1-54C0-4817-8620-74AE69E7AD2E}" destId="{9A72B9D6-4E55-47E8-B369-30364FFED584}" srcOrd="1" destOrd="0" parTransId="{9C7C0CC2-FAF5-4EAB-9C21-9964FC33B430}" sibTransId="{3985A691-751B-4399-BEF0-C3E3A1E5B53F}"/>
    <dgm:cxn modelId="{7758D390-476E-4AF2-8B47-402E921F499F}" srcId="{9CFDDBE1-A46C-479F-8B42-53A747101B50}" destId="{008F02E1-54C0-4817-8620-74AE69E7AD2E}" srcOrd="1" destOrd="0" parTransId="{A28DFADF-BA14-4E1F-AC80-1EFA78F30898}" sibTransId="{247B084D-453A-474B-8A67-9C6D1D98D24F}"/>
    <dgm:cxn modelId="{FBE38EC6-D457-4852-9323-838D64F3B43E}" type="presOf" srcId="{008F02E1-54C0-4817-8620-74AE69E7AD2E}" destId="{91E201B6-5DDB-46A3-B65E-E0A9A4BEE720}" srcOrd="0" destOrd="0" presId="urn:microsoft.com/office/officeart/2005/8/layout/chevron2"/>
    <dgm:cxn modelId="{31780A74-3374-408D-96B1-9680554D0A27}" srcId="{C87309DC-C0C8-49A4-B7B1-24642300162D}" destId="{FF61C221-B4CB-43E5-B27B-6A9965FEC13F}" srcOrd="2" destOrd="0" parTransId="{9BE65A9A-E41E-4D68-86BF-0728CBB31318}" sibTransId="{E0A8734B-3CF5-447C-A355-C039F7B4295D}"/>
    <dgm:cxn modelId="{F31EFFA1-0BAE-4DC1-AB30-D3A0A0B6E8C8}" srcId="{C87309DC-C0C8-49A4-B7B1-24642300162D}" destId="{5992EF9C-2F42-4804-B919-2A9EAED4C6ED}" srcOrd="0" destOrd="0" parTransId="{D6B35CAC-89A9-4690-A906-A0FE2A211DE5}" sibTransId="{D900C636-B463-4CAB-BA16-3E47FACBC7C7}"/>
    <dgm:cxn modelId="{428D8ECB-6176-4611-B7B5-DFC5068A89B2}" type="presOf" srcId="{9606E759-7C76-46BB-9284-2906DC0C64E1}" destId="{74E8F176-26D1-4D82-8CDC-E35E14EE5528}" srcOrd="0" destOrd="1" presId="urn:microsoft.com/office/officeart/2005/8/layout/chevron2"/>
    <dgm:cxn modelId="{C7219452-7221-4F3D-AE4B-28D8799D42B8}" type="presOf" srcId="{FF61C221-B4CB-43E5-B27B-6A9965FEC13F}" destId="{74E8F176-26D1-4D82-8CDC-E35E14EE5528}" srcOrd="0" destOrd="2" presId="urn:microsoft.com/office/officeart/2005/8/layout/chevron2"/>
    <dgm:cxn modelId="{914CEBA6-06EC-4C1A-B8F1-B66ABF583511}" type="presOf" srcId="{C87309DC-C0C8-49A4-B7B1-24642300162D}" destId="{2B46A8DB-0641-4225-B6CE-540DA08FF103}" srcOrd="0" destOrd="0" presId="urn:microsoft.com/office/officeart/2005/8/layout/chevron2"/>
    <dgm:cxn modelId="{7F22068D-66F9-40B0-8BEB-779F5C04709A}" type="presOf" srcId="{9A72B9D6-4E55-47E8-B369-30364FFED584}" destId="{CF107F9D-3945-4E21-AA02-15594B022E22}" srcOrd="0" destOrd="1" presId="urn:microsoft.com/office/officeart/2005/8/layout/chevron2"/>
    <dgm:cxn modelId="{72CD3433-88BC-4283-BB44-9E915F69E687}" type="presOf" srcId="{5992EF9C-2F42-4804-B919-2A9EAED4C6ED}" destId="{74E8F176-26D1-4D82-8CDC-E35E14EE5528}" srcOrd="0" destOrd="0" presId="urn:microsoft.com/office/officeart/2005/8/layout/chevron2"/>
    <dgm:cxn modelId="{0BCBD034-E585-438D-BCCC-AA748F5D8E23}" srcId="{008F02E1-54C0-4817-8620-74AE69E7AD2E}" destId="{7A2BC581-C91B-47A4-B4C4-B7D3A6673987}" srcOrd="0" destOrd="0" parTransId="{6E81DCDD-020D-47BF-A555-039F3EF525D9}" sibTransId="{82BFD4E9-D3FC-46DC-B888-2F3986148CCD}"/>
    <dgm:cxn modelId="{19286498-8EE3-4D5C-BD2C-38BF199F4E52}" srcId="{9CFDDBE1-A46C-479F-8B42-53A747101B50}" destId="{B54DB8B6-2AD2-4AE2-8870-6B3B7E276EFC}" srcOrd="2" destOrd="0" parTransId="{FBBCEAA1-A22B-4E5A-ABB3-1E2D92E5B634}" sibTransId="{8724D932-B09F-4086-B499-775FA4DF2172}"/>
    <dgm:cxn modelId="{3E1631E8-04CC-43DD-9AC1-CC75E3CB2023}" type="presOf" srcId="{9CFDDBE1-A46C-479F-8B42-53A747101B50}" destId="{C982D93D-C5B1-469D-ABA1-50A45C83CC65}" srcOrd="0" destOrd="0" presId="urn:microsoft.com/office/officeart/2005/8/layout/chevron2"/>
    <dgm:cxn modelId="{BFEE5A45-9C7F-4576-A464-96AE9B2D633E}" type="presOf" srcId="{B54DB8B6-2AD2-4AE2-8870-6B3B7E276EFC}" destId="{A71EE27B-6996-4EEA-AAA0-B8376795762A}" srcOrd="0" destOrd="0" presId="urn:microsoft.com/office/officeart/2005/8/layout/chevron2"/>
    <dgm:cxn modelId="{D4EB247F-4A70-4743-92BA-46B66670B046}" srcId="{B54DB8B6-2AD2-4AE2-8870-6B3B7E276EFC}" destId="{20C59CEC-1456-41F9-8C9F-F30885A10FFE}" srcOrd="0" destOrd="0" parTransId="{B9A78DD7-41EC-41A9-8450-177567CB947F}" sibTransId="{E4CC4A77-96D1-42E4-9669-5C0263CC24DA}"/>
    <dgm:cxn modelId="{44E8048C-CE03-4E20-AAD8-5E372B82D03A}" srcId="{C87309DC-C0C8-49A4-B7B1-24642300162D}" destId="{9606E759-7C76-46BB-9284-2906DC0C64E1}" srcOrd="1" destOrd="0" parTransId="{E90E0E9B-DF35-45FF-829A-6378F2D9BA3A}" sibTransId="{7E1BE89B-26F5-4EEA-9E6B-4B5E9B034DC6}"/>
    <dgm:cxn modelId="{DEABB5CC-97D7-4239-9682-E17CF110F8EF}" srcId="{008F02E1-54C0-4817-8620-74AE69E7AD2E}" destId="{405B88E1-E184-476B-AA77-C53D46E06DB4}" srcOrd="2" destOrd="0" parTransId="{417BA184-EA63-407D-B928-7268B5FAEA60}" sibTransId="{2B034A52-628A-4A0E-9B95-9E6376334ACE}"/>
    <dgm:cxn modelId="{07148481-86E9-474B-848E-9243774B8CA1}" type="presOf" srcId="{405B88E1-E184-476B-AA77-C53D46E06DB4}" destId="{CF107F9D-3945-4E21-AA02-15594B022E22}" srcOrd="0" destOrd="2" presId="urn:microsoft.com/office/officeart/2005/8/layout/chevron2"/>
    <dgm:cxn modelId="{A0096FDF-BBD3-4BEA-ADEA-75FA612A207E}" type="presOf" srcId="{7A2BC581-C91B-47A4-B4C4-B7D3A6673987}" destId="{CF107F9D-3945-4E21-AA02-15594B022E22}" srcOrd="0" destOrd="0" presId="urn:microsoft.com/office/officeart/2005/8/layout/chevron2"/>
    <dgm:cxn modelId="{A41BAB3D-5FD8-4CB9-98B7-CA6D392B4065}" type="presParOf" srcId="{C982D93D-C5B1-469D-ABA1-50A45C83CC65}" destId="{6FD48605-492D-4956-837F-315B602DE639}" srcOrd="0" destOrd="0" presId="urn:microsoft.com/office/officeart/2005/8/layout/chevron2"/>
    <dgm:cxn modelId="{A25372A5-9437-4B31-B64D-4564784BA290}" type="presParOf" srcId="{6FD48605-492D-4956-837F-315B602DE639}" destId="{2B46A8DB-0641-4225-B6CE-540DA08FF103}" srcOrd="0" destOrd="0" presId="urn:microsoft.com/office/officeart/2005/8/layout/chevron2"/>
    <dgm:cxn modelId="{A4E7AE70-70F6-49B4-9FD7-58DCC45B4192}" type="presParOf" srcId="{6FD48605-492D-4956-837F-315B602DE639}" destId="{74E8F176-26D1-4D82-8CDC-E35E14EE5528}" srcOrd="1" destOrd="0" presId="urn:microsoft.com/office/officeart/2005/8/layout/chevron2"/>
    <dgm:cxn modelId="{E024452A-770F-423D-8690-3F51664E6E4C}" type="presParOf" srcId="{C982D93D-C5B1-469D-ABA1-50A45C83CC65}" destId="{666EAD64-0D8A-455A-B996-43437EA84F8E}" srcOrd="1" destOrd="0" presId="urn:microsoft.com/office/officeart/2005/8/layout/chevron2"/>
    <dgm:cxn modelId="{6B26382E-B154-4CE7-AF0C-4D3FC55C3F4F}" type="presParOf" srcId="{C982D93D-C5B1-469D-ABA1-50A45C83CC65}" destId="{63837291-9E73-436B-A72B-616E7779D6ED}" srcOrd="2" destOrd="0" presId="urn:microsoft.com/office/officeart/2005/8/layout/chevron2"/>
    <dgm:cxn modelId="{ABD5ABC5-0BC9-4024-BE31-9BFE8FF8B833}" type="presParOf" srcId="{63837291-9E73-436B-A72B-616E7779D6ED}" destId="{91E201B6-5DDB-46A3-B65E-E0A9A4BEE720}" srcOrd="0" destOrd="0" presId="urn:microsoft.com/office/officeart/2005/8/layout/chevron2"/>
    <dgm:cxn modelId="{5A78AB36-BBFA-45C8-A53E-5225FF58E1B0}" type="presParOf" srcId="{63837291-9E73-436B-A72B-616E7779D6ED}" destId="{CF107F9D-3945-4E21-AA02-15594B022E22}" srcOrd="1" destOrd="0" presId="urn:microsoft.com/office/officeart/2005/8/layout/chevron2"/>
    <dgm:cxn modelId="{2325C5D8-3D75-445C-9194-D941E6C6316F}" type="presParOf" srcId="{C982D93D-C5B1-469D-ABA1-50A45C83CC65}" destId="{038743CA-A733-4572-9A72-9E34B7F23708}" srcOrd="3" destOrd="0" presId="urn:microsoft.com/office/officeart/2005/8/layout/chevron2"/>
    <dgm:cxn modelId="{15FB5F7E-73BC-4773-81C6-ED0BE6BDB324}" type="presParOf" srcId="{C982D93D-C5B1-469D-ABA1-50A45C83CC65}" destId="{205B011D-C95F-41BC-9D79-74F004889781}" srcOrd="4" destOrd="0" presId="urn:microsoft.com/office/officeart/2005/8/layout/chevron2"/>
    <dgm:cxn modelId="{6146AF14-7ECE-4DE6-9372-8F0678CF692F}" type="presParOf" srcId="{205B011D-C95F-41BC-9D79-74F004889781}" destId="{A71EE27B-6996-4EEA-AAA0-B8376795762A}" srcOrd="0" destOrd="0" presId="urn:microsoft.com/office/officeart/2005/8/layout/chevron2"/>
    <dgm:cxn modelId="{2D9C0A12-94A2-458B-B8FC-C4270F733492}" type="presParOf" srcId="{205B011D-C95F-41BC-9D79-74F004889781}" destId="{B0BAEECA-A002-4ABE-89B8-63B8787D9F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969A29-8EEA-45ED-8373-FE7587C8417C}" type="doc">
      <dgm:prSet loTypeId="urn:microsoft.com/office/officeart/2005/8/layout/matrix1" loCatId="matrix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765FC7-F58B-4BD5-BC91-A959E5456808}">
      <dgm:prSet/>
      <dgm:spPr/>
      <dgm:t>
        <a:bodyPr/>
        <a:lstStyle/>
        <a:p>
          <a:pPr rtl="0"/>
          <a:r>
            <a:rPr lang="zh-CN" b="1" i="0" dirty="0" smtClean="0"/>
            <a:t>配置化：</a:t>
          </a:r>
          <a:endParaRPr lang="en-US" b="1" i="0" dirty="0"/>
        </a:p>
      </dgm:t>
    </dgm:pt>
    <dgm:pt modelId="{857338DB-2322-4372-B924-B95E39DD0870}" type="parTrans" cxnId="{0860B7B2-D84A-4F6B-A28C-EE3064B992EF}">
      <dgm:prSet/>
      <dgm:spPr/>
      <dgm:t>
        <a:bodyPr/>
        <a:lstStyle/>
        <a:p>
          <a:endParaRPr lang="zh-CN" altLang="en-US"/>
        </a:p>
      </dgm:t>
    </dgm:pt>
    <dgm:pt modelId="{1D6C20C9-C032-4532-9A59-CB7BCCACE5D6}" type="sibTrans" cxnId="{0860B7B2-D84A-4F6B-A28C-EE3064B992EF}">
      <dgm:prSet/>
      <dgm:spPr/>
      <dgm:t>
        <a:bodyPr/>
        <a:lstStyle/>
        <a:p>
          <a:endParaRPr lang="zh-CN" altLang="en-US"/>
        </a:p>
      </dgm:t>
    </dgm:pt>
    <dgm:pt modelId="{6628FF39-9D6D-428F-93BC-EB60DDD5EABF}">
      <dgm:prSet/>
      <dgm:spPr/>
      <dgm:t>
        <a:bodyPr/>
        <a:lstStyle/>
        <a:p>
          <a:r>
            <a:rPr lang="zh-CN" b="1" i="0" dirty="0" smtClean="0"/>
            <a:t>通过配置实现单机</a:t>
          </a:r>
          <a:r>
            <a:rPr lang="zh-CN" altLang="en-US" b="1" i="0" dirty="0" smtClean="0"/>
            <a:t>或</a:t>
          </a:r>
          <a:r>
            <a:rPr lang="zh-CN" b="1" i="0" dirty="0" smtClean="0"/>
            <a:t>集群部署</a:t>
          </a:r>
          <a:endParaRPr lang="zh-CN" altLang="en-US" dirty="0"/>
        </a:p>
      </dgm:t>
    </dgm:pt>
    <dgm:pt modelId="{6EAF61B6-99CF-4E5F-A5DF-264DB8FC2227}" type="parTrans" cxnId="{1A140AEA-74B6-49BE-850A-7098DFFEBA96}">
      <dgm:prSet/>
      <dgm:spPr/>
      <dgm:t>
        <a:bodyPr/>
        <a:lstStyle/>
        <a:p>
          <a:endParaRPr lang="zh-CN" altLang="en-US"/>
        </a:p>
      </dgm:t>
    </dgm:pt>
    <dgm:pt modelId="{853D3B42-FBF1-4D4B-BF2A-11B4FF02D460}" type="sibTrans" cxnId="{1A140AEA-74B6-49BE-850A-7098DFFEBA96}">
      <dgm:prSet/>
      <dgm:spPr/>
      <dgm:t>
        <a:bodyPr/>
        <a:lstStyle/>
        <a:p>
          <a:endParaRPr lang="zh-CN" altLang="en-US"/>
        </a:p>
      </dgm:t>
    </dgm:pt>
    <dgm:pt modelId="{911E32D8-C351-4CFD-9DCA-933F1B2A5270}">
      <dgm:prSet/>
      <dgm:spPr/>
      <dgm:t>
        <a:bodyPr/>
        <a:lstStyle/>
        <a:p>
          <a:pPr rtl="0"/>
          <a:r>
            <a:rPr lang="zh-CN" b="1" i="0" dirty="0" smtClean="0"/>
            <a:t>可配置线程池大小，充分利用多核优势</a:t>
          </a:r>
          <a:endParaRPr lang="en-US" b="1" i="0" dirty="0"/>
        </a:p>
      </dgm:t>
    </dgm:pt>
    <dgm:pt modelId="{61184F0E-B280-42AB-A9C5-3D5C86AE7A57}" type="parTrans" cxnId="{062E5907-4A05-4870-96B3-F1AF93AF79DE}">
      <dgm:prSet/>
      <dgm:spPr/>
      <dgm:t>
        <a:bodyPr/>
        <a:lstStyle/>
        <a:p>
          <a:endParaRPr lang="zh-CN" altLang="en-US"/>
        </a:p>
      </dgm:t>
    </dgm:pt>
    <dgm:pt modelId="{B895FF77-1F4F-4312-869A-8152F20059A8}" type="sibTrans" cxnId="{062E5907-4A05-4870-96B3-F1AF93AF79DE}">
      <dgm:prSet/>
      <dgm:spPr/>
      <dgm:t>
        <a:bodyPr/>
        <a:lstStyle/>
        <a:p>
          <a:endParaRPr lang="zh-CN" altLang="en-US"/>
        </a:p>
      </dgm:t>
    </dgm:pt>
    <dgm:pt modelId="{EAB9CE65-98CA-4B7C-AC8F-EA53ABB1E847}">
      <dgm:prSet/>
      <dgm:spPr/>
      <dgm:t>
        <a:bodyPr/>
        <a:lstStyle/>
        <a:p>
          <a:pPr rtl="0"/>
          <a:r>
            <a:rPr lang="zh-CN" b="1" i="0" dirty="0" smtClean="0"/>
            <a:t>历史统计量</a:t>
          </a:r>
          <a:r>
            <a:rPr lang="en-US" b="1" i="0" dirty="0" smtClean="0"/>
            <a:t>LRU</a:t>
          </a:r>
          <a:r>
            <a:rPr lang="zh-CN" b="1" i="0" dirty="0" smtClean="0"/>
            <a:t>缓存大小可配置</a:t>
          </a:r>
          <a:endParaRPr lang="en-US" b="1" i="0" dirty="0"/>
        </a:p>
      </dgm:t>
    </dgm:pt>
    <dgm:pt modelId="{0EB5B2D0-4A4E-477A-A4C2-86E0DC939CBC}" type="parTrans" cxnId="{394D6A2A-C507-4EDC-9570-3F8D7C3DFDA4}">
      <dgm:prSet/>
      <dgm:spPr/>
      <dgm:t>
        <a:bodyPr/>
        <a:lstStyle/>
        <a:p>
          <a:endParaRPr lang="zh-CN" altLang="en-US"/>
        </a:p>
      </dgm:t>
    </dgm:pt>
    <dgm:pt modelId="{99A7C834-B1A9-4395-9728-7055B02FA65F}" type="sibTrans" cxnId="{394D6A2A-C507-4EDC-9570-3F8D7C3DFDA4}">
      <dgm:prSet/>
      <dgm:spPr/>
      <dgm:t>
        <a:bodyPr/>
        <a:lstStyle/>
        <a:p>
          <a:endParaRPr lang="zh-CN" altLang="en-US"/>
        </a:p>
      </dgm:t>
    </dgm:pt>
    <dgm:pt modelId="{3047BDCF-E47C-47F5-82AB-9B23B94618E3}">
      <dgm:prSet/>
      <dgm:spPr/>
      <dgm:t>
        <a:bodyPr/>
        <a:lstStyle/>
        <a:p>
          <a:pPr rtl="0"/>
          <a:r>
            <a:rPr lang="zh-CN" b="1" i="0" dirty="0" smtClean="0"/>
            <a:t>可配置服务端是否做数据的</a:t>
          </a:r>
          <a:r>
            <a:rPr lang="en-US" b="1" i="0" dirty="0" smtClean="0"/>
            <a:t>replication</a:t>
          </a:r>
          <a:endParaRPr lang="zh-CN" dirty="0"/>
        </a:p>
      </dgm:t>
    </dgm:pt>
    <dgm:pt modelId="{4B185BD3-3935-4A01-9326-C4EFB35B8878}" type="parTrans" cxnId="{E073BFE3-8560-469A-B0F4-B3D583ED66FF}">
      <dgm:prSet/>
      <dgm:spPr/>
      <dgm:t>
        <a:bodyPr/>
        <a:lstStyle/>
        <a:p>
          <a:endParaRPr lang="zh-CN" altLang="en-US"/>
        </a:p>
      </dgm:t>
    </dgm:pt>
    <dgm:pt modelId="{B6C42D70-CA94-4B27-BC97-51E6237E3A47}" type="sibTrans" cxnId="{E073BFE3-8560-469A-B0F4-B3D583ED66FF}">
      <dgm:prSet/>
      <dgm:spPr/>
      <dgm:t>
        <a:bodyPr/>
        <a:lstStyle/>
        <a:p>
          <a:endParaRPr lang="zh-CN" altLang="en-US"/>
        </a:p>
      </dgm:t>
    </dgm:pt>
    <dgm:pt modelId="{A20F8946-15C8-428B-982C-D32782790B4A}" type="pres">
      <dgm:prSet presAssocID="{62969A29-8EEA-45ED-8373-FE7587C8417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161162E-B8F9-4BFF-94E3-9E0D309F5C53}" type="pres">
      <dgm:prSet presAssocID="{62969A29-8EEA-45ED-8373-FE7587C8417C}" presName="matrix" presStyleCnt="0"/>
      <dgm:spPr/>
    </dgm:pt>
    <dgm:pt modelId="{0CDE3D73-030F-4666-81E2-A3CE220D0A44}" type="pres">
      <dgm:prSet presAssocID="{62969A29-8EEA-45ED-8373-FE7587C8417C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CEA86177-3B4C-41F8-B0A7-3E3CD2A89A31}" type="pres">
      <dgm:prSet presAssocID="{62969A29-8EEA-45ED-8373-FE7587C8417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02409E-B58E-4961-B2E4-39EB32B20F1B}" type="pres">
      <dgm:prSet presAssocID="{62969A29-8EEA-45ED-8373-FE7587C8417C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5F050D66-B9DB-4A29-8BF2-BDAAF0896EF2}" type="pres">
      <dgm:prSet presAssocID="{62969A29-8EEA-45ED-8373-FE7587C8417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53A110-6133-465B-BAFE-1083644E11F7}" type="pres">
      <dgm:prSet presAssocID="{62969A29-8EEA-45ED-8373-FE7587C8417C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68424A50-75B5-4173-833D-544E11DCC953}" type="pres">
      <dgm:prSet presAssocID="{62969A29-8EEA-45ED-8373-FE7587C8417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9B17A-9171-44CC-8D89-C5465744B489}" type="pres">
      <dgm:prSet presAssocID="{62969A29-8EEA-45ED-8373-FE7587C8417C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AA62F6A3-CC17-4479-A720-FABD08984BFE}" type="pres">
      <dgm:prSet presAssocID="{62969A29-8EEA-45ED-8373-FE7587C8417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10B3AC-7B02-4329-958C-6C2922ECE29A}" type="pres">
      <dgm:prSet presAssocID="{62969A29-8EEA-45ED-8373-FE7587C8417C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90C69084-67C6-49C7-A62A-5B4EEC1F65CD}" type="presOf" srcId="{911E32D8-C351-4CFD-9DCA-933F1B2A5270}" destId="{4802409E-B58E-4961-B2E4-39EB32B20F1B}" srcOrd="0" destOrd="0" presId="urn:microsoft.com/office/officeart/2005/8/layout/matrix1"/>
    <dgm:cxn modelId="{700CEFD0-2922-4F65-B9F8-344C91585CC8}" type="presOf" srcId="{6628FF39-9D6D-428F-93BC-EB60DDD5EABF}" destId="{0CDE3D73-030F-4666-81E2-A3CE220D0A44}" srcOrd="0" destOrd="0" presId="urn:microsoft.com/office/officeart/2005/8/layout/matrix1"/>
    <dgm:cxn modelId="{C8E7BACE-D880-4B64-B5E4-81A8A1F8CB3E}" type="presOf" srcId="{62969A29-8EEA-45ED-8373-FE7587C8417C}" destId="{A20F8946-15C8-428B-982C-D32782790B4A}" srcOrd="0" destOrd="0" presId="urn:microsoft.com/office/officeart/2005/8/layout/matrix1"/>
    <dgm:cxn modelId="{7FA9758A-0053-4415-B151-CDBE21E52FA9}" type="presOf" srcId="{911E32D8-C351-4CFD-9DCA-933F1B2A5270}" destId="{5F050D66-B9DB-4A29-8BF2-BDAAF0896EF2}" srcOrd="1" destOrd="0" presId="urn:microsoft.com/office/officeart/2005/8/layout/matrix1"/>
    <dgm:cxn modelId="{0860B7B2-D84A-4F6B-A28C-EE3064B992EF}" srcId="{62969A29-8EEA-45ED-8373-FE7587C8417C}" destId="{58765FC7-F58B-4BD5-BC91-A959E5456808}" srcOrd="0" destOrd="0" parTransId="{857338DB-2322-4372-B924-B95E39DD0870}" sibTransId="{1D6C20C9-C032-4532-9A59-CB7BCCACE5D6}"/>
    <dgm:cxn modelId="{D1D735D4-BB1F-4EE9-89CA-729CB47AEABC}" type="presOf" srcId="{58765FC7-F58B-4BD5-BC91-A959E5456808}" destId="{C410B3AC-7B02-4329-958C-6C2922ECE29A}" srcOrd="0" destOrd="0" presId="urn:microsoft.com/office/officeart/2005/8/layout/matrix1"/>
    <dgm:cxn modelId="{F70A5132-8414-4CE7-B870-5144A84BFB51}" type="presOf" srcId="{3047BDCF-E47C-47F5-82AB-9B23B94618E3}" destId="{97C9B17A-9171-44CC-8D89-C5465744B489}" srcOrd="0" destOrd="0" presId="urn:microsoft.com/office/officeart/2005/8/layout/matrix1"/>
    <dgm:cxn modelId="{7815CAA5-46A0-4B42-95BD-1E040E2403A8}" type="presOf" srcId="{3047BDCF-E47C-47F5-82AB-9B23B94618E3}" destId="{AA62F6A3-CC17-4479-A720-FABD08984BFE}" srcOrd="1" destOrd="0" presId="urn:microsoft.com/office/officeart/2005/8/layout/matrix1"/>
    <dgm:cxn modelId="{FE3D1A33-936B-4CB5-9FCF-7638ABB2DE94}" type="presOf" srcId="{6628FF39-9D6D-428F-93BC-EB60DDD5EABF}" destId="{CEA86177-3B4C-41F8-B0A7-3E3CD2A89A31}" srcOrd="1" destOrd="0" presId="urn:microsoft.com/office/officeart/2005/8/layout/matrix1"/>
    <dgm:cxn modelId="{394D6A2A-C507-4EDC-9570-3F8D7C3DFDA4}" srcId="{58765FC7-F58B-4BD5-BC91-A959E5456808}" destId="{EAB9CE65-98CA-4B7C-AC8F-EA53ABB1E847}" srcOrd="2" destOrd="0" parTransId="{0EB5B2D0-4A4E-477A-A4C2-86E0DC939CBC}" sibTransId="{99A7C834-B1A9-4395-9728-7055B02FA65F}"/>
    <dgm:cxn modelId="{E073BFE3-8560-469A-B0F4-B3D583ED66FF}" srcId="{58765FC7-F58B-4BD5-BC91-A959E5456808}" destId="{3047BDCF-E47C-47F5-82AB-9B23B94618E3}" srcOrd="3" destOrd="0" parTransId="{4B185BD3-3935-4A01-9326-C4EFB35B8878}" sibTransId="{B6C42D70-CA94-4B27-BC97-51E6237E3A47}"/>
    <dgm:cxn modelId="{B4FDDE23-795C-42FD-A871-8E55A2BB1093}" type="presOf" srcId="{EAB9CE65-98CA-4B7C-AC8F-EA53ABB1E847}" destId="{4B53A110-6133-465B-BAFE-1083644E11F7}" srcOrd="0" destOrd="0" presId="urn:microsoft.com/office/officeart/2005/8/layout/matrix1"/>
    <dgm:cxn modelId="{1A140AEA-74B6-49BE-850A-7098DFFEBA96}" srcId="{58765FC7-F58B-4BD5-BC91-A959E5456808}" destId="{6628FF39-9D6D-428F-93BC-EB60DDD5EABF}" srcOrd="0" destOrd="0" parTransId="{6EAF61B6-99CF-4E5F-A5DF-264DB8FC2227}" sibTransId="{853D3B42-FBF1-4D4B-BF2A-11B4FF02D460}"/>
    <dgm:cxn modelId="{25238187-5AED-4E2B-908B-7FB4AB819877}" type="presOf" srcId="{EAB9CE65-98CA-4B7C-AC8F-EA53ABB1E847}" destId="{68424A50-75B5-4173-833D-544E11DCC953}" srcOrd="1" destOrd="0" presId="urn:microsoft.com/office/officeart/2005/8/layout/matrix1"/>
    <dgm:cxn modelId="{062E5907-4A05-4870-96B3-F1AF93AF79DE}" srcId="{58765FC7-F58B-4BD5-BC91-A959E5456808}" destId="{911E32D8-C351-4CFD-9DCA-933F1B2A5270}" srcOrd="1" destOrd="0" parTransId="{61184F0E-B280-42AB-A9C5-3D5C86AE7A57}" sibTransId="{B895FF77-1F4F-4312-869A-8152F20059A8}"/>
    <dgm:cxn modelId="{0796309D-8A50-4B9A-ADBE-B9A9C556A602}" type="presParOf" srcId="{A20F8946-15C8-428B-982C-D32782790B4A}" destId="{B161162E-B8F9-4BFF-94E3-9E0D309F5C53}" srcOrd="0" destOrd="0" presId="urn:microsoft.com/office/officeart/2005/8/layout/matrix1"/>
    <dgm:cxn modelId="{5AE7A7E4-412D-4A7C-AE67-0B937A9135F4}" type="presParOf" srcId="{B161162E-B8F9-4BFF-94E3-9E0D309F5C53}" destId="{0CDE3D73-030F-4666-81E2-A3CE220D0A44}" srcOrd="0" destOrd="0" presId="urn:microsoft.com/office/officeart/2005/8/layout/matrix1"/>
    <dgm:cxn modelId="{50EF78E4-963A-4FBF-8A62-2E09EC91DADE}" type="presParOf" srcId="{B161162E-B8F9-4BFF-94E3-9E0D309F5C53}" destId="{CEA86177-3B4C-41F8-B0A7-3E3CD2A89A31}" srcOrd="1" destOrd="0" presId="urn:microsoft.com/office/officeart/2005/8/layout/matrix1"/>
    <dgm:cxn modelId="{5B73A8B9-8EFE-4318-B219-42F3C5198012}" type="presParOf" srcId="{B161162E-B8F9-4BFF-94E3-9E0D309F5C53}" destId="{4802409E-B58E-4961-B2E4-39EB32B20F1B}" srcOrd="2" destOrd="0" presId="urn:microsoft.com/office/officeart/2005/8/layout/matrix1"/>
    <dgm:cxn modelId="{133752D1-BBC8-4448-8B5A-58AB9438325C}" type="presParOf" srcId="{B161162E-B8F9-4BFF-94E3-9E0D309F5C53}" destId="{5F050D66-B9DB-4A29-8BF2-BDAAF0896EF2}" srcOrd="3" destOrd="0" presId="urn:microsoft.com/office/officeart/2005/8/layout/matrix1"/>
    <dgm:cxn modelId="{BD3C6E79-FAA9-4611-AD36-D8756D0639C4}" type="presParOf" srcId="{B161162E-B8F9-4BFF-94E3-9E0D309F5C53}" destId="{4B53A110-6133-465B-BAFE-1083644E11F7}" srcOrd="4" destOrd="0" presId="urn:microsoft.com/office/officeart/2005/8/layout/matrix1"/>
    <dgm:cxn modelId="{9B308C36-312B-4645-9C5B-ECCF4AD87E89}" type="presParOf" srcId="{B161162E-B8F9-4BFF-94E3-9E0D309F5C53}" destId="{68424A50-75B5-4173-833D-544E11DCC953}" srcOrd="5" destOrd="0" presId="urn:microsoft.com/office/officeart/2005/8/layout/matrix1"/>
    <dgm:cxn modelId="{FAD3B44D-BD05-447D-B919-C9E8AC75E203}" type="presParOf" srcId="{B161162E-B8F9-4BFF-94E3-9E0D309F5C53}" destId="{97C9B17A-9171-44CC-8D89-C5465744B489}" srcOrd="6" destOrd="0" presId="urn:microsoft.com/office/officeart/2005/8/layout/matrix1"/>
    <dgm:cxn modelId="{945F6D25-69C0-479C-9103-5D53A7730DAB}" type="presParOf" srcId="{B161162E-B8F9-4BFF-94E3-9E0D309F5C53}" destId="{AA62F6A3-CC17-4479-A720-FABD08984BFE}" srcOrd="7" destOrd="0" presId="urn:microsoft.com/office/officeart/2005/8/layout/matrix1"/>
    <dgm:cxn modelId="{7B377E2E-9543-4785-B7F3-23F974E48C4B}" type="presParOf" srcId="{A20F8946-15C8-428B-982C-D32782790B4A}" destId="{C410B3AC-7B02-4329-958C-6C2922ECE29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E58186-DB90-4F9F-BDDE-B74DE397E514}" type="doc">
      <dgm:prSet loTypeId="urn:microsoft.com/office/officeart/2005/8/layout/hProcess9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6BAC2F7E-8389-42C5-8338-3C03367D1113}">
      <dgm:prSet/>
      <dgm:spPr/>
      <dgm:t>
        <a:bodyPr/>
        <a:lstStyle/>
        <a:p>
          <a:pPr rtl="0"/>
          <a:r>
            <a:rPr lang="en-US" altLang="zh-CN" b="1" dirty="0" smtClean="0"/>
            <a:t>TODO</a:t>
          </a:r>
          <a:r>
            <a:rPr lang="zh-CN" altLang="en-US" b="1" dirty="0" smtClean="0"/>
            <a:t>：</a:t>
          </a:r>
          <a:endParaRPr lang="en-US" b="1" dirty="0"/>
        </a:p>
      </dgm:t>
    </dgm:pt>
    <dgm:pt modelId="{59F941FC-4343-4474-B1C4-B477A71D7FAA}" type="parTrans" cxnId="{9DBABC67-BE00-4883-B7EF-90D931B79D3B}">
      <dgm:prSet/>
      <dgm:spPr/>
      <dgm:t>
        <a:bodyPr/>
        <a:lstStyle/>
        <a:p>
          <a:endParaRPr lang="zh-CN" altLang="en-US"/>
        </a:p>
      </dgm:t>
    </dgm:pt>
    <dgm:pt modelId="{6CA1D3C6-B1D4-4117-A0FC-EAE36F0C0C53}" type="sibTrans" cxnId="{9DBABC67-BE00-4883-B7EF-90D931B79D3B}">
      <dgm:prSet/>
      <dgm:spPr/>
      <dgm:t>
        <a:bodyPr/>
        <a:lstStyle/>
        <a:p>
          <a:endParaRPr lang="zh-CN" altLang="en-US"/>
        </a:p>
      </dgm:t>
    </dgm:pt>
    <dgm:pt modelId="{EC860C76-DB6D-4989-A65A-2BD1FB280038}">
      <dgm:prSet/>
      <dgm:spPr/>
      <dgm:t>
        <a:bodyPr/>
        <a:lstStyle/>
        <a:p>
          <a:pPr rtl="0"/>
          <a:r>
            <a:rPr lang="zh-CN" b="1" dirty="0" smtClean="0"/>
            <a:t>增加数据库支持（</a:t>
          </a:r>
          <a:r>
            <a:rPr lang="en-US" b="1" dirty="0" err="1" smtClean="0"/>
            <a:t>mysql</a:t>
          </a:r>
          <a:r>
            <a:rPr lang="zh-CN" b="1" dirty="0" smtClean="0"/>
            <a:t>，</a:t>
          </a:r>
          <a:r>
            <a:rPr lang="en-US" b="1" dirty="0" err="1" smtClean="0"/>
            <a:t>sqlite</a:t>
          </a:r>
          <a:r>
            <a:rPr lang="zh-CN" b="1" dirty="0" smtClean="0"/>
            <a:t>），默认配置数据库换成</a:t>
          </a:r>
          <a:r>
            <a:rPr lang="en-US" b="1" dirty="0" smtClean="0"/>
            <a:t>sqlite3</a:t>
          </a:r>
          <a:endParaRPr lang="zh-CN" dirty="0"/>
        </a:p>
      </dgm:t>
    </dgm:pt>
    <dgm:pt modelId="{24BD3747-9C5E-4BBD-8EAA-AA354745B5DA}" type="parTrans" cxnId="{1F7436DB-216B-4C82-9ECA-BC21BC88E2F0}">
      <dgm:prSet/>
      <dgm:spPr/>
      <dgm:t>
        <a:bodyPr/>
        <a:lstStyle/>
        <a:p>
          <a:endParaRPr lang="zh-CN" altLang="en-US"/>
        </a:p>
      </dgm:t>
    </dgm:pt>
    <dgm:pt modelId="{AE73C41E-E9A9-4841-A04A-DEECAB7C1F26}" type="sibTrans" cxnId="{1F7436DB-216B-4C82-9ECA-BC21BC88E2F0}">
      <dgm:prSet/>
      <dgm:spPr/>
      <dgm:t>
        <a:bodyPr/>
        <a:lstStyle/>
        <a:p>
          <a:endParaRPr lang="zh-CN" altLang="en-US"/>
        </a:p>
      </dgm:t>
    </dgm:pt>
    <dgm:pt modelId="{16038BE0-E8C4-441A-BC2E-8E82CAB3AE25}">
      <dgm:prSet/>
      <dgm:spPr/>
      <dgm:t>
        <a:bodyPr/>
        <a:lstStyle/>
        <a:p>
          <a:pPr rtl="0"/>
          <a:r>
            <a:rPr lang="zh-CN" b="1" dirty="0" smtClean="0"/>
            <a:t>消息接口层的协议支持（二进制安全，</a:t>
          </a:r>
          <a:r>
            <a:rPr lang="en-US" b="1" dirty="0" err="1" smtClean="0"/>
            <a:t>json</a:t>
          </a:r>
          <a:r>
            <a:rPr lang="zh-CN" b="1" dirty="0" smtClean="0"/>
            <a:t>，</a:t>
          </a:r>
          <a:r>
            <a:rPr lang="en-US" b="1" dirty="0" smtClean="0"/>
            <a:t>xml</a:t>
          </a:r>
          <a:r>
            <a:rPr lang="zh-CN" b="1" dirty="0" smtClean="0"/>
            <a:t>，</a:t>
          </a:r>
          <a:r>
            <a:rPr lang="en-US" b="1" dirty="0" err="1" smtClean="0"/>
            <a:t>protobuf</a:t>
          </a:r>
          <a:r>
            <a:rPr lang="en-US" b="1" dirty="0" smtClean="0"/>
            <a:t>……</a:t>
          </a:r>
          <a:r>
            <a:rPr lang="zh-CN" b="1" dirty="0" smtClean="0"/>
            <a:t>）</a:t>
          </a:r>
          <a:endParaRPr lang="en-US" b="1" dirty="0"/>
        </a:p>
      </dgm:t>
    </dgm:pt>
    <dgm:pt modelId="{682CAF27-B932-4715-9460-DA996E762C97}" type="parTrans" cxnId="{F24B129D-AA3A-43FC-BEB6-182F3E78FA3C}">
      <dgm:prSet/>
      <dgm:spPr/>
      <dgm:t>
        <a:bodyPr/>
        <a:lstStyle/>
        <a:p>
          <a:endParaRPr lang="zh-CN" altLang="en-US"/>
        </a:p>
      </dgm:t>
    </dgm:pt>
    <dgm:pt modelId="{99CCFE38-62E2-440D-9D17-F1EDF4775E97}" type="sibTrans" cxnId="{F24B129D-AA3A-43FC-BEB6-182F3E78FA3C}">
      <dgm:prSet/>
      <dgm:spPr/>
      <dgm:t>
        <a:bodyPr/>
        <a:lstStyle/>
        <a:p>
          <a:endParaRPr lang="zh-CN" altLang="en-US"/>
        </a:p>
      </dgm:t>
    </dgm:pt>
    <dgm:pt modelId="{46C1A8D4-A5CC-4E0C-8D12-4FFACD783312}">
      <dgm:prSet/>
      <dgm:spPr/>
      <dgm:t>
        <a:bodyPr/>
        <a:lstStyle/>
        <a:p>
          <a:pPr rtl="0"/>
          <a:r>
            <a:rPr lang="zh-CN" b="1" dirty="0" smtClean="0"/>
            <a:t>规则及统计量配置界面，考虑</a:t>
          </a:r>
          <a:r>
            <a:rPr lang="en-US" b="1" dirty="0" smtClean="0"/>
            <a:t>Python</a:t>
          </a:r>
          <a:r>
            <a:rPr lang="zh-CN" b="1" dirty="0" smtClean="0"/>
            <a:t>来做</a:t>
          </a:r>
          <a:endParaRPr lang="en-US" b="1" dirty="0"/>
        </a:p>
      </dgm:t>
    </dgm:pt>
    <dgm:pt modelId="{06EE1F74-2922-486F-98BF-48D14FEA2B65}" type="parTrans" cxnId="{6D234A3D-C76E-41AA-AE46-F1F55FCA151A}">
      <dgm:prSet/>
      <dgm:spPr/>
      <dgm:t>
        <a:bodyPr/>
        <a:lstStyle/>
        <a:p>
          <a:endParaRPr lang="zh-CN" altLang="en-US"/>
        </a:p>
      </dgm:t>
    </dgm:pt>
    <dgm:pt modelId="{78D29040-38A6-4510-92D0-BEE6E6DF487B}" type="sibTrans" cxnId="{6D234A3D-C76E-41AA-AE46-F1F55FCA151A}">
      <dgm:prSet/>
      <dgm:spPr/>
      <dgm:t>
        <a:bodyPr/>
        <a:lstStyle/>
        <a:p>
          <a:endParaRPr lang="zh-CN" altLang="en-US"/>
        </a:p>
      </dgm:t>
    </dgm:pt>
    <dgm:pt modelId="{F4B1C19F-E1E5-434B-8E42-689FB1A8D0FE}">
      <dgm:prSet/>
      <dgm:spPr/>
      <dgm:t>
        <a:bodyPr/>
        <a:lstStyle/>
        <a:p>
          <a:pPr rtl="0"/>
          <a:r>
            <a:rPr lang="zh-CN" b="1" dirty="0" smtClean="0"/>
            <a:t>机器学习引入，结合</a:t>
          </a:r>
          <a:r>
            <a:rPr lang="en-US" b="1" dirty="0" smtClean="0"/>
            <a:t>Python</a:t>
          </a:r>
          <a:r>
            <a:rPr lang="zh-CN" b="1" dirty="0" smtClean="0"/>
            <a:t>机器学习库</a:t>
          </a:r>
          <a:endParaRPr lang="en-US" b="1" dirty="0"/>
        </a:p>
      </dgm:t>
    </dgm:pt>
    <dgm:pt modelId="{F338E135-B2FC-433A-BE28-75E7FBD2EFDB}" type="parTrans" cxnId="{F152A1D9-1914-4E27-A791-474F464CB40F}">
      <dgm:prSet/>
      <dgm:spPr/>
      <dgm:t>
        <a:bodyPr/>
        <a:lstStyle/>
        <a:p>
          <a:endParaRPr lang="zh-CN" altLang="en-US"/>
        </a:p>
      </dgm:t>
    </dgm:pt>
    <dgm:pt modelId="{95667100-D1E7-4BFB-97C8-F9526F12EF84}" type="sibTrans" cxnId="{F152A1D9-1914-4E27-A791-474F464CB40F}">
      <dgm:prSet/>
      <dgm:spPr/>
      <dgm:t>
        <a:bodyPr/>
        <a:lstStyle/>
        <a:p>
          <a:endParaRPr lang="zh-CN" altLang="en-US"/>
        </a:p>
      </dgm:t>
    </dgm:pt>
    <dgm:pt modelId="{C8059704-91BE-4AB5-8781-F20ED7C325C1}">
      <dgm:prSet/>
      <dgm:spPr/>
      <dgm:t>
        <a:bodyPr/>
        <a:lstStyle/>
        <a:p>
          <a:pPr rtl="0"/>
          <a:r>
            <a:rPr lang="en-US" altLang="zh-CN" b="1" dirty="0" smtClean="0"/>
            <a:t>……</a:t>
          </a:r>
          <a:endParaRPr lang="en-US" b="1" dirty="0"/>
        </a:p>
      </dgm:t>
    </dgm:pt>
    <dgm:pt modelId="{A6E855E0-B344-4D64-A5E8-01912BFCBC26}" type="parTrans" cxnId="{5463579F-7E2D-43B1-9D05-BC7EEAC5E4A5}">
      <dgm:prSet/>
      <dgm:spPr/>
      <dgm:t>
        <a:bodyPr/>
        <a:lstStyle/>
        <a:p>
          <a:endParaRPr lang="zh-CN" altLang="en-US"/>
        </a:p>
      </dgm:t>
    </dgm:pt>
    <dgm:pt modelId="{2D908CFF-52A4-498E-B276-324B16F39426}" type="sibTrans" cxnId="{5463579F-7E2D-43B1-9D05-BC7EEAC5E4A5}">
      <dgm:prSet/>
      <dgm:spPr/>
      <dgm:t>
        <a:bodyPr/>
        <a:lstStyle/>
        <a:p>
          <a:endParaRPr lang="zh-CN" altLang="en-US"/>
        </a:p>
      </dgm:t>
    </dgm:pt>
    <dgm:pt modelId="{1B43DC81-A321-4DE1-BEA8-D91515E1FC82}" type="pres">
      <dgm:prSet presAssocID="{57E58186-DB90-4F9F-BDDE-B74DE397E514}" presName="CompostProcess" presStyleCnt="0">
        <dgm:presLayoutVars>
          <dgm:dir/>
          <dgm:resizeHandles val="exact"/>
        </dgm:presLayoutVars>
      </dgm:prSet>
      <dgm:spPr/>
    </dgm:pt>
    <dgm:pt modelId="{06120A2A-70B5-4347-8EC8-E92351B8EE61}" type="pres">
      <dgm:prSet presAssocID="{57E58186-DB90-4F9F-BDDE-B74DE397E514}" presName="arrow" presStyleLbl="bgShp" presStyleIdx="0" presStyleCnt="1"/>
      <dgm:spPr/>
    </dgm:pt>
    <dgm:pt modelId="{030D6489-9AD0-44E4-BAAF-339D62610595}" type="pres">
      <dgm:prSet presAssocID="{57E58186-DB90-4F9F-BDDE-B74DE397E514}" presName="linearProcess" presStyleCnt="0"/>
      <dgm:spPr/>
    </dgm:pt>
    <dgm:pt modelId="{0825C23E-B66B-499F-8F9B-BA45590397E0}" type="pres">
      <dgm:prSet presAssocID="{6BAC2F7E-8389-42C5-8338-3C03367D1113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A2691-30B1-45A3-BCAF-E27CB30669B2}" type="pres">
      <dgm:prSet presAssocID="{6CA1D3C6-B1D4-4117-A0FC-EAE36F0C0C53}" presName="sibTrans" presStyleCnt="0"/>
      <dgm:spPr/>
    </dgm:pt>
    <dgm:pt modelId="{B71FA94C-FE21-44B1-83E1-8A2C235AD331}" type="pres">
      <dgm:prSet presAssocID="{EC860C76-DB6D-4989-A65A-2BD1FB280038}" presName="textNode" presStyleLbl="node1" presStyleIdx="1" presStyleCnt="6">
        <dgm:presLayoutVars>
          <dgm:bulletEnabled val="1"/>
        </dgm:presLayoutVars>
      </dgm:prSet>
      <dgm:spPr/>
    </dgm:pt>
    <dgm:pt modelId="{8C2FADDC-39AC-4A95-B5C2-F7F28F6D09F5}" type="pres">
      <dgm:prSet presAssocID="{AE73C41E-E9A9-4841-A04A-DEECAB7C1F26}" presName="sibTrans" presStyleCnt="0"/>
      <dgm:spPr/>
    </dgm:pt>
    <dgm:pt modelId="{435382FF-E70B-4720-A765-934B84845BCA}" type="pres">
      <dgm:prSet presAssocID="{16038BE0-E8C4-441A-BC2E-8E82CAB3AE25}" presName="textNode" presStyleLbl="node1" presStyleIdx="2" presStyleCnt="6">
        <dgm:presLayoutVars>
          <dgm:bulletEnabled val="1"/>
        </dgm:presLayoutVars>
      </dgm:prSet>
      <dgm:spPr/>
    </dgm:pt>
    <dgm:pt modelId="{74DFF442-6E5D-4860-94EC-66356F55F5E9}" type="pres">
      <dgm:prSet presAssocID="{99CCFE38-62E2-440D-9D17-F1EDF4775E97}" presName="sibTrans" presStyleCnt="0"/>
      <dgm:spPr/>
    </dgm:pt>
    <dgm:pt modelId="{E51B7CAC-74BC-4BE0-B6FC-769800E3D0A7}" type="pres">
      <dgm:prSet presAssocID="{46C1A8D4-A5CC-4E0C-8D12-4FFACD783312}" presName="textNode" presStyleLbl="node1" presStyleIdx="3" presStyleCnt="6">
        <dgm:presLayoutVars>
          <dgm:bulletEnabled val="1"/>
        </dgm:presLayoutVars>
      </dgm:prSet>
      <dgm:spPr/>
    </dgm:pt>
    <dgm:pt modelId="{05AEF310-8D5B-42E3-BE88-B8A0B6A0B599}" type="pres">
      <dgm:prSet presAssocID="{78D29040-38A6-4510-92D0-BEE6E6DF487B}" presName="sibTrans" presStyleCnt="0"/>
      <dgm:spPr/>
    </dgm:pt>
    <dgm:pt modelId="{E9A30F68-B850-4A37-B513-EB7E48E585FB}" type="pres">
      <dgm:prSet presAssocID="{F4B1C19F-E1E5-434B-8E42-689FB1A8D0FE}" presName="textNode" presStyleLbl="node1" presStyleIdx="4" presStyleCnt="6">
        <dgm:presLayoutVars>
          <dgm:bulletEnabled val="1"/>
        </dgm:presLayoutVars>
      </dgm:prSet>
      <dgm:spPr/>
    </dgm:pt>
    <dgm:pt modelId="{98536F19-E43D-4809-AFD2-19D2BD319841}" type="pres">
      <dgm:prSet presAssocID="{95667100-D1E7-4BFB-97C8-F9526F12EF84}" presName="sibTrans" presStyleCnt="0"/>
      <dgm:spPr/>
    </dgm:pt>
    <dgm:pt modelId="{D145294C-A20B-48EF-8745-F9B4A67FC89C}" type="pres">
      <dgm:prSet presAssocID="{C8059704-91BE-4AB5-8781-F20ED7C325C1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0F70A244-83DD-4E0F-9608-60472C3EFEDD}" type="presOf" srcId="{F4B1C19F-E1E5-434B-8E42-689FB1A8D0FE}" destId="{E9A30F68-B850-4A37-B513-EB7E48E585FB}" srcOrd="0" destOrd="0" presId="urn:microsoft.com/office/officeart/2005/8/layout/hProcess9"/>
    <dgm:cxn modelId="{7B34F8CB-A532-40B1-9D78-969A8B72630A}" type="presOf" srcId="{EC860C76-DB6D-4989-A65A-2BD1FB280038}" destId="{B71FA94C-FE21-44B1-83E1-8A2C235AD331}" srcOrd="0" destOrd="0" presId="urn:microsoft.com/office/officeart/2005/8/layout/hProcess9"/>
    <dgm:cxn modelId="{9DBABC67-BE00-4883-B7EF-90D931B79D3B}" srcId="{57E58186-DB90-4F9F-BDDE-B74DE397E514}" destId="{6BAC2F7E-8389-42C5-8338-3C03367D1113}" srcOrd="0" destOrd="0" parTransId="{59F941FC-4343-4474-B1C4-B477A71D7FAA}" sibTransId="{6CA1D3C6-B1D4-4117-A0FC-EAE36F0C0C53}"/>
    <dgm:cxn modelId="{5463579F-7E2D-43B1-9D05-BC7EEAC5E4A5}" srcId="{57E58186-DB90-4F9F-BDDE-B74DE397E514}" destId="{C8059704-91BE-4AB5-8781-F20ED7C325C1}" srcOrd="5" destOrd="0" parTransId="{A6E855E0-B344-4D64-A5E8-01912BFCBC26}" sibTransId="{2D908CFF-52A4-498E-B276-324B16F39426}"/>
    <dgm:cxn modelId="{6D234A3D-C76E-41AA-AE46-F1F55FCA151A}" srcId="{57E58186-DB90-4F9F-BDDE-B74DE397E514}" destId="{46C1A8D4-A5CC-4E0C-8D12-4FFACD783312}" srcOrd="3" destOrd="0" parTransId="{06EE1F74-2922-486F-98BF-48D14FEA2B65}" sibTransId="{78D29040-38A6-4510-92D0-BEE6E6DF487B}"/>
    <dgm:cxn modelId="{1F7436DB-216B-4C82-9ECA-BC21BC88E2F0}" srcId="{57E58186-DB90-4F9F-BDDE-B74DE397E514}" destId="{EC860C76-DB6D-4989-A65A-2BD1FB280038}" srcOrd="1" destOrd="0" parTransId="{24BD3747-9C5E-4BBD-8EAA-AA354745B5DA}" sibTransId="{AE73C41E-E9A9-4841-A04A-DEECAB7C1F26}"/>
    <dgm:cxn modelId="{7EAB318A-A411-4847-8780-E5E8DA4B8CF1}" type="presOf" srcId="{C8059704-91BE-4AB5-8781-F20ED7C325C1}" destId="{D145294C-A20B-48EF-8745-F9B4A67FC89C}" srcOrd="0" destOrd="0" presId="urn:microsoft.com/office/officeart/2005/8/layout/hProcess9"/>
    <dgm:cxn modelId="{F24B129D-AA3A-43FC-BEB6-182F3E78FA3C}" srcId="{57E58186-DB90-4F9F-BDDE-B74DE397E514}" destId="{16038BE0-E8C4-441A-BC2E-8E82CAB3AE25}" srcOrd="2" destOrd="0" parTransId="{682CAF27-B932-4715-9460-DA996E762C97}" sibTransId="{99CCFE38-62E2-440D-9D17-F1EDF4775E97}"/>
    <dgm:cxn modelId="{F152A1D9-1914-4E27-A791-474F464CB40F}" srcId="{57E58186-DB90-4F9F-BDDE-B74DE397E514}" destId="{F4B1C19F-E1E5-434B-8E42-689FB1A8D0FE}" srcOrd="4" destOrd="0" parTransId="{F338E135-B2FC-433A-BE28-75E7FBD2EFDB}" sibTransId="{95667100-D1E7-4BFB-97C8-F9526F12EF84}"/>
    <dgm:cxn modelId="{40E6E502-C11A-4472-84A5-17CEC0C5C584}" type="presOf" srcId="{46C1A8D4-A5CC-4E0C-8D12-4FFACD783312}" destId="{E51B7CAC-74BC-4BE0-B6FC-769800E3D0A7}" srcOrd="0" destOrd="0" presId="urn:microsoft.com/office/officeart/2005/8/layout/hProcess9"/>
    <dgm:cxn modelId="{63CB3E29-AAE6-4652-BD35-43B0BE6EAFC1}" type="presOf" srcId="{57E58186-DB90-4F9F-BDDE-B74DE397E514}" destId="{1B43DC81-A321-4DE1-BEA8-D91515E1FC82}" srcOrd="0" destOrd="0" presId="urn:microsoft.com/office/officeart/2005/8/layout/hProcess9"/>
    <dgm:cxn modelId="{28A74BC0-2F94-4BE3-9AC2-DB3EB146E7DF}" type="presOf" srcId="{6BAC2F7E-8389-42C5-8338-3C03367D1113}" destId="{0825C23E-B66B-499F-8F9B-BA45590397E0}" srcOrd="0" destOrd="0" presId="urn:microsoft.com/office/officeart/2005/8/layout/hProcess9"/>
    <dgm:cxn modelId="{8CFCA6FE-83E2-4155-8900-083511BEC8C8}" type="presOf" srcId="{16038BE0-E8C4-441A-BC2E-8E82CAB3AE25}" destId="{435382FF-E70B-4720-A765-934B84845BCA}" srcOrd="0" destOrd="0" presId="urn:microsoft.com/office/officeart/2005/8/layout/hProcess9"/>
    <dgm:cxn modelId="{650C584C-BF03-4280-9F09-72592E9FD4D1}" type="presParOf" srcId="{1B43DC81-A321-4DE1-BEA8-D91515E1FC82}" destId="{06120A2A-70B5-4347-8EC8-E92351B8EE61}" srcOrd="0" destOrd="0" presId="urn:microsoft.com/office/officeart/2005/8/layout/hProcess9"/>
    <dgm:cxn modelId="{EA2C62D7-67DA-4302-A120-518F72CB2EB8}" type="presParOf" srcId="{1B43DC81-A321-4DE1-BEA8-D91515E1FC82}" destId="{030D6489-9AD0-44E4-BAAF-339D62610595}" srcOrd="1" destOrd="0" presId="urn:microsoft.com/office/officeart/2005/8/layout/hProcess9"/>
    <dgm:cxn modelId="{5F6590D2-E6D9-481B-879F-8B00188B5BB6}" type="presParOf" srcId="{030D6489-9AD0-44E4-BAAF-339D62610595}" destId="{0825C23E-B66B-499F-8F9B-BA45590397E0}" srcOrd="0" destOrd="0" presId="urn:microsoft.com/office/officeart/2005/8/layout/hProcess9"/>
    <dgm:cxn modelId="{AC5E6F3C-2E1F-4A6C-8202-68BFD128E57D}" type="presParOf" srcId="{030D6489-9AD0-44E4-BAAF-339D62610595}" destId="{A6CA2691-30B1-45A3-BCAF-E27CB30669B2}" srcOrd="1" destOrd="0" presId="urn:microsoft.com/office/officeart/2005/8/layout/hProcess9"/>
    <dgm:cxn modelId="{5A965B6D-36DD-46CC-92B1-AB65CBE15F1C}" type="presParOf" srcId="{030D6489-9AD0-44E4-BAAF-339D62610595}" destId="{B71FA94C-FE21-44B1-83E1-8A2C235AD331}" srcOrd="2" destOrd="0" presId="urn:microsoft.com/office/officeart/2005/8/layout/hProcess9"/>
    <dgm:cxn modelId="{2276C0FD-CFA2-4DC7-8CEB-FC44EA4D435D}" type="presParOf" srcId="{030D6489-9AD0-44E4-BAAF-339D62610595}" destId="{8C2FADDC-39AC-4A95-B5C2-F7F28F6D09F5}" srcOrd="3" destOrd="0" presId="urn:microsoft.com/office/officeart/2005/8/layout/hProcess9"/>
    <dgm:cxn modelId="{BFFE0ECE-0EC1-4228-9078-33619F27CAB9}" type="presParOf" srcId="{030D6489-9AD0-44E4-BAAF-339D62610595}" destId="{435382FF-E70B-4720-A765-934B84845BCA}" srcOrd="4" destOrd="0" presId="urn:microsoft.com/office/officeart/2005/8/layout/hProcess9"/>
    <dgm:cxn modelId="{703647DF-391F-4E1B-8106-B079240F26AA}" type="presParOf" srcId="{030D6489-9AD0-44E4-BAAF-339D62610595}" destId="{74DFF442-6E5D-4860-94EC-66356F55F5E9}" srcOrd="5" destOrd="0" presId="urn:microsoft.com/office/officeart/2005/8/layout/hProcess9"/>
    <dgm:cxn modelId="{1367275D-4F0F-4200-9026-31F70C3BBE43}" type="presParOf" srcId="{030D6489-9AD0-44E4-BAAF-339D62610595}" destId="{E51B7CAC-74BC-4BE0-B6FC-769800E3D0A7}" srcOrd="6" destOrd="0" presId="urn:microsoft.com/office/officeart/2005/8/layout/hProcess9"/>
    <dgm:cxn modelId="{40EE05D3-E95A-4871-8816-DA7F9006F096}" type="presParOf" srcId="{030D6489-9AD0-44E4-BAAF-339D62610595}" destId="{05AEF310-8D5B-42E3-BE88-B8A0B6A0B599}" srcOrd="7" destOrd="0" presId="urn:microsoft.com/office/officeart/2005/8/layout/hProcess9"/>
    <dgm:cxn modelId="{5FB0F7BA-3BCB-4EA6-8A3D-9EABC49841FD}" type="presParOf" srcId="{030D6489-9AD0-44E4-BAAF-339D62610595}" destId="{E9A30F68-B850-4A37-B513-EB7E48E585FB}" srcOrd="8" destOrd="0" presId="urn:microsoft.com/office/officeart/2005/8/layout/hProcess9"/>
    <dgm:cxn modelId="{2A7723C6-3AAE-457F-A0A4-EA8D665E6A84}" type="presParOf" srcId="{030D6489-9AD0-44E4-BAAF-339D62610595}" destId="{98536F19-E43D-4809-AFD2-19D2BD319841}" srcOrd="9" destOrd="0" presId="urn:microsoft.com/office/officeart/2005/8/layout/hProcess9"/>
    <dgm:cxn modelId="{1EECE766-B583-497D-931F-F99657F62C34}" type="presParOf" srcId="{030D6489-9AD0-44E4-BAAF-339D62610595}" destId="{D145294C-A20B-48EF-8745-F9B4A67FC89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0777F88-51EB-48F0-9F99-B4CCE3C83E2E}">
      <dsp:nvSpPr>
        <dsp:cNvPr id="0" name=""/>
        <dsp:cNvSpPr/>
      </dsp:nvSpPr>
      <dsp:spPr>
        <a:xfrm>
          <a:off x="0" y="7971"/>
          <a:ext cx="7776864" cy="515805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0" kern="1200" dirty="0" smtClean="0"/>
            <a:t>完全</a:t>
          </a:r>
          <a:r>
            <a:rPr lang="en-US" sz="1900" b="0" kern="1200" dirty="0" smtClean="0"/>
            <a:t>ANSI C</a:t>
          </a:r>
          <a:r>
            <a:rPr lang="zh-CN" sz="1900" b="0" kern="1200" dirty="0" smtClean="0"/>
            <a:t>编写，无第三方依赖，平台可移植性好</a:t>
          </a:r>
          <a:endParaRPr lang="en-US" sz="1900" b="0" kern="1200" dirty="0"/>
        </a:p>
      </dsp:txBody>
      <dsp:txXfrm>
        <a:off x="0" y="7971"/>
        <a:ext cx="7776864" cy="515805"/>
      </dsp:txXfrm>
    </dsp:sp>
    <dsp:sp modelId="{AD34AAE3-18C4-411B-A6BB-A073C90BC17C}">
      <dsp:nvSpPr>
        <dsp:cNvPr id="0" name=""/>
        <dsp:cNvSpPr/>
      </dsp:nvSpPr>
      <dsp:spPr>
        <a:xfrm>
          <a:off x="0" y="578497"/>
          <a:ext cx="7776864" cy="515805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0" kern="1200" dirty="0" smtClean="0"/>
            <a:t>支持多数据源、多统计维度数据统计的内存数据模型</a:t>
          </a:r>
          <a:endParaRPr lang="en-US" sz="1900" b="0" kern="1200" dirty="0"/>
        </a:p>
      </dsp:txBody>
      <dsp:txXfrm>
        <a:off x="0" y="578497"/>
        <a:ext cx="7776864" cy="515805"/>
      </dsp:txXfrm>
    </dsp:sp>
    <dsp:sp modelId="{79DE8881-B835-46F7-8ADD-138B3CA25A6C}">
      <dsp:nvSpPr>
        <dsp:cNvPr id="0" name=""/>
        <dsp:cNvSpPr/>
      </dsp:nvSpPr>
      <dsp:spPr>
        <a:xfrm>
          <a:off x="0" y="1149022"/>
          <a:ext cx="7776864" cy="515805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0" kern="1200" dirty="0" smtClean="0"/>
            <a:t>内嵌规则运算引擎，配置直观简洁，发布实时无缝</a:t>
          </a:r>
          <a:endParaRPr lang="en-US" sz="1900" b="0" kern="1200" dirty="0"/>
        </a:p>
      </dsp:txBody>
      <dsp:txXfrm>
        <a:off x="0" y="1149022"/>
        <a:ext cx="7776864" cy="515805"/>
      </dsp:txXfrm>
    </dsp:sp>
    <dsp:sp modelId="{5B3BDDD6-0FEB-4E8F-84C0-E92AF39819D7}">
      <dsp:nvSpPr>
        <dsp:cNvPr id="0" name=""/>
        <dsp:cNvSpPr/>
      </dsp:nvSpPr>
      <dsp:spPr>
        <a:xfrm>
          <a:off x="0" y="1719548"/>
          <a:ext cx="7776864" cy="515805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0" kern="1200" dirty="0" smtClean="0"/>
            <a:t>半同步半异步的线程池充分利用多核优势，提升引擎性能</a:t>
          </a:r>
          <a:endParaRPr lang="en-US" sz="1900" b="0" kern="1200" dirty="0"/>
        </a:p>
      </dsp:txBody>
      <dsp:txXfrm>
        <a:off x="0" y="1719548"/>
        <a:ext cx="7776864" cy="515805"/>
      </dsp:txXfrm>
    </dsp:sp>
    <dsp:sp modelId="{94D3A799-C48A-4F2C-BD8C-9577EB9987F2}">
      <dsp:nvSpPr>
        <dsp:cNvPr id="0" name=""/>
        <dsp:cNvSpPr/>
      </dsp:nvSpPr>
      <dsp:spPr>
        <a:xfrm>
          <a:off x="0" y="2290073"/>
          <a:ext cx="7776864" cy="515805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0" kern="1200" dirty="0" smtClean="0"/>
            <a:t>提供简单易用的集群模式，提升引擎的可扩展能力</a:t>
          </a:r>
          <a:endParaRPr lang="en-US" sz="1900" b="0" kern="1200" dirty="0"/>
        </a:p>
      </dsp:txBody>
      <dsp:txXfrm>
        <a:off x="0" y="2290073"/>
        <a:ext cx="7776864" cy="515805"/>
      </dsp:txXfrm>
    </dsp:sp>
    <dsp:sp modelId="{75C503DE-E1A3-4CE5-AC18-7DC79C7A0E0C}">
      <dsp:nvSpPr>
        <dsp:cNvPr id="0" name=""/>
        <dsp:cNvSpPr/>
      </dsp:nvSpPr>
      <dsp:spPr>
        <a:xfrm>
          <a:off x="0" y="2860598"/>
          <a:ext cx="7776864" cy="515805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0" kern="1200" dirty="0" smtClean="0"/>
            <a:t>提供其他语言</a:t>
          </a:r>
          <a:r>
            <a:rPr lang="zh-CN" altLang="en-US" sz="1900" b="0" kern="1200" dirty="0" smtClean="0"/>
            <a:t>包装</a:t>
          </a:r>
          <a:r>
            <a:rPr lang="zh-CN" sz="1900" b="0" kern="1200" dirty="0" smtClean="0"/>
            <a:t>接口（暂只提供</a:t>
          </a:r>
          <a:r>
            <a:rPr lang="en-US" sz="1900" b="0" kern="1200" dirty="0" smtClean="0"/>
            <a:t>Python</a:t>
          </a:r>
          <a:r>
            <a:rPr lang="zh-CN" sz="1900" b="0" kern="1200" dirty="0" smtClean="0"/>
            <a:t>）</a:t>
          </a:r>
          <a:endParaRPr lang="en-US" sz="1900" b="0" kern="1200" dirty="0"/>
        </a:p>
      </dsp:txBody>
      <dsp:txXfrm>
        <a:off x="0" y="2860598"/>
        <a:ext cx="7776864" cy="51580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46A8DB-0641-4225-B6CE-540DA08FF103}">
      <dsp:nvSpPr>
        <dsp:cNvPr id="0" name=""/>
        <dsp:cNvSpPr/>
      </dsp:nvSpPr>
      <dsp:spPr>
        <a:xfrm rot="5400000">
          <a:off x="-270965" y="273448"/>
          <a:ext cx="1806439" cy="126450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内存数据维护</a:t>
          </a:r>
          <a:endParaRPr lang="zh-CN" altLang="en-US" sz="1600" kern="1200" dirty="0"/>
        </a:p>
      </dsp:txBody>
      <dsp:txXfrm rot="5400000">
        <a:off x="-270965" y="273448"/>
        <a:ext cx="1806439" cy="1264507"/>
      </dsp:txXfrm>
    </dsp:sp>
    <dsp:sp modelId="{74E8F176-26D1-4D82-8CDC-E35E14EE5528}">
      <dsp:nvSpPr>
        <dsp:cNvPr id="0" name=""/>
        <dsp:cNvSpPr/>
      </dsp:nvSpPr>
      <dsp:spPr>
        <a:xfrm rot="5400000">
          <a:off x="4148848" y="-2881857"/>
          <a:ext cx="1174185" cy="69428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调用接口转换程序，将消息内容转换为与之对应的数据源记录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将记录存入数据源记录内存区（配置大小，循环使用）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新增记录与删除记录的相关索引维护</a:t>
          </a:r>
          <a:endParaRPr lang="zh-CN" altLang="en-US" sz="1500" kern="1200" dirty="0"/>
        </a:p>
      </dsp:txBody>
      <dsp:txXfrm rot="5400000">
        <a:off x="4148848" y="-2881857"/>
        <a:ext cx="1174185" cy="6942867"/>
      </dsp:txXfrm>
    </dsp:sp>
    <dsp:sp modelId="{91E201B6-5DDB-46A3-B65E-E0A9A4BEE720}">
      <dsp:nvSpPr>
        <dsp:cNvPr id="0" name=""/>
        <dsp:cNvSpPr/>
      </dsp:nvSpPr>
      <dsp:spPr>
        <a:xfrm rot="5400000">
          <a:off x="-270965" y="1887902"/>
          <a:ext cx="1806439" cy="126450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规则运算</a:t>
          </a:r>
          <a:endParaRPr lang="zh-CN" altLang="en-US" sz="1600" kern="1200" dirty="0"/>
        </a:p>
      </dsp:txBody>
      <dsp:txXfrm rot="5400000">
        <a:off x="-270965" y="1887902"/>
        <a:ext cx="1806439" cy="1264507"/>
      </dsp:txXfrm>
    </dsp:sp>
    <dsp:sp modelId="{CF107F9D-3945-4E21-AA02-15594B022E22}">
      <dsp:nvSpPr>
        <dsp:cNvPr id="0" name=""/>
        <dsp:cNvSpPr/>
      </dsp:nvSpPr>
      <dsp:spPr>
        <a:xfrm rot="5400000">
          <a:off x="4148848" y="-1267404"/>
          <a:ext cx="1174185" cy="69428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线程池模式下，组装任务丢入线程池，线程池内部处理流程同单线程，如下：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设置规则运算的上下文环境，检查动态内存是否需要从共享内存中重新加载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遍历规则，进行统计量计算，规则判断</a:t>
          </a:r>
          <a:endParaRPr lang="zh-CN" altLang="en-US" sz="1500" kern="1200" dirty="0"/>
        </a:p>
      </dsp:txBody>
      <dsp:txXfrm rot="5400000">
        <a:off x="4148848" y="-1267404"/>
        <a:ext cx="1174185" cy="6942867"/>
      </dsp:txXfrm>
    </dsp:sp>
    <dsp:sp modelId="{A71EE27B-6996-4EEA-AAA0-B8376795762A}">
      <dsp:nvSpPr>
        <dsp:cNvPr id="0" name=""/>
        <dsp:cNvSpPr/>
      </dsp:nvSpPr>
      <dsp:spPr>
        <a:xfrm rot="5400000">
          <a:off x="-270965" y="3502355"/>
          <a:ext cx="1806439" cy="126450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结果应答</a:t>
          </a:r>
          <a:endParaRPr lang="zh-CN" altLang="en-US" sz="1600" kern="1200" dirty="0"/>
        </a:p>
      </dsp:txBody>
      <dsp:txXfrm rot="5400000">
        <a:off x="-270965" y="3502355"/>
        <a:ext cx="1806439" cy="1264507"/>
      </dsp:txXfrm>
    </dsp:sp>
    <dsp:sp modelId="{B0BAEECA-A002-4ABE-89B8-63B8787D9F43}">
      <dsp:nvSpPr>
        <dsp:cNvPr id="0" name=""/>
        <dsp:cNvSpPr/>
      </dsp:nvSpPr>
      <dsp:spPr>
        <a:xfrm rot="5400000">
          <a:off x="4148848" y="347048"/>
          <a:ext cx="1174185" cy="69428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调用记录处理回调函数，将规则运算结果返回至客户端</a:t>
          </a:r>
          <a:endParaRPr lang="zh-CN" altLang="en-US" sz="1500" kern="1200" dirty="0"/>
        </a:p>
      </dsp:txBody>
      <dsp:txXfrm rot="5400000">
        <a:off x="4148848" y="347048"/>
        <a:ext cx="1174185" cy="694286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DE3D73-030F-4666-81E2-A3CE220D0A44}">
      <dsp:nvSpPr>
        <dsp:cNvPr id="0" name=""/>
        <dsp:cNvSpPr/>
      </dsp:nvSpPr>
      <dsp:spPr>
        <a:xfrm rot="16200000">
          <a:off x="-36004" y="36004"/>
          <a:ext cx="2304256" cy="2232248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i="0" kern="1200" dirty="0" smtClean="0"/>
            <a:t>通过配置实现单机</a:t>
          </a:r>
          <a:r>
            <a:rPr lang="zh-CN" altLang="en-US" sz="2400" b="1" i="0" kern="1200" dirty="0" smtClean="0"/>
            <a:t>或</a:t>
          </a:r>
          <a:r>
            <a:rPr lang="zh-CN" sz="2400" b="1" i="0" kern="1200" dirty="0" smtClean="0"/>
            <a:t>集群部署</a:t>
          </a:r>
          <a:endParaRPr lang="zh-CN" altLang="en-US" sz="2400" kern="1200" dirty="0"/>
        </a:p>
      </dsp:txBody>
      <dsp:txXfrm rot="16200000">
        <a:off x="252027" y="-252027"/>
        <a:ext cx="1728192" cy="2232248"/>
      </dsp:txXfrm>
    </dsp:sp>
    <dsp:sp modelId="{4802409E-B58E-4961-B2E4-39EB32B20F1B}">
      <dsp:nvSpPr>
        <dsp:cNvPr id="0" name=""/>
        <dsp:cNvSpPr/>
      </dsp:nvSpPr>
      <dsp:spPr>
        <a:xfrm>
          <a:off x="2232248" y="0"/>
          <a:ext cx="2232248" cy="2304256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i="0" kern="1200" dirty="0" smtClean="0"/>
            <a:t>可配置线程池大小，充分利用多核优势</a:t>
          </a:r>
          <a:endParaRPr lang="en-US" sz="2400" b="1" i="0" kern="1200" dirty="0"/>
        </a:p>
      </dsp:txBody>
      <dsp:txXfrm>
        <a:off x="2232248" y="0"/>
        <a:ext cx="2232248" cy="1728192"/>
      </dsp:txXfrm>
    </dsp:sp>
    <dsp:sp modelId="{4B53A110-6133-465B-BAFE-1083644E11F7}">
      <dsp:nvSpPr>
        <dsp:cNvPr id="0" name=""/>
        <dsp:cNvSpPr/>
      </dsp:nvSpPr>
      <dsp:spPr>
        <a:xfrm rot="10800000">
          <a:off x="0" y="2304256"/>
          <a:ext cx="2232248" cy="2304256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i="0" kern="1200" dirty="0" smtClean="0"/>
            <a:t>历史统计量</a:t>
          </a:r>
          <a:r>
            <a:rPr lang="en-US" sz="2400" b="1" i="0" kern="1200" dirty="0" smtClean="0"/>
            <a:t>LRU</a:t>
          </a:r>
          <a:r>
            <a:rPr lang="zh-CN" sz="2400" b="1" i="0" kern="1200" dirty="0" smtClean="0"/>
            <a:t>缓存大小可配置</a:t>
          </a:r>
          <a:endParaRPr lang="en-US" sz="2400" b="1" i="0" kern="1200" dirty="0"/>
        </a:p>
      </dsp:txBody>
      <dsp:txXfrm rot="10800000">
        <a:off x="0" y="2880320"/>
        <a:ext cx="2232248" cy="1728192"/>
      </dsp:txXfrm>
    </dsp:sp>
    <dsp:sp modelId="{97C9B17A-9171-44CC-8D89-C5465744B489}">
      <dsp:nvSpPr>
        <dsp:cNvPr id="0" name=""/>
        <dsp:cNvSpPr/>
      </dsp:nvSpPr>
      <dsp:spPr>
        <a:xfrm rot="5400000">
          <a:off x="2196243" y="2340260"/>
          <a:ext cx="2304256" cy="2232248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i="0" kern="1200" dirty="0" smtClean="0"/>
            <a:t>可配置服务端是否做数据的</a:t>
          </a:r>
          <a:r>
            <a:rPr lang="en-US" sz="2400" b="1" i="0" kern="1200" dirty="0" smtClean="0"/>
            <a:t>replication</a:t>
          </a:r>
          <a:endParaRPr lang="zh-CN" sz="2400" kern="1200" dirty="0"/>
        </a:p>
      </dsp:txBody>
      <dsp:txXfrm rot="5400000">
        <a:off x="2484276" y="2628292"/>
        <a:ext cx="1728192" cy="2232248"/>
      </dsp:txXfrm>
    </dsp:sp>
    <dsp:sp modelId="{C410B3AC-7B02-4329-958C-6C2922ECE29A}">
      <dsp:nvSpPr>
        <dsp:cNvPr id="0" name=""/>
        <dsp:cNvSpPr/>
      </dsp:nvSpPr>
      <dsp:spPr>
        <a:xfrm>
          <a:off x="1562573" y="1728192"/>
          <a:ext cx="1339348" cy="1152128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i="0" kern="1200" dirty="0" smtClean="0"/>
            <a:t>配置化：</a:t>
          </a:r>
          <a:endParaRPr lang="en-US" sz="2400" b="1" i="0" kern="1200" dirty="0"/>
        </a:p>
      </dsp:txBody>
      <dsp:txXfrm>
        <a:off x="1562573" y="1728192"/>
        <a:ext cx="1339348" cy="115212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120A2A-70B5-4347-8EC8-E92351B8EE61}">
      <dsp:nvSpPr>
        <dsp:cNvPr id="0" name=""/>
        <dsp:cNvSpPr/>
      </dsp:nvSpPr>
      <dsp:spPr>
        <a:xfrm>
          <a:off x="615553" y="0"/>
          <a:ext cx="6976268" cy="5040312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5C23E-B66B-499F-8F9B-BA45590397E0}">
      <dsp:nvSpPr>
        <dsp:cNvPr id="0" name=""/>
        <dsp:cNvSpPr/>
      </dsp:nvSpPr>
      <dsp:spPr>
        <a:xfrm>
          <a:off x="2254" y="1512093"/>
          <a:ext cx="1312458" cy="2016124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/>
            <a:t>TODO</a:t>
          </a:r>
          <a:r>
            <a:rPr lang="zh-CN" altLang="en-US" sz="1300" b="1" kern="1200" dirty="0" smtClean="0"/>
            <a:t>：</a:t>
          </a:r>
          <a:endParaRPr lang="en-US" sz="1300" b="1" kern="1200" dirty="0"/>
        </a:p>
      </dsp:txBody>
      <dsp:txXfrm>
        <a:off x="2254" y="1512093"/>
        <a:ext cx="1312458" cy="2016124"/>
      </dsp:txXfrm>
    </dsp:sp>
    <dsp:sp modelId="{B71FA94C-FE21-44B1-83E1-8A2C235AD331}">
      <dsp:nvSpPr>
        <dsp:cNvPr id="0" name=""/>
        <dsp:cNvSpPr/>
      </dsp:nvSpPr>
      <dsp:spPr>
        <a:xfrm>
          <a:off x="1380335" y="1512093"/>
          <a:ext cx="1312458" cy="2016124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6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dirty="0" smtClean="0"/>
            <a:t>增加数据库支持（</a:t>
          </a:r>
          <a:r>
            <a:rPr lang="en-US" sz="1300" b="1" kern="1200" dirty="0" err="1" smtClean="0"/>
            <a:t>mysql</a:t>
          </a:r>
          <a:r>
            <a:rPr lang="zh-CN" sz="1300" b="1" kern="1200" dirty="0" smtClean="0"/>
            <a:t>，</a:t>
          </a:r>
          <a:r>
            <a:rPr lang="en-US" sz="1300" b="1" kern="1200" dirty="0" err="1" smtClean="0"/>
            <a:t>sqlite</a:t>
          </a:r>
          <a:r>
            <a:rPr lang="zh-CN" sz="1300" b="1" kern="1200" dirty="0" smtClean="0"/>
            <a:t>），默认配置数据库换成</a:t>
          </a:r>
          <a:r>
            <a:rPr lang="en-US" sz="1300" b="1" kern="1200" dirty="0" smtClean="0"/>
            <a:t>sqlite3</a:t>
          </a:r>
          <a:endParaRPr lang="zh-CN" sz="1300" kern="1200" dirty="0"/>
        </a:p>
      </dsp:txBody>
      <dsp:txXfrm>
        <a:off x="1380335" y="1512093"/>
        <a:ext cx="1312458" cy="2016124"/>
      </dsp:txXfrm>
    </dsp:sp>
    <dsp:sp modelId="{435382FF-E70B-4720-A765-934B84845BCA}">
      <dsp:nvSpPr>
        <dsp:cNvPr id="0" name=""/>
        <dsp:cNvSpPr/>
      </dsp:nvSpPr>
      <dsp:spPr>
        <a:xfrm>
          <a:off x="2758417" y="1512093"/>
          <a:ext cx="1312458" cy="2016124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13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dirty="0" smtClean="0"/>
            <a:t>消息接口层的协议支持（二进制安全，</a:t>
          </a:r>
          <a:r>
            <a:rPr lang="en-US" sz="1300" b="1" kern="1200" dirty="0" err="1" smtClean="0"/>
            <a:t>json</a:t>
          </a:r>
          <a:r>
            <a:rPr lang="zh-CN" sz="1300" b="1" kern="1200" dirty="0" smtClean="0"/>
            <a:t>，</a:t>
          </a:r>
          <a:r>
            <a:rPr lang="en-US" sz="1300" b="1" kern="1200" dirty="0" smtClean="0"/>
            <a:t>xml</a:t>
          </a:r>
          <a:r>
            <a:rPr lang="zh-CN" sz="1300" b="1" kern="1200" dirty="0" smtClean="0"/>
            <a:t>，</a:t>
          </a:r>
          <a:r>
            <a:rPr lang="en-US" sz="1300" b="1" kern="1200" dirty="0" err="1" smtClean="0"/>
            <a:t>protobuf</a:t>
          </a:r>
          <a:r>
            <a:rPr lang="en-US" sz="1300" b="1" kern="1200" dirty="0" smtClean="0"/>
            <a:t>……</a:t>
          </a:r>
          <a:r>
            <a:rPr lang="zh-CN" sz="1300" b="1" kern="1200" dirty="0" smtClean="0"/>
            <a:t>）</a:t>
          </a:r>
          <a:endParaRPr lang="en-US" sz="1300" b="1" kern="1200" dirty="0"/>
        </a:p>
      </dsp:txBody>
      <dsp:txXfrm>
        <a:off x="2758417" y="1512093"/>
        <a:ext cx="1312458" cy="2016124"/>
      </dsp:txXfrm>
    </dsp:sp>
    <dsp:sp modelId="{E51B7CAC-74BC-4BE0-B6FC-769800E3D0A7}">
      <dsp:nvSpPr>
        <dsp:cNvPr id="0" name=""/>
        <dsp:cNvSpPr/>
      </dsp:nvSpPr>
      <dsp:spPr>
        <a:xfrm>
          <a:off x="4136498" y="1512093"/>
          <a:ext cx="1312458" cy="2016124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202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dirty="0" smtClean="0"/>
            <a:t>规则及统计量配置界面，考虑</a:t>
          </a:r>
          <a:r>
            <a:rPr lang="en-US" sz="1300" b="1" kern="1200" dirty="0" smtClean="0"/>
            <a:t>Python</a:t>
          </a:r>
          <a:r>
            <a:rPr lang="zh-CN" sz="1300" b="1" kern="1200" dirty="0" smtClean="0"/>
            <a:t>来做</a:t>
          </a:r>
          <a:endParaRPr lang="en-US" sz="1300" b="1" kern="1200" dirty="0"/>
        </a:p>
      </dsp:txBody>
      <dsp:txXfrm>
        <a:off x="4136498" y="1512093"/>
        <a:ext cx="1312458" cy="2016124"/>
      </dsp:txXfrm>
    </dsp:sp>
    <dsp:sp modelId="{E9A30F68-B850-4A37-B513-EB7E48E585FB}">
      <dsp:nvSpPr>
        <dsp:cNvPr id="0" name=""/>
        <dsp:cNvSpPr/>
      </dsp:nvSpPr>
      <dsp:spPr>
        <a:xfrm>
          <a:off x="5514580" y="1512093"/>
          <a:ext cx="1312458" cy="2016124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270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dirty="0" smtClean="0"/>
            <a:t>机器学习引入，结合</a:t>
          </a:r>
          <a:r>
            <a:rPr lang="en-US" sz="1300" b="1" kern="1200" dirty="0" smtClean="0"/>
            <a:t>Python</a:t>
          </a:r>
          <a:r>
            <a:rPr lang="zh-CN" sz="1300" b="1" kern="1200" dirty="0" smtClean="0"/>
            <a:t>机器学习库</a:t>
          </a:r>
          <a:endParaRPr lang="en-US" sz="1300" b="1" kern="1200" dirty="0"/>
        </a:p>
      </dsp:txBody>
      <dsp:txXfrm>
        <a:off x="5514580" y="1512093"/>
        <a:ext cx="1312458" cy="2016124"/>
      </dsp:txXfrm>
    </dsp:sp>
    <dsp:sp modelId="{D145294C-A20B-48EF-8745-F9B4A67FC89C}">
      <dsp:nvSpPr>
        <dsp:cNvPr id="0" name=""/>
        <dsp:cNvSpPr/>
      </dsp:nvSpPr>
      <dsp:spPr>
        <a:xfrm>
          <a:off x="6892662" y="1512093"/>
          <a:ext cx="1312458" cy="2016124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338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/>
            <a:t>……</a:t>
          </a:r>
          <a:endParaRPr lang="en-US" sz="1300" b="1" kern="1200" dirty="0"/>
        </a:p>
      </dsp:txBody>
      <dsp:txXfrm>
        <a:off x="6892662" y="1512093"/>
        <a:ext cx="1312458" cy="2016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itchFamily="34" charset="0"/>
              </a:defRPr>
            </a:lvl1pPr>
          </a:lstStyle>
          <a:p>
            <a:pPr>
              <a:defRPr/>
            </a:pPr>
            <a:fld id="{2A811231-CF0E-4E72-B906-7536C4E84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5400"/>
            <a:ext cx="9144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30538"/>
            <a:ext cx="9144000" cy="382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286625" y="333375"/>
            <a:ext cx="1389063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 cmpd="sng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1400" i="0" dirty="0" err="1" smtClean="0">
                <a:latin typeface="Arial" pitchFamily="34" charset="0"/>
              </a:rPr>
              <a:t>krproject</a:t>
            </a:r>
            <a:endParaRPr lang="de-DE" altLang="en-US" sz="1400" i="0" dirty="0">
              <a:latin typeface="Arial" pitchFamily="34" charset="0"/>
            </a:endParaRPr>
          </a:p>
        </p:txBody>
      </p:sp>
      <p:sp>
        <p:nvSpPr>
          <p:cNvPr id="2053" name="Rectangle 2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13" y="4365104"/>
            <a:ext cx="8207375" cy="960959"/>
          </a:xfrm>
          <a:ln w="9525"/>
        </p:spPr>
        <p:txBody>
          <a:bodyPr/>
          <a:lstStyle>
            <a:lvl1pPr>
              <a:defRPr sz="3400"/>
            </a:lvl1pPr>
          </a:lstStyle>
          <a:p>
            <a:r>
              <a:rPr lang="en-US" altLang="zh-CN" dirty="0" err="1" smtClean="0"/>
              <a:t>Krproject</a:t>
            </a:r>
            <a:r>
              <a:rPr lang="zh-CN" altLang="en-US" dirty="0" smtClean="0"/>
              <a:t>介绍</a:t>
            </a:r>
            <a:endParaRPr lang="zh-CN" dirty="0"/>
          </a:p>
        </p:txBody>
      </p:sp>
      <p:sp>
        <p:nvSpPr>
          <p:cNvPr id="2054" name="Rectangle 3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8313" y="5326063"/>
            <a:ext cx="8207375" cy="479201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					</a:t>
            </a:r>
            <a:r>
              <a:rPr lang="zh-CN" altLang="en-US" dirty="0" smtClean="0"/>
              <a:t>程明强（</a:t>
            </a:r>
            <a:r>
              <a:rPr lang="en-US" altLang="zh-CN" dirty="0" smtClean="0"/>
              <a:t>@</a:t>
            </a:r>
            <a:r>
              <a:rPr lang="zh-CN" altLang="en-US" dirty="0" smtClean="0"/>
              <a:t>兽人</a:t>
            </a:r>
            <a:r>
              <a:rPr lang="en-US" altLang="zh-CN" dirty="0" smtClean="0"/>
              <a:t>Tiger</a:t>
            </a:r>
            <a:r>
              <a:rPr lang="zh-CN" altLang="en-US" dirty="0" smtClean="0"/>
              <a:t>）</a:t>
            </a:r>
            <a:endParaRPr 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340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340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F6E8E-6E15-4E49-A618-FCC5B2E52DC4}" type="datetime1">
              <a:rPr lang="zh-CN" altLang="en-US"/>
              <a:pPr>
                <a:defRPr/>
              </a:pPr>
              <a:t>2012/10/20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1C52F-067E-4D14-9E55-A351405B2E1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90D81-2821-453C-A1AA-DA30697A255F}" type="datetime1">
              <a:rPr lang="zh-CN" altLang="en-US"/>
              <a:pPr>
                <a:defRPr/>
              </a:pPr>
              <a:t>2012/10/20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7717A-E527-403B-BEB1-DBFB3327838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0C36F-378E-4A90-B10D-240B918FB07D}" type="datetime1">
              <a:rPr lang="zh-CN" altLang="en-US"/>
              <a:pPr>
                <a:defRPr/>
              </a:pPr>
              <a:t>2012/10/20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FAFBE-A4D9-4717-AAD9-71B6DFF0C35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139EF-52EE-434D-920D-B270E692503A}" type="datetime1">
              <a:rPr lang="zh-CN" altLang="en-US"/>
              <a:pPr>
                <a:defRPr/>
              </a:pPr>
              <a:t>2012/10/20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9A944-D839-494B-B163-12105D6DF7A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545CD-21B0-4C0A-BEF2-D2ED59699ED8}" type="datetime1">
              <a:rPr lang="zh-CN" altLang="en-US"/>
              <a:pPr>
                <a:defRPr/>
              </a:pPr>
              <a:t>2012/10/20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06BCE-4C4C-476E-AB7D-1D6419AD121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DF24A-1ACA-4853-A40E-C57FE890D371}" type="datetime1">
              <a:rPr lang="zh-CN" altLang="en-US"/>
              <a:pPr>
                <a:defRPr/>
              </a:pPr>
              <a:t>2012/10/20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A268C-DE5B-46EB-9B18-D6CF1B8FED4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37D68-0BDB-4DC8-8A9A-06A3D8368C71}" type="datetime1">
              <a:rPr lang="zh-CN" altLang="en-US"/>
              <a:pPr>
                <a:defRPr/>
              </a:pPr>
              <a:t>2012/10/20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9F5CF-74FF-4A86-97D5-2BFC80FF2E0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A8E89-9B04-42AB-A93A-ED09435B2AC0}" type="datetime1">
              <a:rPr lang="zh-CN" altLang="en-US"/>
              <a:pPr>
                <a:defRPr/>
              </a:pPr>
              <a:t>2012/10/20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8470A-4800-4973-A973-92A273006CB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err="1" smtClean="0"/>
              <a:t>Krproject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E45CC-9680-43F4-8C8A-8971BC927147}" type="datetime1">
              <a:rPr lang="zh-CN" altLang="en-US"/>
              <a:pPr>
                <a:defRPr/>
              </a:pPr>
              <a:t>2012/10/20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C6EA6-556D-4DF6-B49F-564700F3861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B2CDA-D75A-405D-9961-D5FCD80785A4}" type="datetime1">
              <a:rPr lang="zh-CN" altLang="en-US"/>
              <a:pPr>
                <a:defRPr/>
              </a:pPr>
              <a:t>2012/10/20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6896C-6543-4E10-8087-3F38CC88E0C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421D1-BC65-4278-B39B-5189DEE69EDC}" type="datetime1">
              <a:rPr lang="zh-CN" altLang="en-US"/>
              <a:pPr>
                <a:defRPr/>
              </a:pPr>
              <a:t>2012/10/20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872D4-0643-4854-8C45-75EFE8E7E7D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27487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2748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nordri_02"/>
          <p:cNvPicPr>
            <a:picLocks noChangeAspect="1" noChangeArrowheads="1"/>
          </p:cNvPicPr>
          <p:nvPr/>
        </p:nvPicPr>
        <p:blipFill>
          <a:blip r:embed="rId15" cstate="print">
            <a:lum bright="-54000" contrast="42000"/>
          </a:blip>
          <a:srcRect/>
          <a:stretch>
            <a:fillRect/>
          </a:stretch>
        </p:blipFill>
        <p:spPr bwMode="auto">
          <a:xfrm>
            <a:off x="0" y="1225550"/>
            <a:ext cx="9144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073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de-DE" altLang="en-US" sz="1000">
                <a:latin typeface="Arial" pitchFamily="34" charset="0"/>
              </a:rPr>
              <a:t>Page </a:t>
            </a:r>
            <a:r>
              <a:rPr lang="de-DE" altLang="en-US" sz="1000">
                <a:latin typeface="Arial" pitchFamily="34" charset="0"/>
                <a:sym typeface="MS UI Gothic" pitchFamily="34" charset="-128"/>
              </a:rPr>
              <a:t></a:t>
            </a:r>
            <a:r>
              <a:rPr lang="de-DE" altLang="en-US" sz="1000">
                <a:latin typeface="Arial" pitchFamily="34" charset="0"/>
              </a:rPr>
              <a:t> </a:t>
            </a:r>
            <a:fld id="{47B147BA-F520-4AB3-B424-5F4E4450962B}" type="slidenum">
              <a:rPr lang="zh-CN" altLang="en-US" sz="1000">
                <a:latin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68313" y="446088"/>
            <a:ext cx="1389062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 cmpd="sng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1400" i="0" dirty="0" err="1" smtClean="0">
                <a:latin typeface="Arial" pitchFamily="34" charset="0"/>
              </a:rPr>
              <a:t>krproject</a:t>
            </a:r>
            <a:endParaRPr lang="de-DE" altLang="en-US" sz="1400" i="0" dirty="0">
              <a:latin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68313" y="333375"/>
            <a:ext cx="82073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2600" i="0">
              <a:solidFill>
                <a:schemeClr val="bg1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0"/>
            <a:ext cx="8229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err="1" smtClean="0"/>
              <a:t>Krproject</a:t>
            </a:r>
            <a:r>
              <a:rPr lang="zh-CN" altLang="en-US" dirty="0" smtClean="0"/>
              <a:t>介绍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97" r:id="rId2"/>
    <p:sldLayoutId id="2147483796" r:id="rId3"/>
    <p:sldLayoutId id="2147483795" r:id="rId4"/>
    <p:sldLayoutId id="2147483794" r:id="rId5"/>
    <p:sldLayoutId id="2147483793" r:id="rId6"/>
    <p:sldLayoutId id="2147483792" r:id="rId7"/>
    <p:sldLayoutId id="2147483791" r:id="rId8"/>
    <p:sldLayoutId id="2147483790" r:id="rId9"/>
    <p:sldLayoutId id="2147483789" r:id="rId10"/>
    <p:sldLayoutId id="21474837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25400"/>
            <a:ext cx="9144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030538"/>
            <a:ext cx="9144000" cy="382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Arial" pitchFamily="34" charset="0"/>
              </a:defRPr>
            </a:lvl1pPr>
          </a:lstStyle>
          <a:p>
            <a:pPr>
              <a:defRPr/>
            </a:pPr>
            <a:fld id="{516EC87E-DEF7-44AE-B76E-B341D928D9F4}" type="datetime1">
              <a:rPr lang="zh-CN" altLang="en-US"/>
              <a:pPr>
                <a:defRPr/>
              </a:pPr>
              <a:t>2012/10/20</a:t>
            </a:fld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Arial" pitchFamily="34" charset="0"/>
              </a:defRPr>
            </a:lvl1pPr>
          </a:lstStyle>
          <a:p>
            <a:pPr>
              <a:defRPr/>
            </a:pPr>
            <a:fld id="{9621B89F-C4E2-4CCD-9E83-86E13A59234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7" r:id="rId2"/>
    <p:sldLayoutId id="2147483806" r:id="rId3"/>
    <p:sldLayoutId id="2147483805" r:id="rId4"/>
    <p:sldLayoutId id="2147483804" r:id="rId5"/>
    <p:sldLayoutId id="2147483803" r:id="rId6"/>
    <p:sldLayoutId id="2147483802" r:id="rId7"/>
    <p:sldLayoutId id="2147483801" r:id="rId8"/>
    <p:sldLayoutId id="2147483800" r:id="rId9"/>
    <p:sldLayoutId id="2147483799" r:id="rId10"/>
    <p:sldLayoutId id="21474837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18" r:id="rId2"/>
    <p:sldLayoutId id="2147483817" r:id="rId3"/>
    <p:sldLayoutId id="2147483816" r:id="rId4"/>
    <p:sldLayoutId id="2147483815" r:id="rId5"/>
    <p:sldLayoutId id="2147483814" r:id="rId6"/>
    <p:sldLayoutId id="2147483813" r:id="rId7"/>
    <p:sldLayoutId id="2147483812" r:id="rId8"/>
    <p:sldLayoutId id="2147483811" r:id="rId9"/>
    <p:sldLayoutId id="2147483810" r:id="rId10"/>
    <p:sldLayoutId id="214748380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en.wikipedia.org/wiki/Complex_event_process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                                                          程明强（</a:t>
            </a:r>
            <a:r>
              <a:rPr lang="en-US" altLang="zh-CN" dirty="0" smtClean="0"/>
              <a:t>@</a:t>
            </a:r>
            <a:r>
              <a:rPr lang="zh-CN" altLang="en-US" dirty="0" smtClean="0"/>
              <a:t>兽人</a:t>
            </a:r>
            <a:r>
              <a:rPr lang="en-US" altLang="zh-CN" dirty="0" smtClean="0"/>
              <a:t>Tiger</a:t>
            </a:r>
            <a:r>
              <a:rPr lang="zh-CN" altLang="en-US" dirty="0" smtClean="0"/>
              <a:t>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ln w="0"/>
        </p:spPr>
        <p:txBody>
          <a:bodyPr/>
          <a:lstStyle/>
          <a:p>
            <a:pPr eaLnBrk="1" hangingPunct="1"/>
            <a:r>
              <a:rPr lang="en-US" altLang="zh-CN" dirty="0" err="1" smtClean="0"/>
              <a:t>k</a:t>
            </a:r>
            <a:r>
              <a:rPr lang="en-US" altLang="zh-CN" dirty="0" err="1" smtClean="0"/>
              <a:t>rproject</a:t>
            </a:r>
            <a:r>
              <a:rPr lang="zh-CN" altLang="en-US" dirty="0" smtClean="0"/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</a:t>
            </a:r>
            <a:r>
              <a:rPr lang="zh-CN" altLang="en-US" dirty="0" smtClean="0"/>
              <a:t>调用</a:t>
            </a:r>
            <a:r>
              <a:rPr lang="zh-CN" altLang="en-US" dirty="0" smtClean="0"/>
              <a:t>接口包装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8313" y="1268412"/>
            <a:ext cx="7920111" cy="4968900"/>
          </a:xfrm>
        </p:spPr>
        <p:txBody>
          <a:bodyPr/>
          <a:lstStyle/>
          <a:p>
            <a:pPr>
              <a:buNone/>
            </a:pPr>
            <a:r>
              <a:rPr lang="zh-CN" altLang="en-US" sz="1600" dirty="0" smtClean="0">
                <a:sym typeface="Wingdings" pitchFamily="2" charset="2"/>
              </a:rPr>
              <a:t>暂只提供</a:t>
            </a:r>
            <a:r>
              <a:rPr lang="en-US" altLang="zh-CN" sz="1600" dirty="0" smtClean="0">
                <a:sym typeface="Wingdings" pitchFamily="2" charset="2"/>
              </a:rPr>
              <a:t>python</a:t>
            </a:r>
            <a:r>
              <a:rPr lang="zh-CN" altLang="en-US" sz="1600" dirty="0" smtClean="0">
                <a:sym typeface="Wingdings" pitchFamily="2" charset="2"/>
              </a:rPr>
              <a:t>包装接口：</a:t>
            </a:r>
            <a:endParaRPr lang="en-US" altLang="zh-CN" sz="1600" dirty="0" smtClean="0">
              <a:sym typeface="Wingdings" pitchFamily="2" charset="2"/>
            </a:endParaRPr>
          </a:p>
          <a:p>
            <a:pPr>
              <a:buNone/>
            </a:pPr>
            <a:r>
              <a:rPr lang="zh-CN" altLang="en-US" sz="1600" b="0" dirty="0" smtClean="0"/>
              <a:t>结合</a:t>
            </a:r>
            <a:r>
              <a:rPr lang="en-US" altLang="zh-CN" sz="1600" b="0" dirty="0" err="1" smtClean="0"/>
              <a:t>pika</a:t>
            </a:r>
            <a:r>
              <a:rPr lang="zh-CN" altLang="en-US" sz="1600" b="0" dirty="0" smtClean="0"/>
              <a:t>库实现和支持</a:t>
            </a:r>
            <a:r>
              <a:rPr lang="en-US" altLang="zh-CN" sz="1600" b="0" dirty="0" err="1" smtClean="0"/>
              <a:t>amqp</a:t>
            </a:r>
            <a:r>
              <a:rPr lang="zh-CN" altLang="en-US" sz="1600" b="0" dirty="0" smtClean="0"/>
              <a:t>协议的消息队列通信（</a:t>
            </a:r>
            <a:r>
              <a:rPr lang="en-US" altLang="zh-CN" sz="1600" b="0" dirty="0" err="1" smtClean="0"/>
              <a:t>rabbitmq</a:t>
            </a:r>
            <a:r>
              <a:rPr lang="zh-CN" altLang="en-US" sz="1600" b="0" dirty="0" smtClean="0"/>
              <a:t>，</a:t>
            </a:r>
            <a:r>
              <a:rPr lang="en-US" altLang="zh-CN" sz="1600" b="0" dirty="0" err="1" smtClean="0"/>
              <a:t>qpid</a:t>
            </a:r>
            <a:r>
              <a:rPr lang="zh-CN" altLang="en-US" sz="1600" b="0" dirty="0" smtClean="0"/>
              <a:t>，</a:t>
            </a:r>
            <a:r>
              <a:rPr lang="en-US" altLang="zh-CN" sz="1600" b="0" dirty="0" smtClean="0"/>
              <a:t>……</a:t>
            </a:r>
            <a:r>
              <a:rPr lang="zh-CN" altLang="en-US" sz="1600" b="0" dirty="0" smtClean="0"/>
              <a:t>）</a:t>
            </a:r>
            <a:endParaRPr lang="zh-CN" altLang="en-US" sz="1600" b="0" dirty="0"/>
          </a:p>
        </p:txBody>
      </p:sp>
      <p:sp>
        <p:nvSpPr>
          <p:cNvPr id="3074" name="AutoShape 2" descr="http://upload.wikimedia.org/wikipedia/commons/9/9d/The-amqp-model-for-wikipedia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 descr="amqp-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9475" y="2132856"/>
            <a:ext cx="7028869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Krproject</a:t>
            </a:r>
            <a:r>
              <a:rPr lang="zh-CN" altLang="en-US" sz="2800" dirty="0" smtClean="0"/>
              <a:t>的应用</a:t>
            </a:r>
            <a:r>
              <a:rPr lang="zh-CN" altLang="en-US" sz="2800" dirty="0" smtClean="0"/>
              <a:t>场景？</a:t>
            </a:r>
            <a:endParaRPr lang="en-US" altLang="zh-CN" sz="28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dirty="0" err="1" smtClean="0"/>
              <a:t>Krproject</a:t>
            </a:r>
            <a:r>
              <a:rPr lang="zh-CN" altLang="en-US" sz="1800" dirty="0" smtClean="0"/>
              <a:t>属于复杂事件处理（</a:t>
            </a:r>
            <a:r>
              <a:rPr lang="en-US" altLang="zh-CN" sz="1800" dirty="0" smtClean="0"/>
              <a:t>Complex Event Processing </a:t>
            </a:r>
            <a:r>
              <a:rPr lang="zh-CN" altLang="en-US" sz="1800" dirty="0" smtClean="0"/>
              <a:t>简称</a:t>
            </a:r>
            <a:r>
              <a:rPr lang="en-US" altLang="zh-CN" sz="1800" dirty="0" smtClean="0">
                <a:hlinkClick r:id="rId2"/>
              </a:rPr>
              <a:t>CEP</a:t>
            </a:r>
            <a:r>
              <a:rPr lang="zh-CN" altLang="en-US" sz="1800" dirty="0" smtClean="0"/>
              <a:t>）的范畴</a:t>
            </a:r>
            <a:endParaRPr lang="en-US" altLang="zh-CN" sz="1800" dirty="0" smtClean="0"/>
          </a:p>
          <a:p>
            <a:r>
              <a:rPr lang="en-US" altLang="zh-CN" sz="1800" dirty="0" err="1" smtClean="0"/>
              <a:t>Krproject</a:t>
            </a:r>
            <a:r>
              <a:rPr lang="zh-CN" altLang="en-US" sz="1800" dirty="0" smtClean="0"/>
              <a:t>已用于国内几家商业银行的反欺诈核心系统中</a:t>
            </a:r>
            <a:endParaRPr lang="en-US" altLang="zh-CN" sz="1800" dirty="0" smtClean="0"/>
          </a:p>
          <a:p>
            <a:r>
              <a:rPr lang="zh-CN" altLang="en-US" sz="1800" dirty="0" smtClean="0"/>
              <a:t>证劵行业的算法交易中亦存在</a:t>
            </a:r>
            <a:r>
              <a:rPr lang="en-US" altLang="zh-CN" sz="1800" dirty="0" smtClean="0"/>
              <a:t>CEP</a:t>
            </a:r>
            <a:r>
              <a:rPr lang="zh-CN" altLang="en-US" sz="1800" dirty="0" smtClean="0"/>
              <a:t>的应用场景</a:t>
            </a:r>
            <a:endParaRPr lang="en-US" altLang="zh-CN" sz="1800" dirty="0" smtClean="0"/>
          </a:p>
          <a:p>
            <a:r>
              <a:rPr lang="zh-CN" altLang="en-US" sz="1800" dirty="0" smtClean="0"/>
              <a:t>等您来补充</a:t>
            </a:r>
            <a:r>
              <a:rPr lang="en-US" altLang="zh-CN" sz="1800" dirty="0" smtClean="0"/>
              <a:t>……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4" name="图片 3" descr="anti-fraud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3130481"/>
            <a:ext cx="2880320" cy="2636678"/>
          </a:xfrm>
          <a:prstGeom prst="rect">
            <a:avLst/>
          </a:prstGeom>
        </p:spPr>
      </p:pic>
      <p:pic>
        <p:nvPicPr>
          <p:cNvPr id="5" name="图片 4" descr="trad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3123824"/>
            <a:ext cx="2880320" cy="25374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8264" y="39330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Krproject</a:t>
            </a:r>
            <a:r>
              <a:rPr lang="zh-CN" altLang="en-US" sz="2800" dirty="0" smtClean="0"/>
              <a:t>的计划与愿景</a:t>
            </a:r>
            <a:endParaRPr lang="en-US" altLang="zh-CN" sz="2800" dirty="0" smtClean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68313" y="1268413"/>
          <a:ext cx="8207375" cy="50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E95FEC-2E9E-4100-84FD-FC60C370B842}" type="slidenum">
              <a:rPr lang="zh-CN" altLang="zh-CN" smtClean="0">
                <a:latin typeface="Arial" charset="0"/>
              </a:rPr>
              <a:pPr/>
              <a:t>13</a:t>
            </a:fld>
            <a:endParaRPr lang="zh-CN" altLang="zh-CN" smtClean="0">
              <a:latin typeface="Arial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314450" y="5084763"/>
            <a:ext cx="65151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3600" dirty="0" smtClean="0">
                <a:solidFill>
                  <a:schemeClr val="bg1"/>
                </a:solidFill>
                <a:ea typeface="黑体" pitchFamily="49" charset="-122"/>
              </a:rPr>
              <a:t>谢谢</a:t>
            </a:r>
            <a:r>
              <a:rPr lang="zh-CN" altLang="en-US" sz="3600" dirty="0" smtClean="0">
                <a:solidFill>
                  <a:schemeClr val="bg1"/>
                </a:solidFill>
                <a:ea typeface="黑体" pitchFamily="49" charset="-122"/>
              </a:rPr>
              <a:t>！</a:t>
            </a:r>
            <a:r>
              <a:rPr lang="zh-CN" altLang="en-US" sz="3600" dirty="0" smtClean="0">
                <a:solidFill>
                  <a:schemeClr val="bg1"/>
                </a:solidFill>
                <a:ea typeface="黑体" pitchFamily="49" charset="-122"/>
              </a:rPr>
              <a:t>感谢</a:t>
            </a:r>
            <a:r>
              <a:rPr lang="zh-CN" altLang="en-US" sz="3600" dirty="0">
                <a:solidFill>
                  <a:schemeClr val="bg1"/>
                </a:solidFill>
                <a:ea typeface="黑体" pitchFamily="49" charset="-122"/>
              </a:rPr>
              <a:t>您的</a:t>
            </a:r>
            <a:r>
              <a:rPr lang="zh-CN" altLang="en-US" sz="3600" dirty="0" smtClean="0">
                <a:solidFill>
                  <a:schemeClr val="bg1"/>
                </a:solidFill>
                <a:ea typeface="黑体" pitchFamily="49" charset="-122"/>
              </a:rPr>
              <a:t>关注！</a:t>
            </a:r>
            <a:endParaRPr lang="zh-CN" altLang="en-US" sz="2000" b="0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krproject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07717A-E527-403B-BEB1-DBFB33278386}" type="slidenum">
              <a:rPr lang="zh-CN" altLang="zh-CN" smtClean="0"/>
              <a:pPr>
                <a:defRPr/>
              </a:pPr>
              <a:t>2</a:t>
            </a:fld>
            <a:endParaRPr lang="zh-CN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11560" y="1340768"/>
            <a:ext cx="8207375" cy="5040312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2400" dirty="0" err="1" smtClean="0"/>
              <a:t>k</a:t>
            </a:r>
            <a:r>
              <a:rPr lang="en-US" altLang="zh-CN" sz="2400" dirty="0" err="1" smtClean="0"/>
              <a:t>rproject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是做什么的？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9" name="图片 8" descr="big-da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3" y="2348880"/>
            <a:ext cx="1824202" cy="1368152"/>
          </a:xfrm>
          <a:prstGeom prst="rect">
            <a:avLst/>
          </a:prstGeom>
        </p:spPr>
      </p:pic>
      <p:pic>
        <p:nvPicPr>
          <p:cNvPr id="10" name="图片 9" descr="real-tim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2348880"/>
            <a:ext cx="1824204" cy="1368152"/>
          </a:xfrm>
          <a:prstGeom prst="rect">
            <a:avLst/>
          </a:prstGeom>
        </p:spPr>
      </p:pic>
      <p:pic>
        <p:nvPicPr>
          <p:cNvPr id="11" name="图片 10" descr="strea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2276872"/>
            <a:ext cx="1560173" cy="1728192"/>
          </a:xfrm>
          <a:prstGeom prst="rect">
            <a:avLst/>
          </a:prstGeom>
        </p:spPr>
      </p:pic>
      <p:pic>
        <p:nvPicPr>
          <p:cNvPr id="12" name="图片 11" descr="analysis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60232" y="2348880"/>
            <a:ext cx="2084923" cy="15121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9592" y="4149080"/>
            <a:ext cx="770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b="0" i="0" dirty="0" smtClean="0"/>
              <a:t>大数据量</a:t>
            </a:r>
            <a:r>
              <a:rPr lang="en-US" altLang="zh-CN" b="0" i="0" dirty="0" smtClean="0"/>
              <a:t>(</a:t>
            </a:r>
            <a:r>
              <a:rPr lang="en-US" altLang="zh-CN" b="0" i="0" dirty="0" err="1" smtClean="0"/>
              <a:t>BigData</a:t>
            </a:r>
            <a:r>
              <a:rPr lang="en-US" altLang="zh-CN" b="0" i="0" dirty="0" smtClean="0"/>
              <a:t>)</a:t>
            </a:r>
            <a:r>
              <a:rPr lang="zh-CN" altLang="en-US" b="0" i="0" dirty="0" smtClean="0"/>
              <a:t>：好吧，目前这只是个噱头</a:t>
            </a:r>
            <a:r>
              <a:rPr lang="en-US" altLang="zh-CN" b="0" i="0" dirty="0" smtClean="0"/>
              <a:t>……</a:t>
            </a:r>
            <a:r>
              <a:rPr lang="zh-CN" altLang="en-US" b="0" i="0" dirty="0" smtClean="0"/>
              <a:t>；</a:t>
            </a:r>
            <a:endParaRPr lang="en-US" altLang="zh-CN" b="0" i="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99592" y="4509120"/>
            <a:ext cx="770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b="0" i="0" dirty="0" smtClean="0"/>
              <a:t>实时</a:t>
            </a:r>
            <a:r>
              <a:rPr lang="en-US" altLang="zh-CN" b="0" i="0" dirty="0" smtClean="0"/>
              <a:t>(</a:t>
            </a:r>
            <a:r>
              <a:rPr lang="en-US" altLang="zh-CN" b="0" i="0" dirty="0" err="1" smtClean="0"/>
              <a:t>RealTime</a:t>
            </a:r>
            <a:r>
              <a:rPr lang="en-US" altLang="zh-CN" b="0" i="0" dirty="0" smtClean="0"/>
              <a:t>)</a:t>
            </a:r>
            <a:r>
              <a:rPr lang="zh-CN" altLang="en-US" b="0" i="0" dirty="0" smtClean="0"/>
              <a:t>：这</a:t>
            </a:r>
            <a:r>
              <a:rPr lang="zh-CN" altLang="en-US" b="0" i="0" dirty="0" smtClean="0"/>
              <a:t>不仅要求系统提供服务模式，还要保证系统处理的性能与效率；</a:t>
            </a:r>
            <a:endParaRPr lang="en-US" altLang="zh-CN" b="0" i="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99592" y="522920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b="0" i="0" dirty="0" smtClean="0"/>
              <a:t>流</a:t>
            </a:r>
            <a:r>
              <a:rPr lang="en-US" altLang="zh-CN" b="0" i="0" dirty="0" smtClean="0"/>
              <a:t>(Streaming)</a:t>
            </a:r>
            <a:r>
              <a:rPr lang="zh-CN" altLang="en-US" b="0" i="0" dirty="0" smtClean="0"/>
              <a:t>：强调数据的输入为流式；</a:t>
            </a:r>
            <a:endParaRPr lang="en-US" altLang="zh-CN" b="0" i="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899592" y="5661248"/>
            <a:ext cx="792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b="0" i="0" dirty="0" smtClean="0"/>
              <a:t>数据分析</a:t>
            </a:r>
            <a:r>
              <a:rPr lang="en-US" altLang="zh-CN" b="0" i="0" dirty="0" smtClean="0"/>
              <a:t>(Data Analysis)</a:t>
            </a:r>
            <a:r>
              <a:rPr lang="zh-CN" altLang="en-US" b="0" i="0" dirty="0" smtClean="0"/>
              <a:t>：全方位（多数据源）、多角度（多统计维度）对数据进行统计，并通过规则策略对统计数据进行分析决策。</a:t>
            </a:r>
            <a:endParaRPr lang="en-US" altLang="zh-CN" b="0" i="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99592" y="177281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基于大数据量的实时流数据分析引擎。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special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827584" y="2204864"/>
          <a:ext cx="777686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170080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err="1" smtClean="0"/>
              <a:t>k</a:t>
            </a:r>
            <a:r>
              <a:rPr lang="en-US" altLang="zh-CN" i="0" dirty="0" err="1" smtClean="0"/>
              <a:t>rproject</a:t>
            </a:r>
            <a:r>
              <a:rPr lang="zh-CN" altLang="en-US" i="0" dirty="0" smtClean="0"/>
              <a:t>的主要特点：</a:t>
            </a:r>
            <a:endParaRPr lang="zh-CN" altLang="en-US" i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Krengine</a:t>
            </a:r>
            <a:r>
              <a:rPr lang="zh-CN" altLang="en-US" dirty="0" smtClean="0"/>
              <a:t>引擎</a:t>
            </a:r>
            <a:r>
              <a:rPr lang="zh-CN" altLang="en-US" dirty="0" smtClean="0"/>
              <a:t>处理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8313" y="1268413"/>
          <a:ext cx="8207375" cy="50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/>
        </p:nvSpPr>
        <p:spPr bwMode="auto">
          <a:xfrm>
            <a:off x="468313" y="333375"/>
            <a:ext cx="82073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600" i="0" dirty="0" smtClean="0">
                <a:solidFill>
                  <a:schemeClr val="bg1"/>
                </a:solidFill>
                <a:ea typeface="黑体" pitchFamily="49" charset="-122"/>
              </a:rPr>
              <a:t>KRDB</a:t>
            </a:r>
            <a:r>
              <a:rPr lang="zh-CN" altLang="en-US" sz="2600" i="0" dirty="0" smtClean="0">
                <a:solidFill>
                  <a:schemeClr val="bg1"/>
                </a:solidFill>
                <a:ea typeface="黑体" pitchFamily="49" charset="-122"/>
              </a:rPr>
              <a:t>内存数据模型</a:t>
            </a:r>
            <a:endParaRPr lang="zh-CN" altLang="en-US" sz="2600" i="0" dirty="0">
              <a:solidFill>
                <a:schemeClr val="bg1"/>
              </a:solidFill>
              <a:ea typeface="黑体" pitchFamily="49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690562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Krrule</a:t>
            </a:r>
            <a:r>
              <a:rPr lang="zh-CN" altLang="en-US" dirty="0" smtClean="0"/>
              <a:t>规则</a:t>
            </a:r>
            <a:r>
              <a:rPr lang="zh-CN" altLang="en-US" dirty="0" smtClean="0"/>
              <a:t>表达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340769"/>
            <a:ext cx="7344047" cy="43204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zh-CN" altLang="en-US" dirty="0" smtClean="0"/>
              <a:t>规则示例：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99592" y="1772817"/>
            <a:ext cx="7992888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0" i="0" dirty="0" smtClean="0"/>
              <a:t>((</a:t>
            </a:r>
            <a:r>
              <a:rPr lang="en-US" altLang="zh-CN" b="0" i="0" dirty="0" smtClean="0"/>
              <a:t>4%3+4*27/(10-2)) &gt; 12.99</a:t>
            </a:r>
            <a:r>
              <a:rPr lang="en-US" altLang="zh-CN" b="0" i="0" dirty="0" smtClean="0"/>
              <a:t>)&amp;&amp;</a:t>
            </a:r>
          </a:p>
          <a:p>
            <a:r>
              <a:rPr lang="en-US" altLang="zh-CN" b="0" i="0" dirty="0" smtClean="0"/>
              <a:t>(</a:t>
            </a:r>
            <a:r>
              <a:rPr lang="en-US" altLang="zh-CN" b="0" i="0" dirty="0" smtClean="0"/>
              <a:t>F_1 !@ {'</a:t>
            </a:r>
            <a:r>
              <a:rPr lang="en-US" altLang="zh-CN" b="0" i="0" dirty="0" err="1" smtClean="0"/>
              <a:t>shanghai','beijing','guangzhou</a:t>
            </a:r>
            <a:r>
              <a:rPr lang="en-US" altLang="zh-CN" b="0" i="0" dirty="0" smtClean="0"/>
              <a:t>',})&amp;&amp;</a:t>
            </a:r>
          </a:p>
          <a:p>
            <a:r>
              <a:rPr lang="en-US" altLang="zh-CN" b="0" i="0" dirty="0" smtClean="0"/>
              <a:t>(</a:t>
            </a:r>
            <a:r>
              <a:rPr lang="en-US" altLang="zh-CN" b="0" i="0" dirty="0" smtClean="0"/>
              <a:t>S_3 ## [^S</a:t>
            </a:r>
            <a:r>
              <a:rPr lang="en-US" altLang="zh-CN" b="0" i="0" dirty="0" smtClean="0"/>
              <a:t>_*])||(</a:t>
            </a:r>
            <a:r>
              <a:rPr lang="en-US" altLang="zh-CN" b="0" i="0" dirty="0" smtClean="0"/>
              <a:t>D_1 @@ A_1</a:t>
            </a:r>
            <a:r>
              <a:rPr lang="en-US" altLang="zh-CN" b="0" i="0" dirty="0" smtClean="0"/>
              <a:t>);</a:t>
            </a:r>
            <a:endParaRPr lang="en-US" altLang="zh-CN" b="0" i="0" dirty="0" smtClean="0"/>
          </a:p>
          <a:p>
            <a:r>
              <a:rPr lang="en-US" altLang="zh-CN" i="0" dirty="0" smtClean="0"/>
              <a:t>   </a:t>
            </a:r>
            <a:endParaRPr lang="zh-CN" altLang="en-US" i="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789039"/>
            <a:ext cx="7920880" cy="20313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0" i="0" dirty="0" smtClean="0"/>
              <a:t>如果：</a:t>
            </a:r>
            <a:r>
              <a:rPr lang="zh-CN" altLang="en-US" b="0" i="0" dirty="0" smtClean="0"/>
              <a:t>运算式</a:t>
            </a:r>
            <a:r>
              <a:rPr lang="en-US" altLang="zh-CN" b="0" i="0" dirty="0" smtClean="0"/>
              <a:t>(4%3+4*27/(10-2)) </a:t>
            </a:r>
            <a:r>
              <a:rPr lang="zh-CN" altLang="en-US" b="0" i="0" dirty="0" smtClean="0"/>
              <a:t>的值 大于 </a:t>
            </a:r>
            <a:r>
              <a:rPr lang="en-US" altLang="zh-CN" b="0" i="0" dirty="0" smtClean="0"/>
              <a:t>12.99</a:t>
            </a:r>
          </a:p>
          <a:p>
            <a:r>
              <a:rPr lang="zh-CN" altLang="en-US" b="0" i="0" dirty="0" smtClean="0"/>
              <a:t>并且：</a:t>
            </a:r>
            <a:r>
              <a:rPr lang="zh-CN" altLang="en-US" b="0" i="0" dirty="0" smtClean="0"/>
              <a:t>流水第一个域（</a:t>
            </a:r>
            <a:r>
              <a:rPr lang="en-US" altLang="zh-CN" b="0" i="0" dirty="0" smtClean="0"/>
              <a:t>F_1</a:t>
            </a:r>
            <a:r>
              <a:rPr lang="zh-CN" altLang="en-US" b="0" i="0" dirty="0" smtClean="0"/>
              <a:t>，比如一笔交易流水的交易地点）的值 不属于 多值集合</a:t>
            </a:r>
            <a:r>
              <a:rPr lang="en-US" altLang="zh-CN" b="0" i="0" dirty="0" smtClean="0"/>
              <a:t>{‘</a:t>
            </a:r>
            <a:r>
              <a:rPr lang="en-US" altLang="zh-CN" b="0" i="0" dirty="0" err="1" smtClean="0"/>
              <a:t>shanghai’,'beijing’,'guangzhou</a:t>
            </a:r>
            <a:r>
              <a:rPr lang="en-US" altLang="zh-CN" b="0" i="0" dirty="0" smtClean="0"/>
              <a:t>’,}</a:t>
            </a:r>
          </a:p>
          <a:p>
            <a:r>
              <a:rPr lang="zh-CN" altLang="en-US" b="0" i="0" dirty="0" smtClean="0"/>
              <a:t>并且：</a:t>
            </a:r>
            <a:r>
              <a:rPr lang="zh-CN" altLang="en-US" b="0" i="0" dirty="0" smtClean="0"/>
              <a:t>静态数据项</a:t>
            </a:r>
            <a:r>
              <a:rPr lang="en-US" altLang="zh-CN" b="0" i="0" dirty="0" smtClean="0"/>
              <a:t>3</a:t>
            </a:r>
            <a:r>
              <a:rPr lang="zh-CN" altLang="en-US" b="0" i="0" dirty="0" smtClean="0"/>
              <a:t>（</a:t>
            </a:r>
            <a:r>
              <a:rPr lang="en-US" altLang="zh-CN" b="0" i="0" dirty="0" smtClean="0"/>
              <a:t>S_3</a:t>
            </a:r>
            <a:r>
              <a:rPr lang="zh-CN" altLang="en-US" b="0" i="0" dirty="0" smtClean="0"/>
              <a:t>，比如为同卡片上笔交易的交易码） 满足正则表达式 </a:t>
            </a:r>
            <a:r>
              <a:rPr lang="en-US" altLang="zh-CN" b="0" i="0" dirty="0" smtClean="0"/>
              <a:t>[^S_*]</a:t>
            </a:r>
          </a:p>
          <a:p>
            <a:r>
              <a:rPr lang="zh-CN" altLang="en-US" b="0" i="0" dirty="0" smtClean="0"/>
              <a:t>或者：</a:t>
            </a:r>
            <a:r>
              <a:rPr lang="zh-CN" altLang="en-US" b="0" i="0" dirty="0" smtClean="0"/>
              <a:t>动态统计量</a:t>
            </a:r>
            <a:r>
              <a:rPr lang="en-US" altLang="zh-CN" b="0" i="0" dirty="0" smtClean="0"/>
              <a:t>1</a:t>
            </a:r>
            <a:r>
              <a:rPr lang="zh-CN" altLang="en-US" b="0" i="0" dirty="0" smtClean="0"/>
              <a:t>（</a:t>
            </a:r>
            <a:r>
              <a:rPr lang="en-US" altLang="zh-CN" b="0" i="0" dirty="0" smtClean="0"/>
              <a:t>D_1</a:t>
            </a:r>
            <a:r>
              <a:rPr lang="zh-CN" altLang="en-US" b="0" i="0" dirty="0" smtClean="0"/>
              <a:t>，比如半个小时内的交易次数） 属于 集合</a:t>
            </a:r>
            <a:r>
              <a:rPr lang="en-US" altLang="zh-CN" b="0" i="0" dirty="0" smtClean="0"/>
              <a:t>1</a:t>
            </a: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288581"/>
            <a:ext cx="7632848" cy="42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</a:pPr>
            <a:r>
              <a:rPr lang="zh-CN" altLang="en-US" sz="2000" dirty="0" smtClean="0">
                <a:solidFill>
                  <a:schemeClr val="dk1"/>
                </a:solidFill>
                <a:latin typeface="+mn-lt"/>
                <a:ea typeface="+mn-ea"/>
              </a:rPr>
              <a:t>规则描述：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Krrule</a:t>
            </a:r>
            <a:r>
              <a:rPr lang="zh-CN" altLang="en-US" dirty="0" smtClean="0"/>
              <a:t>规则运算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1196752"/>
            <a:ext cx="4788024" cy="5661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</a:t>
            </a:r>
            <a:r>
              <a:rPr lang="en-US" altLang="zh-CN" sz="1400" b="0" dirty="0" smtClean="0"/>
              <a:t>[(null)] [2] [1]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[(</a:t>
            </a:r>
            <a:r>
              <a:rPr lang="en-US" altLang="zh-CN" sz="1400" b="0" i="0" dirty="0" smtClean="0"/>
              <a:t>null</a:t>
            </a:r>
            <a:r>
              <a:rPr lang="en-US" altLang="zh-CN" sz="1400" b="0" dirty="0" smtClean="0"/>
              <a:t>)] [2] [1]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[(null)] [0] [0]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[(null)] [2] [1]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[(null)] [2] [1]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[(null)] [0] [0]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[(null)] [2] [1]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[(null)] [2] [1]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[(null)] [0] [0]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[(null)] [0] [0]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[(null)] [0] [0]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[(null)] [3] [1]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[(null)] [1] [0]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[F_1] [6] [0] called!</a:t>
            </a:r>
          </a:p>
          <a:p>
            <a:r>
              <a:rPr lang="en-US" altLang="zh-CN" sz="1400" b="0" dirty="0" smtClean="0"/>
              <a:t>callback: get type [S] value[F_1]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[{'</a:t>
            </a:r>
            <a:r>
              <a:rPr lang="en-US" altLang="zh-CN" sz="1400" b="0" dirty="0" err="1" smtClean="0"/>
              <a:t>shanghai','beijing','guangzhou</a:t>
            </a:r>
            <a:r>
              <a:rPr lang="en-US" altLang="zh-CN" sz="1400" b="0" dirty="0" smtClean="0"/>
              <a:t>',}] [11] [1]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[(null)] [1] [0]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[(null)] [1] [0]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[S_3] [7] [0] called!</a:t>
            </a:r>
          </a:p>
          <a:p>
            <a:r>
              <a:rPr lang="en-US" altLang="zh-CN" sz="1400" b="0" dirty="0" smtClean="0"/>
              <a:t>callback: get type [S] value[S_3]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[^S_*] [12] [1]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[(null)] [1] [0] called!</a:t>
            </a:r>
          </a:p>
          <a:p>
            <a:r>
              <a:rPr lang="en-US" altLang="zh-CN" sz="1400" b="0" dirty="0" err="1" smtClean="0"/>
              <a:t>kr_calctree_node_eval</a:t>
            </a:r>
            <a:r>
              <a:rPr lang="en-US" altLang="zh-CN" sz="1400" b="0" dirty="0" smtClean="0"/>
              <a:t> [(null)] [1] [0] called!</a:t>
            </a:r>
          </a:p>
          <a:p>
            <a:r>
              <a:rPr lang="en-US" altLang="zh-CN" sz="1400" b="0" dirty="0" err="1" smtClean="0"/>
              <a:t>result_type</a:t>
            </a:r>
            <a:r>
              <a:rPr lang="en-US" altLang="zh-CN" sz="1400" b="0" dirty="0" smtClean="0"/>
              <a:t>:[B] </a:t>
            </a:r>
            <a:r>
              <a:rPr lang="en-US" altLang="zh-CN" sz="1400" b="0" dirty="0" err="1" smtClean="0"/>
              <a:t>result_value</a:t>
            </a:r>
            <a:r>
              <a:rPr lang="en-US" altLang="zh-CN" sz="1400" b="0" dirty="0" smtClean="0"/>
              <a:t>:[1]</a:t>
            </a:r>
            <a:endParaRPr lang="en-US" altLang="zh-CN" sz="1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196752"/>
            <a:ext cx="4355976" cy="5661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0" i="0" dirty="0" smtClean="0"/>
              <a:t>Logic </a:t>
            </a:r>
            <a:r>
              <a:rPr lang="en-US" altLang="zh-CN" sz="1400" b="0" i="0" dirty="0" smtClean="0"/>
              <a:t>Op: ||</a:t>
            </a:r>
          </a:p>
          <a:p>
            <a:r>
              <a:rPr lang="en-US" altLang="zh-CN" sz="1400" b="0" i="0" dirty="0" smtClean="0"/>
              <a:t>        Logic Op: &amp;&amp;</a:t>
            </a:r>
          </a:p>
          <a:p>
            <a:r>
              <a:rPr lang="en-US" altLang="zh-CN" sz="1400" b="0" i="0" dirty="0" smtClean="0"/>
              <a:t>            Logic Op: &amp;&amp;</a:t>
            </a:r>
          </a:p>
          <a:p>
            <a:r>
              <a:rPr lang="en-US" altLang="zh-CN" sz="1400" b="0" i="0" dirty="0" smtClean="0"/>
              <a:t>                Logic Op: &gt;</a:t>
            </a:r>
          </a:p>
          <a:p>
            <a:r>
              <a:rPr lang="en-US" altLang="zh-CN" sz="1400" b="0" i="0" dirty="0" smtClean="0"/>
              <a:t>                    </a:t>
            </a:r>
            <a:r>
              <a:rPr lang="en-US" altLang="zh-CN" sz="1400" b="0" i="0" dirty="0" err="1" smtClean="0"/>
              <a:t>Arith</a:t>
            </a:r>
            <a:r>
              <a:rPr lang="en-US" altLang="zh-CN" sz="1400" b="0" i="0" dirty="0" smtClean="0"/>
              <a:t> Op: +</a:t>
            </a:r>
          </a:p>
          <a:p>
            <a:r>
              <a:rPr lang="en-US" altLang="zh-CN" sz="1400" b="0" i="0" dirty="0" smtClean="0"/>
              <a:t>                        </a:t>
            </a:r>
            <a:r>
              <a:rPr lang="en-US" altLang="zh-CN" sz="1400" b="0" i="0" dirty="0" err="1" smtClean="0"/>
              <a:t>Arith</a:t>
            </a:r>
            <a:r>
              <a:rPr lang="en-US" altLang="zh-CN" sz="1400" b="0" i="0" dirty="0" smtClean="0"/>
              <a:t> Op: %</a:t>
            </a:r>
          </a:p>
          <a:p>
            <a:r>
              <a:rPr lang="en-US" altLang="zh-CN" sz="1400" b="0" i="0" dirty="0" smtClean="0"/>
              <a:t>                            </a:t>
            </a:r>
            <a:r>
              <a:rPr lang="en-US" altLang="zh-CN" sz="1400" b="0" i="0" dirty="0" err="1" smtClean="0"/>
              <a:t>Num_Const</a:t>
            </a:r>
            <a:r>
              <a:rPr lang="en-US" altLang="zh-CN" sz="1400" b="0" i="0" dirty="0" smtClean="0"/>
              <a:t>: 4</a:t>
            </a:r>
          </a:p>
          <a:p>
            <a:r>
              <a:rPr lang="en-US" altLang="zh-CN" sz="1400" b="0" i="0" dirty="0" smtClean="0"/>
              <a:t>                            </a:t>
            </a:r>
            <a:r>
              <a:rPr lang="en-US" altLang="zh-CN" sz="1400" b="0" i="0" dirty="0" err="1" smtClean="0"/>
              <a:t>Num_Const</a:t>
            </a:r>
            <a:r>
              <a:rPr lang="en-US" altLang="zh-CN" sz="1400" b="0" i="0" dirty="0" smtClean="0"/>
              <a:t>: 3</a:t>
            </a:r>
          </a:p>
          <a:p>
            <a:r>
              <a:rPr lang="en-US" altLang="zh-CN" sz="1400" b="0" i="0" dirty="0" smtClean="0"/>
              <a:t>                        </a:t>
            </a:r>
            <a:r>
              <a:rPr lang="en-US" altLang="zh-CN" sz="1400" b="0" i="0" dirty="0" err="1" smtClean="0"/>
              <a:t>Arith</a:t>
            </a:r>
            <a:r>
              <a:rPr lang="en-US" altLang="zh-CN" sz="1400" b="0" i="0" dirty="0" smtClean="0"/>
              <a:t> Op: /</a:t>
            </a:r>
          </a:p>
          <a:p>
            <a:r>
              <a:rPr lang="en-US" altLang="zh-CN" sz="1400" b="0" i="0" dirty="0" smtClean="0"/>
              <a:t>                            </a:t>
            </a:r>
            <a:r>
              <a:rPr lang="en-US" altLang="zh-CN" sz="1400" b="0" i="0" dirty="0" err="1" smtClean="0"/>
              <a:t>Arith</a:t>
            </a:r>
            <a:r>
              <a:rPr lang="en-US" altLang="zh-CN" sz="1400" b="0" i="0" dirty="0" smtClean="0"/>
              <a:t> Op: *</a:t>
            </a:r>
          </a:p>
          <a:p>
            <a:r>
              <a:rPr lang="en-US" altLang="zh-CN" sz="1400" b="0" i="0" dirty="0" smtClean="0"/>
              <a:t>                                </a:t>
            </a:r>
            <a:r>
              <a:rPr lang="en-US" altLang="zh-CN" sz="1400" b="0" i="0" dirty="0" err="1" smtClean="0"/>
              <a:t>Num_Const</a:t>
            </a:r>
            <a:r>
              <a:rPr lang="en-US" altLang="zh-CN" sz="1400" b="0" i="0" dirty="0" smtClean="0"/>
              <a:t>: 4</a:t>
            </a:r>
          </a:p>
          <a:p>
            <a:r>
              <a:rPr lang="en-US" altLang="zh-CN" sz="1400" b="0" i="0" dirty="0" smtClean="0"/>
              <a:t>                                </a:t>
            </a:r>
            <a:r>
              <a:rPr lang="en-US" altLang="zh-CN" sz="1400" b="0" i="0" dirty="0" err="1" smtClean="0"/>
              <a:t>Num_Const</a:t>
            </a:r>
            <a:r>
              <a:rPr lang="en-US" altLang="zh-CN" sz="1400" b="0" i="0" dirty="0" smtClean="0"/>
              <a:t>: 27</a:t>
            </a:r>
          </a:p>
          <a:p>
            <a:r>
              <a:rPr lang="en-US" altLang="zh-CN" sz="1400" b="0" i="0" dirty="0" smtClean="0"/>
              <a:t>                            </a:t>
            </a:r>
            <a:r>
              <a:rPr lang="en-US" altLang="zh-CN" sz="1400" b="0" i="0" dirty="0" err="1" smtClean="0"/>
              <a:t>Arith</a:t>
            </a:r>
            <a:r>
              <a:rPr lang="en-US" altLang="zh-CN" sz="1400" b="0" i="0" dirty="0" smtClean="0"/>
              <a:t> Op: -</a:t>
            </a:r>
          </a:p>
          <a:p>
            <a:r>
              <a:rPr lang="en-US" altLang="zh-CN" sz="1400" b="0" i="0" dirty="0" smtClean="0"/>
              <a:t>                                </a:t>
            </a:r>
            <a:r>
              <a:rPr lang="en-US" altLang="zh-CN" sz="1400" b="0" i="0" dirty="0" err="1" smtClean="0"/>
              <a:t>Num_Const</a:t>
            </a:r>
            <a:r>
              <a:rPr lang="en-US" altLang="zh-CN" sz="1400" b="0" i="0" dirty="0" smtClean="0"/>
              <a:t>: 10</a:t>
            </a:r>
          </a:p>
          <a:p>
            <a:r>
              <a:rPr lang="en-US" altLang="zh-CN" sz="1400" b="0" i="0" dirty="0" smtClean="0"/>
              <a:t>                                </a:t>
            </a:r>
            <a:r>
              <a:rPr lang="en-US" altLang="zh-CN" sz="1400" b="0" i="0" dirty="0" err="1" smtClean="0"/>
              <a:t>Num_Const</a:t>
            </a:r>
            <a:r>
              <a:rPr lang="en-US" altLang="zh-CN" sz="1400" b="0" i="0" dirty="0" smtClean="0"/>
              <a:t>: 2</a:t>
            </a:r>
          </a:p>
          <a:p>
            <a:r>
              <a:rPr lang="en-US" altLang="zh-CN" sz="1400" b="0" i="0" dirty="0" smtClean="0"/>
              <a:t>                    </a:t>
            </a:r>
            <a:r>
              <a:rPr lang="en-US" altLang="zh-CN" sz="1400" b="0" i="0" dirty="0" err="1" smtClean="0"/>
              <a:t>FNum_Const</a:t>
            </a:r>
            <a:r>
              <a:rPr lang="en-US" altLang="zh-CN" sz="1400" b="0" i="0" dirty="0" smtClean="0"/>
              <a:t>: 12.990000</a:t>
            </a:r>
          </a:p>
          <a:p>
            <a:r>
              <a:rPr lang="en-US" altLang="zh-CN" sz="1400" b="0" i="0" dirty="0" smtClean="0"/>
              <a:t>                Logic Op: !@</a:t>
            </a:r>
          </a:p>
          <a:p>
            <a:r>
              <a:rPr lang="en-US" altLang="zh-CN" sz="1400" b="0" i="0" dirty="0" smtClean="0"/>
              <a:t>                    Fid: F_1</a:t>
            </a:r>
          </a:p>
          <a:p>
            <a:r>
              <a:rPr lang="en-US" altLang="zh-CN" sz="1400" b="0" i="0" dirty="0" smtClean="0"/>
              <a:t>                    Multi: {'</a:t>
            </a:r>
            <a:r>
              <a:rPr lang="en-US" altLang="zh-CN" sz="1400" b="0" i="0" dirty="0" err="1" smtClean="0"/>
              <a:t>shanghai','beijing','guangzhou</a:t>
            </a:r>
            <a:r>
              <a:rPr lang="en-US" altLang="zh-CN" sz="1400" b="0" i="0" dirty="0" smtClean="0"/>
              <a:t>',}</a:t>
            </a:r>
          </a:p>
          <a:p>
            <a:r>
              <a:rPr lang="en-US" altLang="zh-CN" sz="1400" b="0" i="0" dirty="0" smtClean="0"/>
              <a:t>            Logic Op: ##</a:t>
            </a:r>
          </a:p>
          <a:p>
            <a:r>
              <a:rPr lang="en-US" altLang="zh-CN" sz="1400" b="0" i="0" dirty="0" smtClean="0"/>
              <a:t>                Sid: S_3</a:t>
            </a:r>
          </a:p>
          <a:p>
            <a:r>
              <a:rPr lang="en-US" altLang="zh-CN" sz="1400" b="0" i="0" dirty="0" smtClean="0"/>
              <a:t>                </a:t>
            </a:r>
            <a:r>
              <a:rPr lang="en-US" altLang="zh-CN" sz="1400" b="0" i="0" dirty="0" err="1" smtClean="0"/>
              <a:t>Regex</a:t>
            </a:r>
            <a:r>
              <a:rPr lang="en-US" altLang="zh-CN" sz="1400" b="0" i="0" dirty="0" smtClean="0"/>
              <a:t>: ^S_*</a:t>
            </a:r>
          </a:p>
          <a:p>
            <a:r>
              <a:rPr lang="en-US" altLang="zh-CN" sz="1400" b="0" i="0" dirty="0" smtClean="0"/>
              <a:t>        Logic Op: @@</a:t>
            </a:r>
          </a:p>
          <a:p>
            <a:r>
              <a:rPr lang="en-US" altLang="zh-CN" sz="1400" b="0" i="0" dirty="0" smtClean="0"/>
              <a:t>            Did: D_1</a:t>
            </a:r>
          </a:p>
          <a:p>
            <a:r>
              <a:rPr lang="en-US" altLang="zh-CN" sz="1400" b="0" i="0" dirty="0" smtClean="0"/>
              <a:t>            Set: A_1</a:t>
            </a:r>
            <a:endParaRPr lang="zh-CN" altLang="en-US" sz="1400" b="0" i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Krserver</a:t>
            </a:r>
            <a:r>
              <a:rPr lang="zh-CN" altLang="en-US" dirty="0" smtClean="0"/>
              <a:t>服务端设计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1735063"/>
            <a:ext cx="396044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0" dirty="0" smtClean="0"/>
              <a:t>[SYSTEM]</a:t>
            </a:r>
          </a:p>
          <a:p>
            <a:r>
              <a:rPr lang="en-US" altLang="zh-CN" sz="1200" b="0" dirty="0" smtClean="0"/>
              <a:t>SERVERID=krserver1</a:t>
            </a:r>
          </a:p>
          <a:p>
            <a:r>
              <a:rPr lang="en-US" altLang="zh-CN" sz="1200" b="0" dirty="0" smtClean="0"/>
              <a:t>DBMODULEFILE=${HOME}/</a:t>
            </a:r>
            <a:r>
              <a:rPr lang="en-US" altLang="zh-CN" sz="1200" b="0" dirty="0" err="1" smtClean="0"/>
              <a:t>krproject</a:t>
            </a:r>
            <a:r>
              <a:rPr lang="en-US" altLang="zh-CN" sz="1200" b="0" dirty="0" smtClean="0"/>
              <a:t>/lib/</a:t>
            </a:r>
            <a:r>
              <a:rPr lang="en-US" altLang="zh-CN" sz="1200" b="0" dirty="0" err="1" smtClean="0"/>
              <a:t>antifraud.so</a:t>
            </a:r>
            <a:endParaRPr lang="en-US" altLang="zh-CN" sz="1200" b="0" dirty="0" smtClean="0"/>
          </a:p>
          <a:p>
            <a:r>
              <a:rPr lang="en-US" altLang="zh-CN" sz="1200" b="0" dirty="0" smtClean="0"/>
              <a:t>DAEMONIZE=0</a:t>
            </a:r>
          </a:p>
          <a:p>
            <a:r>
              <a:rPr lang="en-US" altLang="zh-CN" sz="1200" b="0" dirty="0" smtClean="0"/>
              <a:t>PIDFILE=${HOME}/</a:t>
            </a:r>
            <a:r>
              <a:rPr lang="en-US" altLang="zh-CN" sz="1200" b="0" dirty="0" err="1" smtClean="0"/>
              <a:t>krproject</a:t>
            </a:r>
            <a:r>
              <a:rPr lang="en-US" altLang="zh-CN" sz="1200" b="0" dirty="0" smtClean="0"/>
              <a:t>/etc/krserver1.pid</a:t>
            </a:r>
          </a:p>
          <a:p>
            <a:r>
              <a:rPr lang="en-US" altLang="zh-CN" sz="1200" b="0" dirty="0" smtClean="0"/>
              <a:t>IPCKEY=74561</a:t>
            </a:r>
          </a:p>
          <a:p>
            <a:r>
              <a:rPr lang="en-US" altLang="zh-CN" sz="1200" b="0" dirty="0" smtClean="0"/>
              <a:t>DETECTMODE=1</a:t>
            </a:r>
          </a:p>
          <a:p>
            <a:r>
              <a:rPr lang="en-US" altLang="zh-CN" sz="1200" b="0" dirty="0" smtClean="0"/>
              <a:t>LOGPATH=${HOME}/</a:t>
            </a:r>
            <a:r>
              <a:rPr lang="en-US" altLang="zh-CN" sz="1200" b="0" dirty="0" err="1" smtClean="0"/>
              <a:t>krproject</a:t>
            </a:r>
            <a:r>
              <a:rPr lang="en-US" altLang="zh-CN" sz="1200" b="0" dirty="0" smtClean="0"/>
              <a:t>/log</a:t>
            </a:r>
          </a:p>
          <a:p>
            <a:r>
              <a:rPr lang="en-US" altLang="zh-CN" sz="1200" b="0" dirty="0" smtClean="0"/>
              <a:t>LOGLEVEL=5</a:t>
            </a:r>
          </a:p>
          <a:p>
            <a:r>
              <a:rPr lang="en-US" altLang="zh-CN" sz="1200" b="0" dirty="0" smtClean="0"/>
              <a:t>DUMPINFO=1</a:t>
            </a:r>
          </a:p>
          <a:p>
            <a:r>
              <a:rPr lang="en-US" altLang="zh-CN" sz="1200" b="0" dirty="0" smtClean="0"/>
              <a:t>THREADCNT=5</a:t>
            </a:r>
          </a:p>
          <a:p>
            <a:r>
              <a:rPr lang="en-US" altLang="zh-CN" sz="1200" b="0" dirty="0" smtClean="0"/>
              <a:t>MAXEVENTS=1024</a:t>
            </a:r>
          </a:p>
          <a:p>
            <a:r>
              <a:rPr lang="en-US" altLang="zh-CN" sz="1200" b="0" dirty="0" smtClean="0"/>
              <a:t>HDICACHESIZE=50</a:t>
            </a:r>
          </a:p>
          <a:p>
            <a:endParaRPr lang="en-US" altLang="zh-CN" sz="1200" b="0" dirty="0" smtClean="0"/>
          </a:p>
          <a:p>
            <a:r>
              <a:rPr lang="en-US" altLang="zh-CN" sz="1200" b="0" dirty="0" smtClean="0"/>
              <a:t>[NETWORK]</a:t>
            </a:r>
          </a:p>
          <a:p>
            <a:r>
              <a:rPr lang="en-US" altLang="zh-CN" sz="1200" b="0" dirty="0" smtClean="0"/>
              <a:t>TCPPORT=7251</a:t>
            </a:r>
          </a:p>
          <a:p>
            <a:r>
              <a:rPr lang="en-US" altLang="zh-CN" sz="1200" b="0" dirty="0" smtClean="0"/>
              <a:t>TCPBINDADDR=</a:t>
            </a:r>
          </a:p>
          <a:p>
            <a:r>
              <a:rPr lang="en-US" altLang="zh-CN" sz="1200" b="0" dirty="0" smtClean="0"/>
              <a:t>UNIXDOMAIN=/</a:t>
            </a:r>
            <a:r>
              <a:rPr lang="en-US" altLang="zh-CN" sz="1200" b="0" dirty="0" err="1" smtClean="0"/>
              <a:t>tmp</a:t>
            </a:r>
            <a:r>
              <a:rPr lang="en-US" altLang="zh-CN" sz="1200" b="0" dirty="0" smtClean="0"/>
              <a:t>/krserver1.domain</a:t>
            </a:r>
          </a:p>
          <a:p>
            <a:r>
              <a:rPr lang="en-US" altLang="zh-CN" sz="1200" b="0" dirty="0" smtClean="0"/>
              <a:t>UNIXDOMAINPERM=755</a:t>
            </a:r>
          </a:p>
          <a:p>
            <a:r>
              <a:rPr lang="en-US" altLang="zh-CN" sz="1200" b="0" dirty="0" smtClean="0"/>
              <a:t>CLUSTERMODE=1</a:t>
            </a:r>
          </a:p>
          <a:p>
            <a:r>
              <a:rPr lang="en-US" altLang="zh-CN" sz="1200" b="0" dirty="0" smtClean="0"/>
              <a:t>WEIGHTS=20</a:t>
            </a:r>
          </a:p>
          <a:p>
            <a:r>
              <a:rPr lang="en-US" altLang="zh-CN" sz="1200" b="0" dirty="0" smtClean="0"/>
              <a:t>REPLICA=1</a:t>
            </a:r>
          </a:p>
          <a:p>
            <a:r>
              <a:rPr lang="en-US" altLang="zh-CN" sz="1200" b="0" dirty="0" smtClean="0"/>
              <a:t>COORDDOMAIN=</a:t>
            </a:r>
          </a:p>
          <a:p>
            <a:r>
              <a:rPr lang="en-US" altLang="zh-CN" sz="1200" b="0" dirty="0" smtClean="0"/>
              <a:t>COORDPORT=7250</a:t>
            </a:r>
          </a:p>
          <a:p>
            <a:r>
              <a:rPr lang="en-US" altLang="zh-CN" sz="1200" b="0" dirty="0" smtClean="0"/>
              <a:t>COORDIP=127.0.0.1</a:t>
            </a:r>
          </a:p>
          <a:p>
            <a:r>
              <a:rPr lang="en-US" altLang="zh-CN" sz="1200" b="0" dirty="0" smtClean="0"/>
              <a:t>RETRYTIMES=10</a:t>
            </a:r>
          </a:p>
          <a:p>
            <a:r>
              <a:rPr lang="en-US" altLang="zh-CN" sz="1200" b="0" dirty="0" smtClean="0"/>
              <a:t>RETRYINTERVAL=30</a:t>
            </a:r>
            <a:endParaRPr lang="zh-CN" altLang="en-US" sz="1200" b="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11560" y="1268413"/>
            <a:ext cx="8064127" cy="432395"/>
          </a:xfrm>
        </p:spPr>
        <p:txBody>
          <a:bodyPr/>
          <a:lstStyle/>
          <a:p>
            <a:pPr>
              <a:buNone/>
            </a:pPr>
            <a:r>
              <a:rPr lang="en-US" altLang="zh-CN" dirty="0" err="1" smtClean="0"/>
              <a:t>krserver</a:t>
            </a:r>
            <a:r>
              <a:rPr lang="en-US" altLang="zh-CN" dirty="0" smtClean="0"/>
              <a:t> </a:t>
            </a:r>
            <a:r>
              <a:rPr lang="en-US" altLang="zh-CN" dirty="0" smtClean="0"/>
              <a:t>–</a:t>
            </a:r>
            <a:r>
              <a:rPr lang="en-US" altLang="zh-CN" dirty="0" smtClean="0"/>
              <a:t>c/home/tiger/</a:t>
            </a:r>
            <a:r>
              <a:rPr lang="en-US" altLang="zh-CN" dirty="0" err="1" smtClean="0"/>
              <a:t>krproject</a:t>
            </a:r>
            <a:r>
              <a:rPr lang="en-US" altLang="zh-CN" dirty="0" smtClean="0"/>
              <a:t>/etc/krserver1.cfg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539552" y="1844824"/>
          <a:ext cx="446449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Krcoordi</a:t>
            </a:r>
            <a:r>
              <a:rPr lang="zh-CN" altLang="en-US" dirty="0" smtClean="0"/>
              <a:t>集群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8313" y="1268412"/>
            <a:ext cx="4391719" cy="4824884"/>
          </a:xfrm>
        </p:spPr>
        <p:txBody>
          <a:bodyPr/>
          <a:lstStyle/>
          <a:p>
            <a:r>
              <a:rPr lang="zh-CN" altLang="en-US" b="0" dirty="0" smtClean="0"/>
              <a:t>三层结构：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 </a:t>
            </a:r>
            <a:r>
              <a:rPr lang="en-US" altLang="zh-CN" b="0" dirty="0" smtClean="0"/>
              <a:t>    </a:t>
            </a:r>
            <a:r>
              <a:rPr lang="zh-CN" altLang="en-US" b="0" dirty="0" smtClean="0"/>
              <a:t>客户端</a:t>
            </a:r>
            <a:r>
              <a:rPr lang="en-US" altLang="zh-CN" b="0" dirty="0" smtClean="0">
                <a:sym typeface="Wingdings" pitchFamily="2" charset="2"/>
              </a:rPr>
              <a:t></a:t>
            </a:r>
            <a:r>
              <a:rPr lang="zh-CN" altLang="en-US" b="0" dirty="0" smtClean="0">
                <a:sym typeface="Wingdings" pitchFamily="2" charset="2"/>
              </a:rPr>
              <a:t>协调器</a:t>
            </a:r>
            <a:r>
              <a:rPr lang="en-US" altLang="zh-CN" b="0" dirty="0" smtClean="0">
                <a:sym typeface="Wingdings" pitchFamily="2" charset="2"/>
              </a:rPr>
              <a:t></a:t>
            </a:r>
            <a:r>
              <a:rPr lang="zh-CN" altLang="en-US" b="0" dirty="0" smtClean="0">
                <a:sym typeface="Wingdings" pitchFamily="2" charset="2"/>
              </a:rPr>
              <a:t>服务</a:t>
            </a:r>
            <a:r>
              <a:rPr lang="zh-CN" altLang="en-US" b="0" dirty="0" smtClean="0">
                <a:sym typeface="Wingdings" pitchFamily="2" charset="2"/>
              </a:rPr>
              <a:t>端</a:t>
            </a:r>
            <a:r>
              <a:rPr lang="zh-CN" altLang="en-US" b="0" dirty="0" smtClean="0"/>
              <a:t>    </a:t>
            </a:r>
            <a:endParaRPr lang="en-US" altLang="zh-CN" b="0" dirty="0" smtClean="0">
              <a:sym typeface="Wingdings" pitchFamily="2" charset="2"/>
            </a:endParaRPr>
          </a:p>
          <a:p>
            <a:pPr>
              <a:buFont typeface="+mj-lt"/>
              <a:buAutoNum type="arabicPeriod"/>
            </a:pPr>
            <a:r>
              <a:rPr lang="zh-CN" altLang="en-US" sz="1600" b="0" dirty="0" smtClean="0">
                <a:sym typeface="Wingdings" pitchFamily="2" charset="2"/>
              </a:rPr>
              <a:t>协调器通过链表组织连接上的</a:t>
            </a:r>
            <a:r>
              <a:rPr lang="en-US" altLang="zh-CN" sz="1600" b="0" dirty="0" smtClean="0">
                <a:sym typeface="Wingdings" pitchFamily="2" charset="2"/>
              </a:rPr>
              <a:t>client</a:t>
            </a:r>
          </a:p>
          <a:p>
            <a:pPr>
              <a:buFont typeface="+mj-lt"/>
              <a:buAutoNum type="arabicPeriod"/>
            </a:pPr>
            <a:r>
              <a:rPr lang="zh-CN" altLang="en-US" sz="1600" b="0" dirty="0" smtClean="0">
                <a:sym typeface="Wingdings" pitchFamily="2" charset="2"/>
              </a:rPr>
              <a:t>协调器通过一致性哈希结构组织连接上的</a:t>
            </a:r>
            <a:r>
              <a:rPr lang="en-US" altLang="zh-CN" sz="1600" b="0" dirty="0" smtClean="0">
                <a:sym typeface="Wingdings" pitchFamily="2" charset="2"/>
              </a:rPr>
              <a:t>server</a:t>
            </a:r>
          </a:p>
          <a:p>
            <a:pPr>
              <a:buFont typeface="+mj-lt"/>
              <a:buAutoNum type="arabicPeriod"/>
            </a:pPr>
            <a:r>
              <a:rPr lang="zh-CN" altLang="en-US" sz="1600" b="0" dirty="0" smtClean="0">
                <a:sym typeface="Wingdings" pitchFamily="2" charset="2"/>
              </a:rPr>
              <a:t>无论</a:t>
            </a:r>
            <a:r>
              <a:rPr lang="zh-CN" altLang="en-US" sz="1600" b="0" dirty="0" smtClean="0">
                <a:sym typeface="Wingdings" pitchFamily="2" charset="2"/>
              </a:rPr>
              <a:t>是</a:t>
            </a:r>
            <a:r>
              <a:rPr lang="en-US" altLang="zh-CN" sz="1600" b="0" dirty="0" smtClean="0">
                <a:sym typeface="Wingdings" pitchFamily="2" charset="2"/>
              </a:rPr>
              <a:t>client</a:t>
            </a:r>
            <a:r>
              <a:rPr lang="zh-CN" altLang="en-US" sz="1600" b="0" dirty="0" smtClean="0">
                <a:sym typeface="Wingdings" pitchFamily="2" charset="2"/>
              </a:rPr>
              <a:t>还是</a:t>
            </a:r>
            <a:r>
              <a:rPr lang="en-US" altLang="zh-CN" sz="1600" b="0" dirty="0" smtClean="0">
                <a:sym typeface="Wingdings" pitchFamily="2" charset="2"/>
              </a:rPr>
              <a:t>server</a:t>
            </a:r>
            <a:r>
              <a:rPr lang="zh-CN" altLang="en-US" sz="1600" b="0" dirty="0" smtClean="0">
                <a:sym typeface="Wingdings" pitchFamily="2" charset="2"/>
              </a:rPr>
              <a:t>在实际业务消息发送前都需要先发送对应的注册</a:t>
            </a:r>
            <a:r>
              <a:rPr lang="en-US" altLang="zh-CN" sz="1600" b="0" dirty="0" smtClean="0">
                <a:sym typeface="Wingdings" pitchFamily="2" charset="2"/>
              </a:rPr>
              <a:t>ON</a:t>
            </a:r>
            <a:r>
              <a:rPr lang="zh-CN" altLang="en-US" sz="1600" b="0" dirty="0" smtClean="0">
                <a:sym typeface="Wingdings" pitchFamily="2" charset="2"/>
              </a:rPr>
              <a:t>信息。</a:t>
            </a:r>
          </a:p>
          <a:p>
            <a:pPr>
              <a:buFont typeface="+mj-lt"/>
              <a:buAutoNum type="arabicPeriod"/>
            </a:pPr>
            <a:r>
              <a:rPr lang="en-US" altLang="zh-CN" sz="1600" b="0" dirty="0" smtClean="0">
                <a:sym typeface="Wingdings" pitchFamily="2" charset="2"/>
              </a:rPr>
              <a:t>c</a:t>
            </a:r>
            <a:r>
              <a:rPr lang="en-US" altLang="zh-CN" sz="1600" b="0" dirty="0" smtClean="0">
                <a:sym typeface="Wingdings" pitchFamily="2" charset="2"/>
              </a:rPr>
              <a:t>lient</a:t>
            </a:r>
            <a:r>
              <a:rPr lang="zh-CN" altLang="en-US" sz="1600" b="0" dirty="0" smtClean="0">
                <a:sym typeface="Wingdings" pitchFamily="2" charset="2"/>
              </a:rPr>
              <a:t>发送的</a:t>
            </a:r>
            <a:r>
              <a:rPr lang="en-US" altLang="zh-CN" sz="1600" b="0" dirty="0" smtClean="0">
                <a:sym typeface="Wingdings" pitchFamily="2" charset="2"/>
              </a:rPr>
              <a:t>APPLY</a:t>
            </a:r>
            <a:r>
              <a:rPr lang="zh-CN" altLang="en-US" sz="1600" b="0" dirty="0" smtClean="0">
                <a:sym typeface="Wingdings" pitchFamily="2" charset="2"/>
              </a:rPr>
              <a:t>信息里，如果指定了</a:t>
            </a:r>
            <a:r>
              <a:rPr lang="en-US" altLang="zh-CN" sz="1600" b="0" dirty="0" smtClean="0">
                <a:sym typeface="Wingdings" pitchFamily="2" charset="2"/>
              </a:rPr>
              <a:t>server</a:t>
            </a:r>
            <a:r>
              <a:rPr lang="zh-CN" altLang="en-US" sz="1600" b="0" dirty="0" smtClean="0">
                <a:sym typeface="Wingdings" pitchFamily="2" charset="2"/>
              </a:rPr>
              <a:t>并且该</a:t>
            </a:r>
            <a:r>
              <a:rPr lang="en-US" altLang="zh-CN" sz="1600" b="0" dirty="0" smtClean="0">
                <a:sym typeface="Wingdings" pitchFamily="2" charset="2"/>
              </a:rPr>
              <a:t>server</a:t>
            </a:r>
            <a:r>
              <a:rPr lang="zh-CN" altLang="en-US" sz="1600" b="0" dirty="0" smtClean="0">
                <a:sym typeface="Wingdings" pitchFamily="2" charset="2"/>
              </a:rPr>
              <a:t>确实存在，则直接转发至该</a:t>
            </a:r>
            <a:r>
              <a:rPr lang="en-US" altLang="zh-CN" sz="1600" b="0" dirty="0" smtClean="0">
                <a:sym typeface="Wingdings" pitchFamily="2" charset="2"/>
              </a:rPr>
              <a:t>server</a:t>
            </a:r>
            <a:r>
              <a:rPr lang="zh-CN" altLang="en-US" sz="1600" b="0" dirty="0" smtClean="0">
                <a:sym typeface="Wingdings" pitchFamily="2" charset="2"/>
              </a:rPr>
              <a:t>，否则根据</a:t>
            </a:r>
            <a:r>
              <a:rPr lang="en-US" altLang="zh-CN" sz="1600" b="0" dirty="0" err="1" smtClean="0">
                <a:sym typeface="Wingdings" pitchFamily="2" charset="2"/>
              </a:rPr>
              <a:t>objectkey</a:t>
            </a:r>
            <a:r>
              <a:rPr lang="zh-CN" altLang="en-US" sz="1600" b="0" dirty="0" smtClean="0">
                <a:sym typeface="Wingdings" pitchFamily="2" charset="2"/>
              </a:rPr>
              <a:t>一致性哈希确定</a:t>
            </a:r>
            <a:r>
              <a:rPr lang="en-US" altLang="zh-CN" sz="1600" b="0" dirty="0" smtClean="0">
                <a:sym typeface="Wingdings" pitchFamily="2" charset="2"/>
              </a:rPr>
              <a:t>server</a:t>
            </a:r>
            <a:r>
              <a:rPr lang="zh-CN" altLang="en-US" sz="1600" b="0" dirty="0" smtClean="0">
                <a:sym typeface="Wingdings" pitchFamily="2" charset="2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en-US" altLang="zh-CN" sz="1600" b="0" dirty="0" smtClean="0">
                <a:sym typeface="Wingdings" pitchFamily="2" charset="2"/>
              </a:rPr>
              <a:t>s</a:t>
            </a:r>
            <a:r>
              <a:rPr lang="en-US" altLang="zh-CN" sz="1600" b="0" dirty="0" smtClean="0">
                <a:sym typeface="Wingdings" pitchFamily="2" charset="2"/>
              </a:rPr>
              <a:t>erver</a:t>
            </a:r>
            <a:r>
              <a:rPr lang="zh-CN" altLang="en-US" sz="1600" b="0" dirty="0" smtClean="0">
                <a:sym typeface="Wingdings" pitchFamily="2" charset="2"/>
              </a:rPr>
              <a:t>回复的</a:t>
            </a:r>
            <a:r>
              <a:rPr lang="en-US" altLang="zh-CN" sz="1600" b="0" dirty="0" smtClean="0">
                <a:sym typeface="Wingdings" pitchFamily="2" charset="2"/>
              </a:rPr>
              <a:t>REPLY</a:t>
            </a:r>
            <a:r>
              <a:rPr lang="zh-CN" altLang="en-US" sz="1600" b="0" dirty="0" smtClean="0">
                <a:sym typeface="Wingdings" pitchFamily="2" charset="2"/>
              </a:rPr>
              <a:t>信息里，根据对应的</a:t>
            </a:r>
            <a:r>
              <a:rPr lang="en-US" altLang="zh-CN" sz="1600" b="0" dirty="0" err="1" smtClean="0">
                <a:sym typeface="Wingdings" pitchFamily="2" charset="2"/>
              </a:rPr>
              <a:t>clientid</a:t>
            </a:r>
            <a:r>
              <a:rPr lang="zh-CN" altLang="en-US" sz="1600" b="0" dirty="0" smtClean="0">
                <a:sym typeface="Wingdings" pitchFamily="2" charset="2"/>
              </a:rPr>
              <a:t>确定转达的目的地</a:t>
            </a:r>
            <a:r>
              <a:rPr lang="en-US" altLang="zh-CN" sz="1600" b="0" dirty="0" smtClean="0">
                <a:sym typeface="Wingdings" pitchFamily="2" charset="2"/>
              </a:rPr>
              <a:t>client</a:t>
            </a:r>
            <a:r>
              <a:rPr lang="zh-CN" altLang="en-US" sz="1600" b="0" dirty="0" smtClean="0">
                <a:sym typeface="Wingdings" pitchFamily="2" charset="2"/>
              </a:rPr>
              <a:t>。</a:t>
            </a:r>
          </a:p>
          <a:p>
            <a:pPr>
              <a:buFont typeface="+mj-lt"/>
              <a:buAutoNum type="arabicPeriod"/>
            </a:pPr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412776"/>
            <a:ext cx="4032448" cy="465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演示设计">
  <a:themeElements>
    <a:clrScheme name="演示设计 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B2B2B2"/>
      </a:accent1>
      <a:accent2>
        <a:srgbClr val="5F5F5F"/>
      </a:accent2>
      <a:accent3>
        <a:srgbClr val="FFFFFF"/>
      </a:accent3>
      <a:accent4>
        <a:srgbClr val="000000"/>
      </a:accent4>
      <a:accent5>
        <a:srgbClr val="D5D5D5"/>
      </a:accent5>
      <a:accent6>
        <a:srgbClr val="555555"/>
      </a:accent6>
      <a:hlink>
        <a:srgbClr val="1C1C1C"/>
      </a:hlink>
      <a:folHlink>
        <a:srgbClr val="DDDDDD"/>
      </a:folHlink>
    </a:clrScheme>
    <a:fontScheme name="演示设计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EAEB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75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D99F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8A15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7D12"/>
        </a:accent6>
        <a:hlink>
          <a:srgbClr val="463900"/>
        </a:hlink>
        <a:folHlink>
          <a:srgbClr val="FFF0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C7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ADE97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nordridesign.com">
  <a:themeElements>
    <a:clrScheme name="3_nordridesign.com 7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3_nordridesign.com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3_nordridesign.com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EAEB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rdridesign.com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75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rdridesign.com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D99F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rdridesign.com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rdridesign.co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8A15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7D12"/>
        </a:accent6>
        <a:hlink>
          <a:srgbClr val="463900"/>
        </a:hlink>
        <a:folHlink>
          <a:srgbClr val="FFF0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rdridesign.co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C7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rdridesign.com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rdridesign.com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ADE97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ordridesign.com">
  <a:themeElements>
    <a:clrScheme name="2_nordridesign.com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2_nordridesign.com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2_nordridesign.com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Pages>0</Pages>
  <Words>1112</Words>
  <Characters>0</Characters>
  <Application>Microsoft Office PowerPoint</Application>
  <DocSecurity>0</DocSecurity>
  <PresentationFormat>全屏显示(4:3)</PresentationFormat>
  <Lines>0</Lines>
  <Paragraphs>152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演示设计</vt:lpstr>
      <vt:lpstr>3_nordridesign.com</vt:lpstr>
      <vt:lpstr>2_nordridesign.com</vt:lpstr>
      <vt:lpstr>krproject介绍</vt:lpstr>
      <vt:lpstr>What is krproject?</vt:lpstr>
      <vt:lpstr>What’s special</vt:lpstr>
      <vt:lpstr>Krengine引擎处理流程</vt:lpstr>
      <vt:lpstr>幻灯片 5</vt:lpstr>
      <vt:lpstr>Krrule规则表达</vt:lpstr>
      <vt:lpstr>Krrule规则运算</vt:lpstr>
      <vt:lpstr>Krserver服务端设计</vt:lpstr>
      <vt:lpstr>Krcoordi集群设计</vt:lpstr>
      <vt:lpstr>Interface调用接口包装</vt:lpstr>
      <vt:lpstr>Krproject的应用场景？</vt:lpstr>
      <vt:lpstr>Krproject的计划与愿景</vt:lpstr>
      <vt:lpstr>幻灯片 13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单击此处添加标题文字</dc:title>
  <dc:creator>Tiger</dc:creator>
  <cp:lastModifiedBy>Tiger</cp:lastModifiedBy>
  <cp:revision>468</cp:revision>
  <cp:lastPrinted>1899-12-30T00:00:00Z</cp:lastPrinted>
  <dcterms:created xsi:type="dcterms:W3CDTF">2008-05-06T01:42:58Z</dcterms:created>
  <dcterms:modified xsi:type="dcterms:W3CDTF">2012-10-20T06:45:05Z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2052-6.6.0.2411</vt:lpwstr>
  </property>
</Properties>
</file>