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3CF60-4CDF-4F4C-80FD-4ACE2C67C62E}" v="381" dt="2024-12-12T17:50:33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ru-RU" sz="5400"/>
              <a:t>Парсер для Яндекс карт </a:t>
            </a: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Графика, логотип, Шрифт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46ED8BD-1E33-24E0-7003-A2D75E68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Графика, графическая вставка, мультфильм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52C5140F-5A94-0C57-9E8D-88A14BC0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1937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FF21D-4623-CF71-229B-3E4A62A6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3962400"/>
            <a:ext cx="5505814" cy="1690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Выбор</a:t>
            </a:r>
            <a:r>
              <a:rPr lang="en-US" dirty="0"/>
              <a:t> web-</a:t>
            </a:r>
            <a:r>
              <a:rPr lang="en-US" dirty="0" err="1"/>
              <a:t>браузера</a:t>
            </a:r>
            <a:endParaRPr lang="en-US" kern="1200" dirty="0" err="1">
              <a:latin typeface="+mj-lt"/>
            </a:endParaRPr>
          </a:p>
        </p:txBody>
      </p:sp>
      <p:pic>
        <p:nvPicPr>
          <p:cNvPr id="5" name="Рисунок 4" descr="Изображение выглядит как круг, Красочность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7164F25-2F56-EF56-2970-4878C46C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84" r="-1" b="7284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741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39B28-8A37-5915-E447-E5150810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Логгирование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1795BE5-C6B1-FF09-424E-FE30EEDB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210648"/>
            <a:ext cx="7608304" cy="45076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FBBAE-CE48-0103-584B-AC51CA38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Уникальность проекта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графическая вставка, мультфильм, рисуно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5BFAED2D-EBD5-8AA9-5FFC-F9625C0D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43" r="21433" b="-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8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BF9A5-0F72-5AE9-BA19-9858DB57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friendly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Прямоугольн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A80247A-A974-388E-C552-37E07B43C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847623"/>
            <a:ext cx="5536001" cy="3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8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2CA42-F428-0395-C933-E59D7B0D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Будущие развитие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Рисунок 4" descr="Изображение выглядит как Графика, логотип, круг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F160C91-E370-4B74-A59B-ADCA1C52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7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94E7C-8340-993E-4FAF-4D66375A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Обработка ошибок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Знак остановки, знак, остановка&#10;&#10;Автоматически созданное описание">
            <a:extLst>
              <a:ext uri="{FF2B5EF4-FFF2-40B4-BE49-F238E27FC236}">
                <a16:creationId xmlns:a16="http://schemas.microsoft.com/office/drawing/2014/main" id="{47DD7040-F476-1499-7D7E-61B66ADDD5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0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037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35DA4-DF33-D659-8EC5-9031924C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36674"/>
            <a:ext cx="3689096" cy="3514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Автоматизация задач</a:t>
            </a:r>
          </a:p>
        </p:txBody>
      </p:sp>
      <p:pic>
        <p:nvPicPr>
          <p:cNvPr id="5" name="Рисунок 4" descr="Изображение выглядит как графическая вставка, Анимация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2BE4EBEA-AFE0-FB98-0B9B-CB9686A6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62" y="1792191"/>
            <a:ext cx="4811872" cy="27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9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83060-30FF-EB19-8CFD-DF0E3582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9" y="1012536"/>
            <a:ext cx="4613300" cy="3163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Тестирование и настройка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ннис, ракетка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F0EC0FB6-8A22-F3B0-52A1-C130D57C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84" r="16570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803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8DE7A-FE42-D53B-C492-D2A18231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Масштабируемость проекта</a:t>
            </a:r>
          </a:p>
        </p:txBody>
      </p:sp>
      <p:pic>
        <p:nvPicPr>
          <p:cNvPr id="4" name="Объект 3" descr="Изображение выглядит как Графика, графический дизайн, графическая встав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61E915AF-EF46-1984-230B-53CE54B38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03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E6BC6C-4A83-4551-8FFE-1708120A6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675E9-D8DF-EC22-4192-B425A5D4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36" y="590062"/>
            <a:ext cx="5141964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Заключение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5EAE4E-5508-44B8-B920-1B8BA1D20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1794" y="1931746"/>
            <a:ext cx="465456" cy="581432"/>
            <a:chOff x="6741794" y="1931746"/>
            <a:chExt cx="465456" cy="581432"/>
          </a:xfrm>
          <a:solidFill>
            <a:srgbClr val="FFFFFF"/>
          </a:solidFill>
        </p:grpSpPr>
        <p:sp>
          <p:nvSpPr>
            <p:cNvPr id="14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57334" y="19317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16112" y="214158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1794" y="23854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 descr="Изображение выглядит как черны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44E1093-3FAF-7143-2C44-5BA1133CD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0300" y="2146315"/>
            <a:ext cx="4171686" cy="41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2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03C46-EB75-3D84-65E7-A8F0F105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Цель проекта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дизайн, Графика, логотип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ED4A4BC-18A9-BDFF-53D5-5EE0742AA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2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04290-1CE4-6C34-96AC-B9233AE2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Принцип работы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автомат, снимок экрана, 3D-моделирование&#10;&#10;Автоматически созданное описание">
            <a:extLst>
              <a:ext uri="{FF2B5EF4-FFF2-40B4-BE49-F238E27FC236}">
                <a16:creationId xmlns:a16="http://schemas.microsoft.com/office/drawing/2014/main" id="{0DF84BBD-D909-F0E9-A430-D5E72B7B8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814943"/>
            <a:ext cx="5536001" cy="31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7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45918-92D9-0F8A-4725-571D42E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023754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Результаты парсинга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Прямоугольник, символ, зеле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163A112-A116-A520-F16E-C84DDC64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754" r="2" b="21239"/>
          <a:stretch/>
        </p:blipFill>
        <p:spPr>
          <a:xfrm>
            <a:off x="7114162" y="471748"/>
            <a:ext cx="4324849" cy="255200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зарисовка, символ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6D1A776-C84C-77D1-700B-5683BA79B1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9" r="5774" b="-3"/>
          <a:stretch/>
        </p:blipFill>
        <p:spPr>
          <a:xfrm>
            <a:off x="7114162" y="3676230"/>
            <a:ext cx="4324849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5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BBC4E2-77AE-4A70-8F4E-420E9E2AD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19F0E-D7E7-BB4A-87F0-4FA430A5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608" y="583345"/>
            <a:ext cx="5279179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Технологии в проекте </a:t>
            </a:r>
          </a:p>
        </p:txBody>
      </p:sp>
      <p:sp>
        <p:nvSpPr>
          <p:cNvPr id="15" name="Graphic 32">
            <a:extLst>
              <a:ext uri="{FF2B5EF4-FFF2-40B4-BE49-F238E27FC236}">
                <a16:creationId xmlns:a16="http://schemas.microsoft.com/office/drawing/2014/main" id="{5DFC1D2F-D2C1-4B4C-A109-43567B85E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3202" y="114520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Рисунок 4" descr="Изображение выглядит как снимок экрана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E817E07-6183-1993-5E4B-03E6D968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"/>
          <a:stretch/>
        </p:blipFill>
        <p:spPr>
          <a:xfrm>
            <a:off x="1883229" y="132279"/>
            <a:ext cx="3555819" cy="3555819"/>
          </a:xfrm>
          <a:custGeom>
            <a:avLst/>
            <a:gdLst/>
            <a:ahLst/>
            <a:cxnLst/>
            <a:rect l="l" t="t" r="r" b="b"/>
            <a:pathLst>
              <a:path w="1924906" h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</p:spPr>
      </p:pic>
      <p:sp>
        <p:nvSpPr>
          <p:cNvPr id="17" name="Graphic 33">
            <a:extLst>
              <a:ext uri="{FF2B5EF4-FFF2-40B4-BE49-F238E27FC236}">
                <a16:creationId xmlns:a16="http://schemas.microsoft.com/office/drawing/2014/main" id="{FDE74ABC-C18D-4D27-A77F-43594963B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1825" y="306578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графическая вставка, Графика, символ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068AA9DB-4B12-8088-514F-3F282CBE3E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1"/>
          <a:stretch/>
        </p:blipFill>
        <p:spPr>
          <a:xfrm>
            <a:off x="1134538" y="3783685"/>
            <a:ext cx="2784784" cy="2784784"/>
          </a:xfrm>
          <a:custGeom>
            <a:avLst/>
            <a:gdLst/>
            <a:ahLst/>
            <a:cxnLst/>
            <a:rect l="l" t="t" r="r" b="b"/>
            <a:pathLst>
              <a:path w="2784784" h="2784784">
                <a:moveTo>
                  <a:pt x="1392392" y="0"/>
                </a:moveTo>
                <a:cubicBezTo>
                  <a:pt x="2161389" y="0"/>
                  <a:pt x="2784784" y="623395"/>
                  <a:pt x="2784784" y="1392392"/>
                </a:cubicBezTo>
                <a:cubicBezTo>
                  <a:pt x="2784784" y="2161389"/>
                  <a:pt x="2161389" y="2784784"/>
                  <a:pt x="1392392" y="2784784"/>
                </a:cubicBezTo>
                <a:cubicBezTo>
                  <a:pt x="623395" y="2784784"/>
                  <a:pt x="0" y="2161389"/>
                  <a:pt x="0" y="1392392"/>
                </a:cubicBezTo>
                <a:cubicBezTo>
                  <a:pt x="0" y="623395"/>
                  <a:pt x="623395" y="0"/>
                  <a:pt x="1392392" y="0"/>
                </a:cubicBezTo>
                <a:close/>
              </a:path>
            </a:pathLst>
          </a:custGeom>
        </p:spPr>
      </p:pic>
      <p:pic>
        <p:nvPicPr>
          <p:cNvPr id="6" name="Рисунок 5" descr="Изображение выглядит как компьютер, ноутбук, графическая встав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A1E7673B-2492-FDEF-A453-2B0E2F44C8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211" r="2810" b="2"/>
          <a:stretch/>
        </p:blipFill>
        <p:spPr>
          <a:xfrm>
            <a:off x="4197746" y="4040416"/>
            <a:ext cx="3555818" cy="2817584"/>
          </a:xfrm>
          <a:custGeom>
            <a:avLst/>
            <a:gdLst/>
            <a:ahLst/>
            <a:cxnLst/>
            <a:rect l="l" t="t" r="r" b="b"/>
            <a:pathLst>
              <a:path w="3555818" h="2817584">
                <a:moveTo>
                  <a:pt x="1777909" y="0"/>
                </a:moveTo>
                <a:cubicBezTo>
                  <a:pt x="2759821" y="0"/>
                  <a:pt x="3555818" y="795997"/>
                  <a:pt x="3555818" y="1777909"/>
                </a:cubicBezTo>
                <a:cubicBezTo>
                  <a:pt x="3555818" y="2146126"/>
                  <a:pt x="3443881" y="2488199"/>
                  <a:pt x="3252179" y="2771955"/>
                </a:cubicBezTo>
                <a:lnTo>
                  <a:pt x="3218058" y="2817584"/>
                </a:lnTo>
                <a:lnTo>
                  <a:pt x="337760" y="2817584"/>
                </a:lnTo>
                <a:lnTo>
                  <a:pt x="303639" y="2771955"/>
                </a:lnTo>
                <a:cubicBezTo>
                  <a:pt x="111937" y="2488199"/>
                  <a:pt x="0" y="2146126"/>
                  <a:pt x="0" y="1777909"/>
                </a:cubicBezTo>
                <a:cubicBezTo>
                  <a:pt x="0" y="795997"/>
                  <a:pt x="795997" y="0"/>
                  <a:pt x="1777909" y="0"/>
                </a:cubicBezTo>
                <a:close/>
              </a:path>
            </a:pathLst>
          </a:custGeom>
        </p:spPr>
      </p:pic>
      <p:sp>
        <p:nvSpPr>
          <p:cNvPr id="21" name="Graphic 31">
            <a:extLst>
              <a:ext uri="{FF2B5EF4-FFF2-40B4-BE49-F238E27FC236}">
                <a16:creationId xmlns:a16="http://schemas.microsoft.com/office/drawing/2014/main" id="{1CF7DF92-B01A-4340-9465-5B2DC965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230" y="40510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3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601AA-6BBF-2EC3-194E-88BAB20A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Обработка данных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FFC6F39-EEED-CC7B-1F74-15016119C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10859"/>
            <a:ext cx="11548872" cy="303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0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99F1E-5BB5-32E9-265A-C8C8DA40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Сохранение результатов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6149A31-E544-E721-B63E-DAA9E930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488303"/>
            <a:ext cx="11548872" cy="18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1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EEF3FD8-64A2-8168-ABD3-569FEE45B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3C74B6-7E30-1E58-3CC7-93C1AC678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87F687-D81C-C246-CF39-725033465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C1A0A-AF85-1EFA-BED3-C80139911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7000">
                  <a:schemeClr val="accent5">
                    <a:alpha val="76000"/>
                  </a:schemeClr>
                </a:gs>
                <a:gs pos="76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E0808B8-3284-0000-391D-16DDC20E4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6A36B-699F-E1DE-8C35-A2CE326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56"/>
            <a:ext cx="7484252" cy="29776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скроллинг</a:t>
            </a:r>
          </a:p>
        </p:txBody>
      </p:sp>
      <p:pic>
        <p:nvPicPr>
          <p:cNvPr id="4" name="Рисунок 3" descr="Изображение выглядит как зарисовка, графическая вставк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F3C8702-6E9B-ACFF-7A63-91E324264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5" y="5026873"/>
            <a:ext cx="1199733" cy="1199733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9221CAE4-C6C8-E24F-9BA8-CA067B5D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393" y="5290290"/>
            <a:ext cx="8451146" cy="67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42ADA-E3A8-9274-17B1-03FB150F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Извлечение информации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Рисунок 3" descr="Изображение выглядит как снимок экрана, диаграмма, круг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4E130F4-A0B0-181A-5E60-F8199272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054594"/>
            <a:ext cx="6846363" cy="45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28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Парсер для Яндекс карт </vt:lpstr>
      <vt:lpstr>Цель проекта</vt:lpstr>
      <vt:lpstr>Принцип работы</vt:lpstr>
      <vt:lpstr>Результаты парсинга </vt:lpstr>
      <vt:lpstr>Технологии в проекте </vt:lpstr>
      <vt:lpstr>Обработка данных</vt:lpstr>
      <vt:lpstr>Сохранение результатов</vt:lpstr>
      <vt:lpstr>скроллинг</vt:lpstr>
      <vt:lpstr>Извлечение информации</vt:lpstr>
      <vt:lpstr>Выбор web-браузера</vt:lpstr>
      <vt:lpstr>Логгирование </vt:lpstr>
      <vt:lpstr>Уникальность проекта </vt:lpstr>
      <vt:lpstr>User friendly</vt:lpstr>
      <vt:lpstr>Будущие развитие </vt:lpstr>
      <vt:lpstr>Обработка ошибок</vt:lpstr>
      <vt:lpstr>Автоматизация задач</vt:lpstr>
      <vt:lpstr>Тестирование и настройка</vt:lpstr>
      <vt:lpstr>Масштабируемость проекта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157</cp:revision>
  <dcterms:created xsi:type="dcterms:W3CDTF">2024-12-12T16:47:39Z</dcterms:created>
  <dcterms:modified xsi:type="dcterms:W3CDTF">2024-12-12T17:51:01Z</dcterms:modified>
</cp:coreProperties>
</file>