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81" r:id="rId14"/>
    <p:sldId id="673" r:id="rId15"/>
    <p:sldId id="674" r:id="rId16"/>
    <p:sldId id="610" r:id="rId17"/>
    <p:sldId id="611" r:id="rId18"/>
    <p:sldId id="609" r:id="rId19"/>
    <p:sldId id="613" r:id="rId20"/>
    <p:sldId id="616" r:id="rId21"/>
    <p:sldId id="615" r:id="rId22"/>
    <p:sldId id="617" r:id="rId23"/>
    <p:sldId id="618" r:id="rId24"/>
    <p:sldId id="641" r:id="rId25"/>
    <p:sldId id="679" r:id="rId26"/>
    <p:sldId id="680" r:id="rId27"/>
    <p:sldId id="675" r:id="rId28"/>
    <p:sldId id="682" r:id="rId29"/>
    <p:sldId id="683" r:id="rId30"/>
    <p:sldId id="619" r:id="rId31"/>
    <p:sldId id="620" r:id="rId32"/>
    <p:sldId id="621" r:id="rId33"/>
    <p:sldId id="670" r:id="rId34"/>
    <p:sldId id="686" r:id="rId35"/>
    <p:sldId id="622" r:id="rId36"/>
    <p:sldId id="623" r:id="rId37"/>
    <p:sldId id="667" r:id="rId38"/>
    <p:sldId id="637" r:id="rId39"/>
    <p:sldId id="638" r:id="rId40"/>
    <p:sldId id="640" r:id="rId41"/>
    <p:sldId id="630" r:id="rId42"/>
    <p:sldId id="631" r:id="rId43"/>
    <p:sldId id="625" r:id="rId44"/>
    <p:sldId id="628" r:id="rId45"/>
    <p:sldId id="629" r:id="rId46"/>
    <p:sldId id="668" r:id="rId47"/>
    <p:sldId id="644" r:id="rId48"/>
    <p:sldId id="645" r:id="rId49"/>
    <p:sldId id="646" r:id="rId50"/>
    <p:sldId id="647" r:id="rId51"/>
    <p:sldId id="633" r:id="rId52"/>
    <p:sldId id="687" r:id="rId53"/>
    <p:sldId id="659" r:id="rId54"/>
    <p:sldId id="684" r:id="rId55"/>
    <p:sldId id="685" r:id="rId56"/>
    <p:sldId id="634" r:id="rId57"/>
    <p:sldId id="677" r:id="rId58"/>
    <p:sldId id="678" r:id="rId59"/>
    <p:sldId id="676" r:id="rId60"/>
    <p:sldId id="658" r:id="rId61"/>
    <p:sldId id="643" r:id="rId62"/>
    <p:sldId id="636" r:id="rId63"/>
    <p:sldId id="648" r:id="rId64"/>
    <p:sldId id="650" r:id="rId65"/>
    <p:sldId id="649" r:id="rId66"/>
    <p:sldId id="651" r:id="rId67"/>
    <p:sldId id="652" r:id="rId68"/>
    <p:sldId id="653" r:id="rId69"/>
    <p:sldId id="655" r:id="rId70"/>
    <p:sldId id="656" r:id="rId71"/>
    <p:sldId id="654" r:id="rId72"/>
    <p:sldId id="657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estimate of covariance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estimate of covariance between the two vectors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is ‘crow-flies’ distance 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blipFill>
                <a:blip r:embed="rId4"/>
                <a:stretch>
                  <a:fillRect l="-1528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blipFill>
                <a:blip r:embed="rId4"/>
                <a:stretch>
                  <a:fillRect l="-1528" t="-1822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  <a:p>
                <a:r>
                  <a:rPr lang="en-US" dirty="0">
                    <a:latin typeface="+mn-lt"/>
                  </a:rPr>
                  <a:t>Jaccard similarity is non-Euclidean!</a:t>
                </a: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: for numeric 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788785"/>
                  </p:ext>
                </p:extLst>
              </p:nvPr>
            </p:nvGraphicFramePr>
            <p:xfrm>
              <a:off x="825468" y="3675331"/>
              <a:ext cx="10618258" cy="2013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788785"/>
                  </p:ext>
                </p:extLst>
              </p:nvPr>
            </p:nvGraphicFramePr>
            <p:xfrm>
              <a:off x="825468" y="3675331"/>
              <a:ext cx="10618258" cy="2013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3297" r="-381" b="-173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18590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10972</TotalTime>
  <Words>5143</Words>
  <Application>Microsoft Office PowerPoint</Application>
  <PresentationFormat>Widescreen</PresentationFormat>
  <Paragraphs>915</Paragraphs>
  <Slides>76</Slides>
  <Notes>75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547</cp:revision>
  <dcterms:created xsi:type="dcterms:W3CDTF">2020-07-25T22:15:22Z</dcterms:created>
  <dcterms:modified xsi:type="dcterms:W3CDTF">2021-04-30T02:23:30Z</dcterms:modified>
</cp:coreProperties>
</file>