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319" r:id="rId3"/>
    <p:sldId id="291" r:id="rId4"/>
    <p:sldId id="292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20" r:id="rId16"/>
    <p:sldId id="297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5" r:id="rId28"/>
    <p:sldId id="31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727" autoAdjust="0"/>
  </p:normalViewPr>
  <p:slideViewPr>
    <p:cSldViewPr snapToGrid="0">
      <p:cViewPr varScale="1">
        <p:scale>
          <a:sx n="62" d="100"/>
          <a:sy n="62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Questions:</a:t>
            </a:r>
            <a:r>
              <a:rPr lang="fr-FR" baseline="0" dirty="0" smtClean="0"/>
              <a:t> - Qu’est ce que Excel ?</a:t>
            </a:r>
          </a:p>
          <a:p>
            <a:r>
              <a:rPr lang="fr-FR" baseline="0" dirty="0" smtClean="0"/>
              <a:t>Selon vous quels sont les fichiers </a:t>
            </a:r>
            <a:r>
              <a:rPr lang="fr-FR" baseline="0" dirty="0" err="1" smtClean="0"/>
              <a:t>excels</a:t>
            </a:r>
            <a:r>
              <a:rPr lang="fr-FR" baseline="0" dirty="0" smtClean="0"/>
              <a:t> qu’on peut trouver? : (.</a:t>
            </a:r>
            <a:r>
              <a:rPr lang="fr-FR" baseline="0" dirty="0" err="1" smtClean="0"/>
              <a:t>xlsx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, .</a:t>
            </a:r>
            <a:r>
              <a:rPr lang="fr-FR" baseline="0" dirty="0" err="1" smtClean="0"/>
              <a:t>xlsm:macros</a:t>
            </a:r>
            <a:r>
              <a:rPr lang="fr-FR" baseline="0" dirty="0" smtClean="0"/>
              <a:t>; .</a:t>
            </a:r>
            <a:r>
              <a:rPr lang="fr-FR" baseline="0" dirty="0" err="1" smtClean="0"/>
              <a:t>xlsb</a:t>
            </a:r>
            <a:r>
              <a:rPr lang="fr-FR" baseline="0" dirty="0" smtClean="0"/>
              <a:t> 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binaire; .</a:t>
            </a:r>
            <a:r>
              <a:rPr lang="fr-FR" baseline="0" dirty="0" err="1" smtClean="0"/>
              <a:t>xltx</a:t>
            </a:r>
            <a:r>
              <a:rPr lang="fr-FR" baseline="0" dirty="0" smtClean="0"/>
              <a:t>: modèle; .</a:t>
            </a:r>
            <a:r>
              <a:rPr lang="fr-FR" baseline="0" dirty="0" err="1" smtClean="0"/>
              <a:t>xltm</a:t>
            </a:r>
            <a:r>
              <a:rPr lang="fr-FR" baseline="0" dirty="0" smtClean="0"/>
              <a:t>: modèle (code); .</a:t>
            </a:r>
            <a:r>
              <a:rPr lang="fr-FR" baseline="0" dirty="0" err="1" smtClean="0"/>
              <a:t>xls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97-2003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4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2831269" y="3495912"/>
            <a:ext cx="9286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400" b="1" dirty="0" smtClean="0"/>
              <a:t>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7" y="103754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464509" y="992725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7" y="1356668"/>
            <a:ext cx="118365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Saisissez des données numériques sur quelques cellules (cas pratique)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523" y="1933578"/>
            <a:ext cx="11805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plage qui contient ces données puis faîtes un clic droit dessus puis cliquez sur « Format de cellule » dans le menu déroulant.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2" y="3469144"/>
            <a:ext cx="274320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62014"/>
            <a:ext cx="4940401" cy="31956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96210" y="5159832"/>
            <a:ext cx="267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L’embellissement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" y="1269910"/>
            <a:ext cx="11262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une plage de cellules puis accédez au format de cellule. Nous zappons l’onglet « Police »</a:t>
            </a:r>
          </a:p>
          <a:p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nous nous attardons sur les bordures. Cliquez sur l’onglet « Bordure »:</a:t>
            </a:r>
            <a:endParaRPr lang="fr-F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665707"/>
            <a:ext cx="6972300" cy="4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Poignée de recopie incrémentée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" y="1449871"/>
            <a:ext cx="91119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Ecrivez dans une cellule un mot, ou encore un chiffre!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43" y="2541773"/>
            <a:ext cx="3888337" cy="3951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541773"/>
            <a:ext cx="3886200" cy="3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Ne jamais oublier la sauvegarde!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909" y="1710776"/>
            <a:ext cx="2046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 pratique!!!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865"/>
            <a:ext cx="11430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Cas pratique!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290" y="2135826"/>
            <a:ext cx="106354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Fusionner des cellules, Renvoie à la ligne,</a:t>
            </a:r>
          </a:p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insertion ou suppression de ligne ou de colonne, copier, coller.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Options avancées sur la saisie de données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Une liste personnalisable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Cas pratique!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B7C77-59ED-485D-B9DD-FEECC299B303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8B1FEE92-7727-4A0E-8B54-7FDF019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893402" y="1345248"/>
            <a:ext cx="967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exemple). L’âge doit être compris entre 12-17 ans.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8" y="2821573"/>
            <a:ext cx="5669280" cy="36713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24" y="2875104"/>
            <a:ext cx="4517733" cy="34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2" y="1710776"/>
            <a:ext cx="10561320" cy="3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1002891"/>
            <a:ext cx="10385077" cy="54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Les fondamentaux de Excel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17420"/>
            <a:ext cx="11087099" cy="3886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d’erreur!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046398" y="1133912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76424"/>
            <a:ext cx="11731177" cy="45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046398" y="1170785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086269"/>
            <a:ext cx="11658599" cy="4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74"/>
            <a:ext cx="10515600" cy="4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14" y="2280781"/>
            <a:ext cx="6919912" cy="3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2517058" y="1291019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Voici ce que nous allons faire: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89" y="2463459"/>
            <a:ext cx="5440680" cy="32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086270"/>
            <a:ext cx="9257071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Résumons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4748" y="1977932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674060" y="2066378"/>
            <a:ext cx="8465957" cy="427151"/>
            <a:chOff x="2973382" y="2066378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033510" y="2066378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4424376" y="1765217"/>
            <a:ext cx="4876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Présentation du logiciel</a:t>
            </a:r>
            <a:endParaRPr lang="fr-FR" sz="3200" b="1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3407197" y="3207041"/>
            <a:ext cx="8127306" cy="427151"/>
            <a:chOff x="2937486" y="2114572"/>
            <a:chExt cx="6610512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2937486" y="2114572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3265837" y="4283159"/>
            <a:ext cx="8164163" cy="427151"/>
            <a:chOff x="2938382" y="2100464"/>
            <a:chExt cx="6609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2938382" y="2100464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090057" y="5260245"/>
            <a:ext cx="6650013" cy="427151"/>
            <a:chOff x="2973382" y="2139786"/>
            <a:chExt cx="6141121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8681008" y="2172317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084836" y="2139786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4355181" y="2918676"/>
            <a:ext cx="678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Saisie de données simples et mise en forme</a:t>
            </a:r>
            <a:endParaRPr lang="fr-FR" sz="2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4355181" y="4015455"/>
            <a:ext cx="664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Options avancées sur la saisie de données</a:t>
            </a:r>
            <a:endParaRPr lang="fr-FR" sz="2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030088" y="4981500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Résumons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074" y="1544795"/>
            <a:ext cx="8578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est issu de la suite de logiciels bureautiques Office.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074" y="2609922"/>
            <a:ext cx="7322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a pour fonction principale d’analyser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données.</a:t>
            </a:r>
            <a:endParaRPr lang="fr-F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169" y="5089857"/>
            <a:ext cx="979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démarrer Excel, vous pouvez vous rendre dans le menu « Démarrer »: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9169" y="3720892"/>
            <a:ext cx="1146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Autrement dit, il fait subir à des données brutes des transformations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toutes sortes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en forme, calculs, gestions,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en vue d’une utilisation spécifique.</a:t>
            </a: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Interface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94"/>
            <a:ext cx="11101583" cy="5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Le ruban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93670"/>
            <a:ext cx="10881360" cy="4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La barre d’état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10776"/>
            <a:ext cx="11018520" cy="4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486" y="2254401"/>
            <a:ext cx="105889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cette partie, nous verrons comment sélectionner des objets de votre zone de travail (colonnes, cellules, lignes).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485" y="4709177"/>
            <a:ext cx="109268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saisir des données, choisir leur format, mettre de la couleur …?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9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340" y="1470134"/>
            <a:ext cx="108356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une cellule ( et attention, je dis bien une seule),  il faut cliquer sur celle-ci.</a:t>
            </a:r>
          </a:p>
          <a:p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40" y="4069488"/>
            <a:ext cx="11430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 bloc de cellules, maintenez le bouton gauche de la souris enfoncé</a:t>
            </a:r>
          </a:p>
          <a:p>
            <a:r>
              <a:rPr lang="fr-F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glissez dans la zone de travail pour définir un bloc. Relâchez le bouton lorsque vous avez terminé.</a:t>
            </a:r>
          </a:p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sélections: sur la feuille de travail 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8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612</Words>
  <Application>Microsoft Office PowerPoint</Application>
  <PresentationFormat>Grand écran</PresentationFormat>
  <Paragraphs>105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413</cp:revision>
  <dcterms:created xsi:type="dcterms:W3CDTF">2019-06-10T23:03:40Z</dcterms:created>
  <dcterms:modified xsi:type="dcterms:W3CDTF">2021-06-30T12:08:04Z</dcterms:modified>
</cp:coreProperties>
</file>