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18" r:id="rId3"/>
    <p:sldId id="283" r:id="rId4"/>
    <p:sldId id="286" r:id="rId5"/>
    <p:sldId id="339" r:id="rId6"/>
    <p:sldId id="340" r:id="rId7"/>
    <p:sldId id="341" r:id="rId8"/>
    <p:sldId id="31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91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5039360" y="5966460"/>
            <a:ext cx="241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1390208" y="3482547"/>
            <a:ext cx="9286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                         </a:t>
            </a:r>
            <a:r>
              <a:rPr lang="fr-FR" sz="4400" b="1" dirty="0" smtClean="0"/>
              <a:t>Prise en main du logiciel </a:t>
            </a:r>
            <a:r>
              <a:rPr lang="fr-FR" sz="4400" b="1" dirty="0" smtClean="0"/>
              <a:t>Excel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07" y="163449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227481" y="1187421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Plan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530344" y="1357276"/>
            <a:ext cx="1148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fr-FR" sz="4000" b="1" dirty="0" smtClean="0"/>
              <a:t>Les fondamentaux d’Excel</a:t>
            </a:r>
            <a:endParaRPr lang="fr-FR" sz="4000" b="1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EB99B38-D78B-4346-AFD8-F8880CE01854}"/>
              </a:ext>
            </a:extLst>
          </p:cNvPr>
          <p:cNvSpPr txBox="1"/>
          <p:nvPr/>
        </p:nvSpPr>
        <p:spPr>
          <a:xfrm>
            <a:off x="530344" y="4049250"/>
            <a:ext cx="107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II.     </a:t>
            </a:r>
            <a:r>
              <a:rPr lang="fr-FR" sz="4000" b="1" dirty="0" smtClean="0"/>
              <a:t>Formules et fonctions</a:t>
            </a:r>
            <a:endParaRPr lang="fr-FR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23" y="191799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fr-FR" sz="2200" b="1" dirty="0" smtClean="0"/>
              <a:t>Présentation du logiciel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18" y="247085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2)     </a:t>
            </a:r>
            <a:r>
              <a:rPr lang="fr-FR" sz="2200" b="1" dirty="0" smtClean="0"/>
              <a:t>Saisie des données simples et mise en forme simple</a:t>
            </a:r>
            <a:endParaRPr lang="fr-FR" sz="22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18" y="312298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3)     </a:t>
            </a:r>
            <a:r>
              <a:rPr lang="fr-FR" sz="2200" b="1" dirty="0" smtClean="0"/>
              <a:t>Options avancées sur la saisie de données</a:t>
            </a:r>
            <a:endParaRPr lang="fr-FR" sz="22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20" y="492903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1</a:t>
            </a:r>
            <a:r>
              <a:rPr lang="fr-FR" sz="2200" dirty="0" smtClean="0"/>
              <a:t>)     </a:t>
            </a:r>
            <a:r>
              <a:rPr lang="fr-FR" sz="2200" b="1" dirty="0" smtClean="0"/>
              <a:t>Structure des formules</a:t>
            </a:r>
            <a:endParaRPr lang="fr-FR" sz="22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19" y="568595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2)     </a:t>
            </a:r>
            <a:r>
              <a:rPr lang="fr-FR" sz="2200" b="1" dirty="0" smtClean="0"/>
              <a:t>Fonctions statistiques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0159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3)     Fonctions logiques</a:t>
            </a:r>
            <a:endParaRPr lang="fr-FR" sz="22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234805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4)     Fonctions de Recherche</a:t>
            </a:r>
            <a:endParaRPr lang="fr-FR" sz="22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315077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5)     Fonctions Texte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8" y="4030882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6)     Fonctions Date et Heure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4136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1" dirty="0" smtClean="0"/>
              <a:t>III</a:t>
            </a:r>
            <a:r>
              <a:rPr lang="fr-FR" sz="2200" dirty="0" smtClean="0"/>
              <a:t> </a:t>
            </a:r>
            <a:r>
              <a:rPr lang="fr-FR" sz="4000" b="1" dirty="0" smtClean="0"/>
              <a:t>-     </a:t>
            </a:r>
            <a:r>
              <a:rPr lang="fr-FR" sz="4000" b="1" dirty="0" smtClean="0"/>
              <a:t>Ayez une vue globale sur votre </a:t>
            </a:r>
            <a:r>
              <a:rPr lang="fr-FR" sz="4000" b="1" dirty="0" smtClean="0"/>
              <a:t>classeur</a:t>
            </a:r>
            <a:endParaRPr lang="fr-FR" sz="4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211827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1</a:t>
            </a:r>
            <a:r>
              <a:rPr lang="fr-FR" sz="2200" b="1" dirty="0" smtClean="0"/>
              <a:t>)     Tris des données</a:t>
            </a:r>
            <a:endParaRPr lang="fr-FR" sz="22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89950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2</a:t>
            </a:r>
            <a:r>
              <a:rPr lang="fr-FR" sz="2200" b="1" dirty="0" smtClean="0"/>
              <a:t>)     Créer un tableau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3647739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3</a:t>
            </a:r>
            <a:r>
              <a:rPr lang="fr-FR" sz="2200" b="1" dirty="0" smtClean="0"/>
              <a:t>)     Mise en forme conditionnelle</a:t>
            </a:r>
            <a:endParaRPr lang="fr-FR" sz="22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437327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4)     Mise en page     </a:t>
            </a:r>
            <a:endParaRPr lang="fr-FR" sz="22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12441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5)     Figer des lignes ou des colonnes</a:t>
            </a:r>
            <a:endParaRPr lang="fr-FR" sz="22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83937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6)     Rechercher et supprimer des doublons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149678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1" dirty="0" smtClean="0"/>
              <a:t>IV</a:t>
            </a:r>
            <a:r>
              <a:rPr lang="fr-FR" sz="2200" dirty="0" smtClean="0"/>
              <a:t> </a:t>
            </a:r>
            <a:r>
              <a:rPr lang="fr-FR" sz="4000" b="1" dirty="0" smtClean="0"/>
              <a:t>-     Découvrir les graphiques</a:t>
            </a:r>
            <a:endParaRPr lang="fr-FR" sz="4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211827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1</a:t>
            </a:r>
            <a:r>
              <a:rPr lang="fr-FR" sz="2200" b="1" dirty="0" smtClean="0"/>
              <a:t>)     Créer un graphique de base</a:t>
            </a:r>
            <a:endParaRPr lang="fr-FR" sz="22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89950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2</a:t>
            </a:r>
            <a:r>
              <a:rPr lang="fr-FR" sz="2200" b="1" dirty="0" smtClean="0"/>
              <a:t>)     Modifier la disposition ou le style d’un graphique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3647739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3</a:t>
            </a:r>
            <a:r>
              <a:rPr lang="fr-FR" sz="2200" b="1" dirty="0" smtClean="0"/>
              <a:t>)     Ajouter ou supprimer des titres ou des étiquettes de données</a:t>
            </a:r>
            <a:endParaRPr lang="fr-FR" sz="22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437327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4)     Afficher ou masquer une légende</a:t>
            </a:r>
            <a:endParaRPr lang="fr-FR" sz="22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12441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5)     Afficher ou masquer les axes ou le quadrillage des graphiques</a:t>
            </a:r>
            <a:endParaRPr lang="fr-FR" sz="22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83937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6)     Enregistrer un graphique en tant que modèle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958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317343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V</a:t>
            </a:r>
            <a:r>
              <a:rPr lang="fr-FR" sz="2200" b="1" dirty="0" smtClean="0"/>
              <a:t> -     Tableaux Croisés Dynamiques (TCD)</a:t>
            </a:r>
            <a:endParaRPr lang="fr-FR" sz="22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8" y="264543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VI -     Graphiques Croisés Dynamiques </a:t>
            </a:r>
            <a:endParaRPr lang="fr-FR" sz="22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7" y="3761572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VII -     Tableaux de bord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93023" y="5087716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VIII -     Macros et Visual Basic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372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18782</TotalTime>
  <Words>258</Words>
  <Application>Microsoft Office PowerPoint</Application>
  <PresentationFormat>Grand écran</PresentationFormat>
  <Paragraphs>59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344</cp:revision>
  <dcterms:created xsi:type="dcterms:W3CDTF">2019-06-10T23:03:40Z</dcterms:created>
  <dcterms:modified xsi:type="dcterms:W3CDTF">2021-06-30T10:14:52Z</dcterms:modified>
</cp:coreProperties>
</file>