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6" r:id="rId7"/>
    <p:sldId id="267" r:id="rId8"/>
    <p:sldId id="268" r:id="rId9"/>
    <p:sldId id="263" r:id="rId10"/>
    <p:sldId id="261" r:id="rId11"/>
    <p:sldId id="260" r:id="rId12"/>
    <p:sldId id="262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soul Rassoul" userId="c5cf85a8e38e9303" providerId="LiveId" clId="{77394642-45E9-44AF-AB68-465CADD27601}"/>
    <pc:docChg chg="undo custSel addSld modSld sldOrd">
      <pc:chgData name="Rassoul Rassoul" userId="c5cf85a8e38e9303" providerId="LiveId" clId="{77394642-45E9-44AF-AB68-465CADD27601}" dt="2019-11-13T07:06:42.594" v="3095" actId="14100"/>
      <pc:docMkLst>
        <pc:docMk/>
      </pc:docMkLst>
      <pc:sldChg chg="modSp">
        <pc:chgData name="Rassoul Rassoul" userId="c5cf85a8e38e9303" providerId="LiveId" clId="{77394642-45E9-44AF-AB68-465CADD27601}" dt="2019-11-13T07:06:42.594" v="3095" actId="14100"/>
        <pc:sldMkLst>
          <pc:docMk/>
          <pc:sldMk cId="2323258124" sldId="256"/>
        </pc:sldMkLst>
        <pc:spChg chg="mod">
          <ac:chgData name="Rassoul Rassoul" userId="c5cf85a8e38e9303" providerId="LiveId" clId="{77394642-45E9-44AF-AB68-465CADD27601}" dt="2019-11-11T10:22:27.543" v="978" actId="20577"/>
          <ac:spMkLst>
            <pc:docMk/>
            <pc:sldMk cId="2323258124" sldId="256"/>
            <ac:spMk id="2" creationId="{D7CA4F07-8CE8-4E60-9AEB-CE29DFD2B1CC}"/>
          </ac:spMkLst>
        </pc:spChg>
        <pc:spChg chg="mod">
          <ac:chgData name="Rassoul Rassoul" userId="c5cf85a8e38e9303" providerId="LiveId" clId="{77394642-45E9-44AF-AB68-465CADD27601}" dt="2019-11-13T07:06:42.594" v="3095" actId="14100"/>
          <ac:spMkLst>
            <pc:docMk/>
            <pc:sldMk cId="2323258124" sldId="256"/>
            <ac:spMk id="3" creationId="{D9012D9F-5D6C-4A03-8B9A-865D1B90C8E1}"/>
          </ac:spMkLst>
        </pc:spChg>
      </pc:sldChg>
      <pc:sldChg chg="modSp">
        <pc:chgData name="Rassoul Rassoul" userId="c5cf85a8e38e9303" providerId="LiveId" clId="{77394642-45E9-44AF-AB68-465CADD27601}" dt="2019-11-13T06:14:48.218" v="1696" actId="13822"/>
        <pc:sldMkLst>
          <pc:docMk/>
          <pc:sldMk cId="1455530210" sldId="257"/>
        </pc:sldMkLst>
        <pc:spChg chg="mod">
          <ac:chgData name="Rassoul Rassoul" userId="c5cf85a8e38e9303" providerId="LiveId" clId="{77394642-45E9-44AF-AB68-465CADD27601}" dt="2019-11-13T06:14:48.218" v="1696" actId="13822"/>
          <ac:spMkLst>
            <pc:docMk/>
            <pc:sldMk cId="1455530210" sldId="257"/>
            <ac:spMk id="2" creationId="{9651761E-247E-4CED-A75F-802EBCAEC8E4}"/>
          </ac:spMkLst>
        </pc:spChg>
        <pc:spChg chg="mod">
          <ac:chgData name="Rassoul Rassoul" userId="c5cf85a8e38e9303" providerId="LiveId" clId="{77394642-45E9-44AF-AB68-465CADD27601}" dt="2019-11-11T12:55:42.113" v="1068" actId="20577"/>
          <ac:spMkLst>
            <pc:docMk/>
            <pc:sldMk cId="1455530210" sldId="257"/>
            <ac:spMk id="3" creationId="{EA5910A3-AA47-4841-B5D3-1B162E05F1E1}"/>
          </ac:spMkLst>
        </pc:spChg>
      </pc:sldChg>
      <pc:sldChg chg="addSp delSp modSp">
        <pc:chgData name="Rassoul Rassoul" userId="c5cf85a8e38e9303" providerId="LiveId" clId="{77394642-45E9-44AF-AB68-465CADD27601}" dt="2019-11-13T06:29:10.879" v="1893" actId="2711"/>
        <pc:sldMkLst>
          <pc:docMk/>
          <pc:sldMk cId="2598872047" sldId="258"/>
        </pc:sldMkLst>
        <pc:spChg chg="mod">
          <ac:chgData name="Rassoul Rassoul" userId="c5cf85a8e38e9303" providerId="LiveId" clId="{77394642-45E9-44AF-AB68-465CADD27601}" dt="2019-11-13T06:29:10.879" v="1893" actId="2711"/>
          <ac:spMkLst>
            <pc:docMk/>
            <pc:sldMk cId="2598872047" sldId="258"/>
            <ac:spMk id="2" creationId="{37276FA6-F421-47B8-89C3-78E59C58A9F5}"/>
          </ac:spMkLst>
        </pc:spChg>
        <pc:spChg chg="del">
          <ac:chgData name="Rassoul Rassoul" userId="c5cf85a8e38e9303" providerId="LiveId" clId="{77394642-45E9-44AF-AB68-465CADD27601}" dt="2019-11-05T10:49:01.880" v="827" actId="478"/>
          <ac:spMkLst>
            <pc:docMk/>
            <pc:sldMk cId="2598872047" sldId="258"/>
            <ac:spMk id="3" creationId="{E7EF8904-4F5C-49FC-91BE-3199B08A7C65}"/>
          </ac:spMkLst>
        </pc:spChg>
        <pc:spChg chg="add">
          <ac:chgData name="Rassoul Rassoul" userId="c5cf85a8e38e9303" providerId="LiveId" clId="{77394642-45E9-44AF-AB68-465CADD27601}" dt="2019-11-05T10:49:07.549" v="828"/>
          <ac:spMkLst>
            <pc:docMk/>
            <pc:sldMk cId="2598872047" sldId="258"/>
            <ac:spMk id="6" creationId="{03778419-6DFE-4DF2-AF88-E0E325D2A041}"/>
          </ac:spMkLst>
        </pc:spChg>
        <pc:spChg chg="add">
          <ac:chgData name="Rassoul Rassoul" userId="c5cf85a8e38e9303" providerId="LiveId" clId="{77394642-45E9-44AF-AB68-465CADD27601}" dt="2019-11-05T10:49:07.549" v="828"/>
          <ac:spMkLst>
            <pc:docMk/>
            <pc:sldMk cId="2598872047" sldId="258"/>
            <ac:spMk id="7" creationId="{DF9D8DC3-3A32-46A8-8D63-B53B2085DF0C}"/>
          </ac:spMkLst>
        </pc:spChg>
        <pc:spChg chg="add">
          <ac:chgData name="Rassoul Rassoul" userId="c5cf85a8e38e9303" providerId="LiveId" clId="{77394642-45E9-44AF-AB68-465CADD27601}" dt="2019-11-05T10:49:07.549" v="828"/>
          <ac:spMkLst>
            <pc:docMk/>
            <pc:sldMk cId="2598872047" sldId="258"/>
            <ac:spMk id="8" creationId="{3A79F9A0-B3C7-482E-B5C2-27C920B8EEA0}"/>
          </ac:spMkLst>
        </pc:spChg>
        <pc:spChg chg="add">
          <ac:chgData name="Rassoul Rassoul" userId="c5cf85a8e38e9303" providerId="LiveId" clId="{77394642-45E9-44AF-AB68-465CADD27601}" dt="2019-11-05T10:49:07.549" v="828"/>
          <ac:spMkLst>
            <pc:docMk/>
            <pc:sldMk cId="2598872047" sldId="258"/>
            <ac:spMk id="9" creationId="{DD67009C-26BE-46A9-8BA1-E14B64C24FAE}"/>
          </ac:spMkLst>
        </pc:spChg>
        <pc:spChg chg="add">
          <ac:chgData name="Rassoul Rassoul" userId="c5cf85a8e38e9303" providerId="LiveId" clId="{77394642-45E9-44AF-AB68-465CADD27601}" dt="2019-11-05T10:49:07.549" v="828"/>
          <ac:spMkLst>
            <pc:docMk/>
            <pc:sldMk cId="2598872047" sldId="258"/>
            <ac:spMk id="10" creationId="{E11527E0-D9B9-4891-8C70-8F58B0582946}"/>
          </ac:spMkLst>
        </pc:spChg>
        <pc:grpChg chg="add mod">
          <ac:chgData name="Rassoul Rassoul" userId="c5cf85a8e38e9303" providerId="LiveId" clId="{77394642-45E9-44AF-AB68-465CADD27601}" dt="2019-11-05T10:49:32.929" v="852" actId="14100"/>
          <ac:grpSpMkLst>
            <pc:docMk/>
            <pc:sldMk cId="2598872047" sldId="258"/>
            <ac:grpSpMk id="4" creationId="{87E625EE-DA22-4801-90A6-95440B985882}"/>
          </ac:grpSpMkLst>
        </pc:grpChg>
        <pc:picChg chg="add mod">
          <ac:chgData name="Rassoul Rassoul" userId="c5cf85a8e38e9303" providerId="LiveId" clId="{77394642-45E9-44AF-AB68-465CADD27601}" dt="2019-11-05T10:49:23.588" v="851" actId="1038"/>
          <ac:picMkLst>
            <pc:docMk/>
            <pc:sldMk cId="2598872047" sldId="258"/>
            <ac:picMk id="5" creationId="{A6D695C7-55E0-413E-8486-0CCCC4F79A25}"/>
          </ac:picMkLst>
        </pc:picChg>
      </pc:sldChg>
      <pc:sldChg chg="modSp ord">
        <pc:chgData name="Rassoul Rassoul" userId="c5cf85a8e38e9303" providerId="LiveId" clId="{77394642-45E9-44AF-AB68-465CADD27601}" dt="2019-11-13T06:14:37.803" v="1694" actId="14100"/>
        <pc:sldMkLst>
          <pc:docMk/>
          <pc:sldMk cId="3112274225" sldId="259"/>
        </pc:sldMkLst>
        <pc:spChg chg="mod">
          <ac:chgData name="Rassoul Rassoul" userId="c5cf85a8e38e9303" providerId="LiveId" clId="{77394642-45E9-44AF-AB68-465CADD27601}" dt="2019-11-13T06:14:37.803" v="1694" actId="14100"/>
          <ac:spMkLst>
            <pc:docMk/>
            <pc:sldMk cId="3112274225" sldId="259"/>
            <ac:spMk id="2" creationId="{8F5486B8-3645-4FCF-92AE-10BCDF104801}"/>
          </ac:spMkLst>
        </pc:spChg>
        <pc:spChg chg="mod">
          <ac:chgData name="Rassoul Rassoul" userId="c5cf85a8e38e9303" providerId="LiveId" clId="{77394642-45E9-44AF-AB68-465CADD27601}" dt="2019-11-13T06:08:04.680" v="1366" actId="20577"/>
          <ac:spMkLst>
            <pc:docMk/>
            <pc:sldMk cId="3112274225" sldId="259"/>
            <ac:spMk id="3" creationId="{693FC7A2-D1F2-4F20-85B0-84746A82B788}"/>
          </ac:spMkLst>
        </pc:spChg>
      </pc:sldChg>
      <pc:sldChg chg="addSp delSp modSp">
        <pc:chgData name="Rassoul Rassoul" userId="c5cf85a8e38e9303" providerId="LiveId" clId="{77394642-45E9-44AF-AB68-465CADD27601}" dt="2019-11-13T06:28:09.377" v="1881" actId="13822"/>
        <pc:sldMkLst>
          <pc:docMk/>
          <pc:sldMk cId="610491752" sldId="260"/>
        </pc:sldMkLst>
        <pc:spChg chg="mod">
          <ac:chgData name="Rassoul Rassoul" userId="c5cf85a8e38e9303" providerId="LiveId" clId="{77394642-45E9-44AF-AB68-465CADD27601}" dt="2019-11-13T06:16:56.704" v="1726" actId="13822"/>
          <ac:spMkLst>
            <pc:docMk/>
            <pc:sldMk cId="610491752" sldId="260"/>
            <ac:spMk id="2" creationId="{99FBBEEA-A417-4372-892C-3C5C496B6243}"/>
          </ac:spMkLst>
        </pc:spChg>
        <pc:spChg chg="del">
          <ac:chgData name="Rassoul Rassoul" userId="c5cf85a8e38e9303" providerId="LiveId" clId="{77394642-45E9-44AF-AB68-465CADD27601}" dt="2019-11-13T06:22:00.946" v="1735"/>
          <ac:spMkLst>
            <pc:docMk/>
            <pc:sldMk cId="610491752" sldId="260"/>
            <ac:spMk id="3" creationId="{6248B57B-CDEB-4AA3-9711-76884E2C48ED}"/>
          </ac:spMkLst>
        </pc:spChg>
        <pc:spChg chg="add del mod">
          <ac:chgData name="Rassoul Rassoul" userId="c5cf85a8e38e9303" providerId="LiveId" clId="{77394642-45E9-44AF-AB68-465CADD27601}" dt="2019-11-13T06:23:03.564" v="1738"/>
          <ac:spMkLst>
            <pc:docMk/>
            <pc:sldMk cId="610491752" sldId="260"/>
            <ac:spMk id="6" creationId="{9AE21394-65BE-4A32-83FC-F53E0BD6C62E}"/>
          </ac:spMkLst>
        </pc:spChg>
        <pc:spChg chg="add mod">
          <ac:chgData name="Rassoul Rassoul" userId="c5cf85a8e38e9303" providerId="LiveId" clId="{77394642-45E9-44AF-AB68-465CADD27601}" dt="2019-11-13T06:25:49.480" v="1842" actId="13822"/>
          <ac:spMkLst>
            <pc:docMk/>
            <pc:sldMk cId="610491752" sldId="260"/>
            <ac:spMk id="8" creationId="{08A1E8C1-AAEC-4AC3-9985-3454A120792E}"/>
          </ac:spMkLst>
        </pc:spChg>
        <pc:spChg chg="add mod">
          <ac:chgData name="Rassoul Rassoul" userId="c5cf85a8e38e9303" providerId="LiveId" clId="{77394642-45E9-44AF-AB68-465CADD27601}" dt="2019-11-13T06:28:09.377" v="1881" actId="13822"/>
          <ac:spMkLst>
            <pc:docMk/>
            <pc:sldMk cId="610491752" sldId="260"/>
            <ac:spMk id="12" creationId="{E203E5B1-3641-4238-9F67-FA2D58CD84B6}"/>
          </ac:spMkLst>
        </pc:spChg>
        <pc:picChg chg="add del mod">
          <ac:chgData name="Rassoul Rassoul" userId="c5cf85a8e38e9303" providerId="LiveId" clId="{77394642-45E9-44AF-AB68-465CADD27601}" dt="2019-11-13T06:23:00.882" v="1737" actId="478"/>
          <ac:picMkLst>
            <pc:docMk/>
            <pc:sldMk cId="610491752" sldId="260"/>
            <ac:picMk id="4" creationId="{712FC5C4-C1A0-4A9C-A956-AE396D1EA4CF}"/>
          </ac:picMkLst>
        </pc:picChg>
        <pc:picChg chg="add mod">
          <ac:chgData name="Rassoul Rassoul" userId="c5cf85a8e38e9303" providerId="LiveId" clId="{77394642-45E9-44AF-AB68-465CADD27601}" dt="2019-11-13T06:24:47.468" v="1787" actId="13822"/>
          <ac:picMkLst>
            <pc:docMk/>
            <pc:sldMk cId="610491752" sldId="260"/>
            <ac:picMk id="7" creationId="{5CBEB058-1494-4A5D-9481-AD2A69A8F1FA}"/>
          </ac:picMkLst>
        </pc:picChg>
        <pc:cxnChg chg="add mod">
          <ac:chgData name="Rassoul Rassoul" userId="c5cf85a8e38e9303" providerId="LiveId" clId="{77394642-45E9-44AF-AB68-465CADD27601}" dt="2019-11-13T06:24:38.906" v="1786" actId="1582"/>
          <ac:cxnSpMkLst>
            <pc:docMk/>
            <pc:sldMk cId="610491752" sldId="260"/>
            <ac:cxnSpMk id="10" creationId="{33371C8A-A2AD-4BA0-B13B-8A79CEBE3371}"/>
          </ac:cxnSpMkLst>
        </pc:cxnChg>
      </pc:sldChg>
      <pc:sldChg chg="modSp">
        <pc:chgData name="Rassoul Rassoul" userId="c5cf85a8e38e9303" providerId="LiveId" clId="{77394642-45E9-44AF-AB68-465CADD27601}" dt="2019-11-13T06:47:58.382" v="2550" actId="27636"/>
        <pc:sldMkLst>
          <pc:docMk/>
          <pc:sldMk cId="857432554" sldId="261"/>
        </pc:sldMkLst>
        <pc:spChg chg="mod">
          <ac:chgData name="Rassoul Rassoul" userId="c5cf85a8e38e9303" providerId="LiveId" clId="{77394642-45E9-44AF-AB68-465CADD27601}" dt="2019-11-13T06:16:12.663" v="1711" actId="13822"/>
          <ac:spMkLst>
            <pc:docMk/>
            <pc:sldMk cId="857432554" sldId="261"/>
            <ac:spMk id="2" creationId="{C6734D6C-7A08-434E-9C27-FF45859A3F5A}"/>
          </ac:spMkLst>
        </pc:spChg>
        <pc:spChg chg="mod">
          <ac:chgData name="Rassoul Rassoul" userId="c5cf85a8e38e9303" providerId="LiveId" clId="{77394642-45E9-44AF-AB68-465CADD27601}" dt="2019-11-13T06:47:58.382" v="2550" actId="27636"/>
          <ac:spMkLst>
            <pc:docMk/>
            <pc:sldMk cId="857432554" sldId="261"/>
            <ac:spMk id="3" creationId="{0DE2F3D2-2430-4F9A-BF07-17653BE27CD3}"/>
          </ac:spMkLst>
        </pc:spChg>
      </pc:sldChg>
      <pc:sldChg chg="modSp">
        <pc:chgData name="Rassoul Rassoul" userId="c5cf85a8e38e9303" providerId="LiveId" clId="{77394642-45E9-44AF-AB68-465CADD27601}" dt="2019-11-13T07:03:31.008" v="2969" actId="27636"/>
        <pc:sldMkLst>
          <pc:docMk/>
          <pc:sldMk cId="169432606" sldId="262"/>
        </pc:sldMkLst>
        <pc:spChg chg="mod">
          <ac:chgData name="Rassoul Rassoul" userId="c5cf85a8e38e9303" providerId="LiveId" clId="{77394642-45E9-44AF-AB68-465CADD27601}" dt="2019-11-13T06:17:18.847" v="1731" actId="20577"/>
          <ac:spMkLst>
            <pc:docMk/>
            <pc:sldMk cId="169432606" sldId="262"/>
            <ac:spMk id="2" creationId="{7225558A-6C7B-4621-9446-5D75A1E250CD}"/>
          </ac:spMkLst>
        </pc:spChg>
        <pc:spChg chg="mod">
          <ac:chgData name="Rassoul Rassoul" userId="c5cf85a8e38e9303" providerId="LiveId" clId="{77394642-45E9-44AF-AB68-465CADD27601}" dt="2019-11-13T07:03:31.008" v="2969" actId="27636"/>
          <ac:spMkLst>
            <pc:docMk/>
            <pc:sldMk cId="169432606" sldId="262"/>
            <ac:spMk id="3" creationId="{2382AE2E-547F-4496-9AA8-97466AA96C4D}"/>
          </ac:spMkLst>
        </pc:spChg>
      </pc:sldChg>
      <pc:sldChg chg="addSp delSp modSp">
        <pc:chgData name="Rassoul Rassoul" userId="c5cf85a8e38e9303" providerId="LiveId" clId="{77394642-45E9-44AF-AB68-465CADD27601}" dt="2019-11-13T06:28:58.484" v="1891" actId="2711"/>
        <pc:sldMkLst>
          <pc:docMk/>
          <pc:sldMk cId="841407303" sldId="263"/>
        </pc:sldMkLst>
        <pc:spChg chg="mod">
          <ac:chgData name="Rassoul Rassoul" userId="c5cf85a8e38e9303" providerId="LiveId" clId="{77394642-45E9-44AF-AB68-465CADD27601}" dt="2019-11-13T06:28:58.484" v="1891" actId="2711"/>
          <ac:spMkLst>
            <pc:docMk/>
            <pc:sldMk cId="841407303" sldId="263"/>
            <ac:spMk id="2" creationId="{A7B7C755-034A-4CB1-8DC8-97DE2B83F99E}"/>
          </ac:spMkLst>
        </pc:spChg>
        <pc:spChg chg="mod">
          <ac:chgData name="Rassoul Rassoul" userId="c5cf85a8e38e9303" providerId="LiveId" clId="{77394642-45E9-44AF-AB68-465CADD27601}" dt="2019-11-11T13:05:53.122" v="1272" actId="20577"/>
          <ac:spMkLst>
            <pc:docMk/>
            <pc:sldMk cId="841407303" sldId="263"/>
            <ac:spMk id="3" creationId="{6F2AD84A-323D-461D-AE0A-CBA3FA125386}"/>
          </ac:spMkLst>
        </pc:spChg>
        <pc:spChg chg="add del">
          <ac:chgData name="Rassoul Rassoul" userId="c5cf85a8e38e9303" providerId="LiveId" clId="{77394642-45E9-44AF-AB68-465CADD27601}" dt="2019-11-11T12:59:52.800" v="1102"/>
          <ac:spMkLst>
            <pc:docMk/>
            <pc:sldMk cId="841407303" sldId="263"/>
            <ac:spMk id="4" creationId="{1D9A9AB6-A4CF-45B0-B489-CF49224D67C8}"/>
          </ac:spMkLst>
        </pc:spChg>
      </pc:sldChg>
      <pc:sldChg chg="addSp delSp modSp add">
        <pc:chgData name="Rassoul Rassoul" userId="c5cf85a8e38e9303" providerId="LiveId" clId="{77394642-45E9-44AF-AB68-465CADD27601}" dt="2019-11-11T10:27:28.513" v="997" actId="113"/>
        <pc:sldMkLst>
          <pc:docMk/>
          <pc:sldMk cId="2178954391" sldId="264"/>
        </pc:sldMkLst>
        <pc:spChg chg="mod">
          <ac:chgData name="Rassoul Rassoul" userId="c5cf85a8e38e9303" providerId="LiveId" clId="{77394642-45E9-44AF-AB68-465CADD27601}" dt="2019-11-11T10:27:03.337" v="992" actId="20577"/>
          <ac:spMkLst>
            <pc:docMk/>
            <pc:sldMk cId="2178954391" sldId="264"/>
            <ac:spMk id="2" creationId="{1DAB6108-2766-4263-A41C-D16B56697DD0}"/>
          </ac:spMkLst>
        </pc:spChg>
        <pc:spChg chg="add del mod">
          <ac:chgData name="Rassoul Rassoul" userId="c5cf85a8e38e9303" providerId="LiveId" clId="{77394642-45E9-44AF-AB68-465CADD27601}" dt="2019-11-11T10:27:28.513" v="997" actId="113"/>
          <ac:spMkLst>
            <pc:docMk/>
            <pc:sldMk cId="2178954391" sldId="264"/>
            <ac:spMk id="3" creationId="{1A939386-49E8-46BB-B828-264AF9A833A9}"/>
          </ac:spMkLst>
        </pc:spChg>
        <pc:spChg chg="add del">
          <ac:chgData name="Rassoul Rassoul" userId="c5cf85a8e38e9303" providerId="LiveId" clId="{77394642-45E9-44AF-AB68-465CADD27601}" dt="2019-11-05T10:27:52.051" v="47"/>
          <ac:spMkLst>
            <pc:docMk/>
            <pc:sldMk cId="2178954391" sldId="264"/>
            <ac:spMk id="4" creationId="{AA97D7F3-A56D-4121-B48C-806E43407329}"/>
          </ac:spMkLst>
        </pc:spChg>
        <pc:picChg chg="add mod">
          <ac:chgData name="Rassoul Rassoul" userId="c5cf85a8e38e9303" providerId="LiveId" clId="{77394642-45E9-44AF-AB68-465CADD27601}" dt="2019-11-11T10:26:11.855" v="984" actId="1076"/>
          <ac:picMkLst>
            <pc:docMk/>
            <pc:sldMk cId="2178954391" sldId="264"/>
            <ac:picMk id="4" creationId="{7FC9188E-3A5F-409B-8ED4-FEECCB83D24C}"/>
          </ac:picMkLst>
        </pc:picChg>
      </pc:sldChg>
      <pc:sldChg chg="modSp add">
        <pc:chgData name="Rassoul Rassoul" userId="c5cf85a8e38e9303" providerId="LiveId" clId="{77394642-45E9-44AF-AB68-465CADD27601}" dt="2019-11-05T10:52:13.915" v="877" actId="20577"/>
        <pc:sldMkLst>
          <pc:docMk/>
          <pc:sldMk cId="607782309" sldId="265"/>
        </pc:sldMkLst>
        <pc:spChg chg="mod">
          <ac:chgData name="Rassoul Rassoul" userId="c5cf85a8e38e9303" providerId="LiveId" clId="{77394642-45E9-44AF-AB68-465CADD27601}" dt="2019-11-05T10:52:13.915" v="877" actId="20577"/>
          <ac:spMkLst>
            <pc:docMk/>
            <pc:sldMk cId="607782309" sldId="265"/>
            <ac:spMk id="2" creationId="{8F5486B8-3645-4FCF-92AE-10BCDF104801}"/>
          </ac:spMkLst>
        </pc:spChg>
        <pc:spChg chg="mod">
          <ac:chgData name="Rassoul Rassoul" userId="c5cf85a8e38e9303" providerId="LiveId" clId="{77394642-45E9-44AF-AB68-465CADD27601}" dt="2019-11-05T10:51:08.223" v="867" actId="27636"/>
          <ac:spMkLst>
            <pc:docMk/>
            <pc:sldMk cId="607782309" sldId="265"/>
            <ac:spMk id="3" creationId="{693FC7A2-D1F2-4F20-85B0-84746A82B788}"/>
          </ac:spMkLst>
        </pc:spChg>
      </pc:sldChg>
      <pc:sldChg chg="modSp">
        <pc:chgData name="Rassoul Rassoul" userId="c5cf85a8e38e9303" providerId="LiveId" clId="{77394642-45E9-44AF-AB68-465CADD27601}" dt="2019-11-13T06:29:15.636" v="1894" actId="2711"/>
        <pc:sldMkLst>
          <pc:docMk/>
          <pc:sldMk cId="2249338779" sldId="266"/>
        </pc:sldMkLst>
        <pc:spChg chg="mod">
          <ac:chgData name="Rassoul Rassoul" userId="c5cf85a8e38e9303" providerId="LiveId" clId="{77394642-45E9-44AF-AB68-465CADD27601}" dt="2019-11-13T06:29:15.636" v="1894" actId="2711"/>
          <ac:spMkLst>
            <pc:docMk/>
            <pc:sldMk cId="2249338779" sldId="266"/>
            <ac:spMk id="2" creationId="{37276FA6-F421-47B8-89C3-78E59C58A9F5}"/>
          </ac:spMkLst>
        </pc:spChg>
      </pc:sldChg>
      <pc:sldChg chg="addSp delSp modSp ord">
        <pc:chgData name="Rassoul Rassoul" userId="c5cf85a8e38e9303" providerId="LiveId" clId="{77394642-45E9-44AF-AB68-465CADD27601}" dt="2019-11-13T06:29:26.688" v="1895" actId="13822"/>
        <pc:sldMkLst>
          <pc:docMk/>
          <pc:sldMk cId="3438303048" sldId="267"/>
        </pc:sldMkLst>
        <pc:spChg chg="mod">
          <ac:chgData name="Rassoul Rassoul" userId="c5cf85a8e38e9303" providerId="LiveId" clId="{77394642-45E9-44AF-AB68-465CADD27601}" dt="2019-11-13T06:29:26.688" v="1895" actId="13822"/>
          <ac:spMkLst>
            <pc:docMk/>
            <pc:sldMk cId="3438303048" sldId="267"/>
            <ac:spMk id="2" creationId="{A7B7C755-034A-4CB1-8DC8-97DE2B83F99E}"/>
          </ac:spMkLst>
        </pc:spChg>
        <pc:spChg chg="mod">
          <ac:chgData name="Rassoul Rassoul" userId="c5cf85a8e38e9303" providerId="LiveId" clId="{77394642-45E9-44AF-AB68-465CADD27601}" dt="2019-11-13T06:28:41.113" v="1889" actId="27636"/>
          <ac:spMkLst>
            <pc:docMk/>
            <pc:sldMk cId="3438303048" sldId="267"/>
            <ac:spMk id="3" creationId="{6F2AD84A-323D-461D-AE0A-CBA3FA125386}"/>
          </ac:spMkLst>
        </pc:spChg>
        <pc:spChg chg="add del">
          <ac:chgData name="Rassoul Rassoul" userId="c5cf85a8e38e9303" providerId="LiveId" clId="{77394642-45E9-44AF-AB68-465CADD27601}" dt="2019-11-11T13:09:00.593" v="1279"/>
          <ac:spMkLst>
            <pc:docMk/>
            <pc:sldMk cId="3438303048" sldId="267"/>
            <ac:spMk id="4" creationId="{461793C4-C9EC-4622-9FD6-4753AAE6F488}"/>
          </ac:spMkLst>
        </pc:spChg>
      </pc:sldChg>
      <pc:sldChg chg="modSp ord">
        <pc:chgData name="Rassoul Rassoul" userId="c5cf85a8e38e9303" providerId="LiveId" clId="{77394642-45E9-44AF-AB68-465CADD27601}" dt="2019-11-13T06:46:54.311" v="2497" actId="6549"/>
        <pc:sldMkLst>
          <pc:docMk/>
          <pc:sldMk cId="3747980345" sldId="268"/>
        </pc:sldMkLst>
        <pc:spChg chg="mod">
          <ac:chgData name="Rassoul Rassoul" userId="c5cf85a8e38e9303" providerId="LiveId" clId="{77394642-45E9-44AF-AB68-465CADD27601}" dt="2019-11-13T06:29:45.577" v="1898" actId="13822"/>
          <ac:spMkLst>
            <pc:docMk/>
            <pc:sldMk cId="3747980345" sldId="268"/>
            <ac:spMk id="2" creationId="{A7B7C755-034A-4CB1-8DC8-97DE2B83F99E}"/>
          </ac:spMkLst>
        </pc:spChg>
        <pc:spChg chg="mod">
          <ac:chgData name="Rassoul Rassoul" userId="c5cf85a8e38e9303" providerId="LiveId" clId="{77394642-45E9-44AF-AB68-465CADD27601}" dt="2019-11-13T06:46:54.311" v="2497" actId="6549"/>
          <ac:spMkLst>
            <pc:docMk/>
            <pc:sldMk cId="3747980345" sldId="268"/>
            <ac:spMk id="3" creationId="{6F2AD84A-323D-461D-AE0A-CBA3FA125386}"/>
          </ac:spMkLst>
        </pc:spChg>
      </pc:sldChg>
      <pc:sldChg chg="delSp modSp add">
        <pc:chgData name="Rassoul Rassoul" userId="c5cf85a8e38e9303" providerId="LiveId" clId="{77394642-45E9-44AF-AB68-465CADD27601}" dt="2019-11-13T06:57:36.442" v="2965" actId="403"/>
        <pc:sldMkLst>
          <pc:docMk/>
          <pc:sldMk cId="1986158476" sldId="269"/>
        </pc:sldMkLst>
        <pc:spChg chg="mod">
          <ac:chgData name="Rassoul Rassoul" userId="c5cf85a8e38e9303" providerId="LiveId" clId="{77394642-45E9-44AF-AB68-465CADD27601}" dt="2019-11-13T06:57:36.442" v="2965" actId="403"/>
          <ac:spMkLst>
            <pc:docMk/>
            <pc:sldMk cId="1986158476" sldId="269"/>
            <ac:spMk id="2" creationId="{85312D43-73A1-4718-8012-363C369F8EC4}"/>
          </ac:spMkLst>
        </pc:spChg>
        <pc:spChg chg="del">
          <ac:chgData name="Rassoul Rassoul" userId="c5cf85a8e38e9303" providerId="LiveId" clId="{77394642-45E9-44AF-AB68-465CADD27601}" dt="2019-11-13T06:57:02.682" v="2911" actId="478"/>
          <ac:spMkLst>
            <pc:docMk/>
            <pc:sldMk cId="1986158476" sldId="269"/>
            <ac:spMk id="3" creationId="{5D150DB6-5A6E-4BDF-B247-24AA94377D7B}"/>
          </ac:spMkLst>
        </pc:spChg>
      </pc:sldChg>
    </pc:docChg>
  </pc:docChgLst>
  <pc:docChgLst>
    <pc:chgData name="Rassoul Rassoul" userId="c5cf85a8e38e9303" providerId="LiveId" clId="{1165444E-6D6B-4968-927B-FB0045622779}"/>
    <pc:docChg chg="custSel addSld modSld">
      <pc:chgData name="Rassoul Rassoul" userId="c5cf85a8e38e9303" providerId="LiveId" clId="{1165444E-6D6B-4968-927B-FB0045622779}" dt="2019-11-02T13:36:51.515" v="234" actId="20577"/>
      <pc:docMkLst>
        <pc:docMk/>
      </pc:docMkLst>
      <pc:sldChg chg="modSp add">
        <pc:chgData name="Rassoul Rassoul" userId="c5cf85a8e38e9303" providerId="LiveId" clId="{1165444E-6D6B-4968-927B-FB0045622779}" dt="2019-11-02T13:15:38.416" v="76" actId="20577"/>
        <pc:sldMkLst>
          <pc:docMk/>
          <pc:sldMk cId="2323258124" sldId="256"/>
        </pc:sldMkLst>
        <pc:spChg chg="mod">
          <ac:chgData name="Rassoul Rassoul" userId="c5cf85a8e38e9303" providerId="LiveId" clId="{1165444E-6D6B-4968-927B-FB0045622779}" dt="2019-11-02T13:15:26.610" v="35" actId="14100"/>
          <ac:spMkLst>
            <pc:docMk/>
            <pc:sldMk cId="2323258124" sldId="256"/>
            <ac:spMk id="2" creationId="{D7CA4F07-8CE8-4E60-9AEB-CE29DFD2B1CC}"/>
          </ac:spMkLst>
        </pc:spChg>
        <pc:spChg chg="mod">
          <ac:chgData name="Rassoul Rassoul" userId="c5cf85a8e38e9303" providerId="LiveId" clId="{1165444E-6D6B-4968-927B-FB0045622779}" dt="2019-11-02T13:15:38.416" v="76" actId="20577"/>
          <ac:spMkLst>
            <pc:docMk/>
            <pc:sldMk cId="2323258124" sldId="256"/>
            <ac:spMk id="3" creationId="{D9012D9F-5D6C-4A03-8B9A-865D1B90C8E1}"/>
          </ac:spMkLst>
        </pc:spChg>
      </pc:sldChg>
      <pc:sldChg chg="modSp add">
        <pc:chgData name="Rassoul Rassoul" userId="c5cf85a8e38e9303" providerId="LiveId" clId="{1165444E-6D6B-4968-927B-FB0045622779}" dt="2019-11-02T13:18:54.763" v="106" actId="20577"/>
        <pc:sldMkLst>
          <pc:docMk/>
          <pc:sldMk cId="1455530210" sldId="257"/>
        </pc:sldMkLst>
        <pc:spChg chg="mod">
          <ac:chgData name="Rassoul Rassoul" userId="c5cf85a8e38e9303" providerId="LiveId" clId="{1165444E-6D6B-4968-927B-FB0045622779}" dt="2019-11-02T13:18:54.763" v="106" actId="20577"/>
          <ac:spMkLst>
            <pc:docMk/>
            <pc:sldMk cId="1455530210" sldId="257"/>
            <ac:spMk id="2" creationId="{9651761E-247E-4CED-A75F-802EBCAEC8E4}"/>
          </ac:spMkLst>
        </pc:spChg>
      </pc:sldChg>
      <pc:sldChg chg="modSp add">
        <pc:chgData name="Rassoul Rassoul" userId="c5cf85a8e38e9303" providerId="LiveId" clId="{1165444E-6D6B-4968-927B-FB0045622779}" dt="2019-11-02T13:34:04.596" v="125" actId="20577"/>
        <pc:sldMkLst>
          <pc:docMk/>
          <pc:sldMk cId="2598872047" sldId="258"/>
        </pc:sldMkLst>
        <pc:spChg chg="mod">
          <ac:chgData name="Rassoul Rassoul" userId="c5cf85a8e38e9303" providerId="LiveId" clId="{1165444E-6D6B-4968-927B-FB0045622779}" dt="2019-11-02T13:34:04.596" v="125" actId="20577"/>
          <ac:spMkLst>
            <pc:docMk/>
            <pc:sldMk cId="2598872047" sldId="258"/>
            <ac:spMk id="2" creationId="{37276FA6-F421-47B8-89C3-78E59C58A9F5}"/>
          </ac:spMkLst>
        </pc:spChg>
      </pc:sldChg>
      <pc:sldChg chg="modSp add">
        <pc:chgData name="Rassoul Rassoul" userId="c5cf85a8e38e9303" providerId="LiveId" clId="{1165444E-6D6B-4968-927B-FB0045622779}" dt="2019-11-02T13:34:28.051" v="156" actId="20577"/>
        <pc:sldMkLst>
          <pc:docMk/>
          <pc:sldMk cId="3112274225" sldId="259"/>
        </pc:sldMkLst>
        <pc:spChg chg="mod">
          <ac:chgData name="Rassoul Rassoul" userId="c5cf85a8e38e9303" providerId="LiveId" clId="{1165444E-6D6B-4968-927B-FB0045622779}" dt="2019-11-02T13:34:28.051" v="156" actId="20577"/>
          <ac:spMkLst>
            <pc:docMk/>
            <pc:sldMk cId="3112274225" sldId="259"/>
            <ac:spMk id="2" creationId="{8F5486B8-3645-4FCF-92AE-10BCDF104801}"/>
          </ac:spMkLst>
        </pc:spChg>
      </pc:sldChg>
      <pc:sldChg chg="modSp add">
        <pc:chgData name="Rassoul Rassoul" userId="c5cf85a8e38e9303" providerId="LiveId" clId="{1165444E-6D6B-4968-927B-FB0045622779}" dt="2019-11-02T13:35:26.556" v="181" actId="20577"/>
        <pc:sldMkLst>
          <pc:docMk/>
          <pc:sldMk cId="610491752" sldId="260"/>
        </pc:sldMkLst>
        <pc:spChg chg="mod">
          <ac:chgData name="Rassoul Rassoul" userId="c5cf85a8e38e9303" providerId="LiveId" clId="{1165444E-6D6B-4968-927B-FB0045622779}" dt="2019-11-02T13:35:26.556" v="181" actId="20577"/>
          <ac:spMkLst>
            <pc:docMk/>
            <pc:sldMk cId="610491752" sldId="260"/>
            <ac:spMk id="2" creationId="{99FBBEEA-A417-4372-892C-3C5C496B6243}"/>
          </ac:spMkLst>
        </pc:spChg>
      </pc:sldChg>
      <pc:sldChg chg="modSp add">
        <pc:chgData name="Rassoul Rassoul" userId="c5cf85a8e38e9303" providerId="LiveId" clId="{1165444E-6D6B-4968-927B-FB0045622779}" dt="2019-11-02T13:35:47.705" v="202" actId="20577"/>
        <pc:sldMkLst>
          <pc:docMk/>
          <pc:sldMk cId="857432554" sldId="261"/>
        </pc:sldMkLst>
        <pc:spChg chg="mod">
          <ac:chgData name="Rassoul Rassoul" userId="c5cf85a8e38e9303" providerId="LiveId" clId="{1165444E-6D6B-4968-927B-FB0045622779}" dt="2019-11-02T13:35:47.705" v="202" actId="20577"/>
          <ac:spMkLst>
            <pc:docMk/>
            <pc:sldMk cId="857432554" sldId="261"/>
            <ac:spMk id="2" creationId="{C6734D6C-7A08-434E-9C27-FF45859A3F5A}"/>
          </ac:spMkLst>
        </pc:spChg>
      </pc:sldChg>
      <pc:sldChg chg="modSp add">
        <pc:chgData name="Rassoul Rassoul" userId="c5cf85a8e38e9303" providerId="LiveId" clId="{1165444E-6D6B-4968-927B-FB0045622779}" dt="2019-11-02T13:36:12.725" v="205" actId="27636"/>
        <pc:sldMkLst>
          <pc:docMk/>
          <pc:sldMk cId="169432606" sldId="262"/>
        </pc:sldMkLst>
        <pc:spChg chg="mod">
          <ac:chgData name="Rassoul Rassoul" userId="c5cf85a8e38e9303" providerId="LiveId" clId="{1165444E-6D6B-4968-927B-FB0045622779}" dt="2019-11-02T13:36:12.725" v="205" actId="27636"/>
          <ac:spMkLst>
            <pc:docMk/>
            <pc:sldMk cId="169432606" sldId="262"/>
            <ac:spMk id="2" creationId="{7225558A-6C7B-4621-9446-5D75A1E250CD}"/>
          </ac:spMkLst>
        </pc:spChg>
      </pc:sldChg>
      <pc:sldChg chg="modSp add">
        <pc:chgData name="Rassoul Rassoul" userId="c5cf85a8e38e9303" providerId="LiveId" clId="{1165444E-6D6B-4968-927B-FB0045622779}" dt="2019-11-02T13:36:51.515" v="234" actId="20577"/>
        <pc:sldMkLst>
          <pc:docMk/>
          <pc:sldMk cId="841407303" sldId="263"/>
        </pc:sldMkLst>
        <pc:spChg chg="mod">
          <ac:chgData name="Rassoul Rassoul" userId="c5cf85a8e38e9303" providerId="LiveId" clId="{1165444E-6D6B-4968-927B-FB0045622779}" dt="2019-11-02T13:36:51.515" v="234" actId="20577"/>
          <ac:spMkLst>
            <pc:docMk/>
            <pc:sldMk cId="841407303" sldId="263"/>
            <ac:spMk id="2" creationId="{A7B7C755-034A-4CB1-8DC8-97DE2B83F9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942770-C017-4A84-A6D1-7427FE11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F9DF78F-219F-401A-870D-C7818F78C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AA4B23F-8DF4-4075-BE01-B1BF6DE4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C091D72-504D-4F81-987E-928BDD51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9C86E6-C532-46A4-8695-9C9EBCEB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B3535E-9FB7-46EF-A450-3E5ABDDD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317F128-DCCA-4CCB-BB91-F4845021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8515286-5454-49EA-B3C5-02F660AC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9670FCA-0C47-4CAD-B05B-7E7C2B4A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9F31031-A83B-4BEC-BD6F-0FA8486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12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E1D5448-BE71-4C1F-A60B-1814DBDD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2C6CF73-0D3F-4A87-B2D8-A3BBD90A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4C1DA51-FF49-4C60-9688-589363D0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05CF1F6-A9C3-4C06-9CA7-EB086E50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387D418-F95A-401E-A722-0AC47C84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7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45AFFF-F1D8-4393-8D94-007428E2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AC81C5-6C74-4DBE-9E78-2A146EB3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ADDC1EC-42C1-46D1-96CB-04D8726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5E5889F-0A44-4B50-9DF6-50234159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AD2CAA-DCD1-4150-B7D5-E699AF4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8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AD3365-DDDB-44D2-BACF-EDC6E523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DBA6B28-6A17-448B-91B8-D173F0CC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C5F9C2D-D6EF-4410-8534-4B60014B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6309D7-AEA9-4246-8D19-E68A9187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8E76B1A-6F1D-461E-8141-965F6536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1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A618B2-E69C-46D7-BC34-FFB00439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7C980C-DC56-4761-A469-D3D241BF3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9F17E53-1EB9-486C-A4F3-3B2AF8F95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EA5EFC2-C406-4C71-BA55-56AB5FF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64316B8-B997-482D-BB8C-5194033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FE3E61C-ECAE-4CA3-80E4-E98151CE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97C9B5-4936-40D2-B995-6494E47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582E9CC-A715-47B0-B349-FA594BAA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553C5F7-AC59-4EFD-9D51-7FF3DD04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CAB42A1-B5CD-43D7-89C0-D9D2A0A5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4C7AC75-EFBE-4ADB-A2A1-6DFF28DB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966723D-F66E-4F5B-B65B-E397E2DC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80053D61-B48F-4B7B-9271-223E378C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BE1C3FC-2121-407F-86BD-27ED3925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DD50F2-006F-49F3-B444-974EDBF6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22BF8A1-02EA-4492-A0C9-4C33BCAD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C4E09FF-0A68-4095-A653-59CC4DF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0034E84-6158-4459-ADBE-92184E90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103F6B9D-F49D-4E8A-B2C8-B14A14C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67583A41-0F20-43A4-8B67-6D4246E9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F7F1E5C-8D2D-45F0-9564-6C6A666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D80D41-DECD-494E-B1C2-08B7483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B6E6F8-41EB-4385-AE3F-66A2CF99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6F36CD6-0C61-48F8-ACFD-711D4998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1FF73F0-91F4-4003-B0DD-E837114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3706C3C-AA88-468E-A78B-CAF4795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3B4C154-A738-4933-93B6-BE78C729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4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7B6952-8DB5-463A-AB2D-2BD89D9F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45A557CD-9BDD-441D-96AF-72D5908C7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A15ECD5-DDED-4890-9318-68189F487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4380A3F-7670-4C23-A885-30C19AD3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A94EBCC-1948-4710-9283-F4FBF7B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0F76EDF-1AE4-40E7-973E-166A1347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45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ED29598-7CE7-4B1E-93DE-67FF352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E6B719B-40D6-4A62-A9F8-B45983CD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802DC86-F918-484D-8CB4-7D489FDD8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05B0-3541-4C84-8C6D-672F8F2B6A49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F258CAE-1D7E-44B1-BE92-1E14141DA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2E481A1-69AC-4FEE-9747-FD2DBBC9A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723F-A7A6-44B0-BB88-DCB5DBA61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4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CA4F07-8CE8-4E60-9AEB-CE29DFD2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fr-FR" sz="6700" dirty="0" smtClean="0"/>
              <a:t>Formation en </a:t>
            </a:r>
            <a:r>
              <a:rPr lang="fr-FR" sz="6700" dirty="0"/>
              <a:t>STATA</a:t>
            </a:r>
            <a:r>
              <a:rPr lang="fr-FR" dirty="0"/>
              <a:t/>
            </a:r>
            <a:br>
              <a:rPr lang="fr-FR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9012D9F-5D6C-4A03-8B9A-865D1B90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040" y="4952999"/>
            <a:ext cx="5516880" cy="1626867"/>
          </a:xfrm>
        </p:spPr>
        <p:txBody>
          <a:bodyPr>
            <a:normAutofit/>
          </a:bodyPr>
          <a:lstStyle/>
          <a:p>
            <a:r>
              <a:rPr lang="fr-FR" sz="2000" i="1" dirty="0"/>
              <a:t>Mouhamed </a:t>
            </a:r>
            <a:r>
              <a:rPr lang="fr-FR" sz="2000" i="1" dirty="0" err="1"/>
              <a:t>Rassoul</a:t>
            </a:r>
            <a:r>
              <a:rPr lang="fr-FR" sz="2000" i="1" dirty="0"/>
              <a:t> </a:t>
            </a:r>
            <a:r>
              <a:rPr lang="fr-FR" sz="2000" i="1" dirty="0" smtClean="0"/>
              <a:t>SY</a:t>
            </a:r>
          </a:p>
          <a:p>
            <a:r>
              <a:rPr lang="fr-FR" sz="2000" i="1" dirty="0" smtClean="0"/>
              <a:t>Aboubacar </a:t>
            </a:r>
            <a:r>
              <a:rPr lang="fr-FR" sz="2000" i="1" dirty="0" err="1" smtClean="0"/>
              <a:t>Hema</a:t>
            </a:r>
            <a:endParaRPr lang="fr-FR" sz="2000" i="1" dirty="0"/>
          </a:p>
          <a:p>
            <a:r>
              <a:rPr lang="fr-FR" sz="2000" i="1" dirty="0" smtClean="0"/>
              <a:t>Statisticiens</a:t>
            </a:r>
            <a:endParaRPr lang="fr-FR" sz="2000" i="1" dirty="0"/>
          </a:p>
        </p:txBody>
      </p:sp>
      <p:pic>
        <p:nvPicPr>
          <p:cNvPr id="4" name="Image 3" descr="INFOPOL - Bureau d'analyses macro-economiques">
            <a:extLst>
              <a:ext uri="{FF2B5EF4-FFF2-40B4-BE49-F238E27FC236}">
                <a16:creationId xmlns:a16="http://schemas.microsoft.com/office/drawing/2014/main" xmlns="" id="{AA92BB87-A13C-43B6-893C-139C1E00F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07" y="683895"/>
            <a:ext cx="3173413" cy="10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C780C88F-1BEA-42B9-9082-244487301A39}"/>
              </a:ext>
            </a:extLst>
          </p:cNvPr>
          <p:cNvSpPr txBox="1">
            <a:spLocks/>
          </p:cNvSpPr>
          <p:nvPr/>
        </p:nvSpPr>
        <p:spPr>
          <a:xfrm>
            <a:off x="1524000" y="3695223"/>
            <a:ext cx="9144000" cy="12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Session 1 : Introduction et prise en main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14698A3-CC5D-4D4C-B96F-E3CC83DAD233}"/>
              </a:ext>
            </a:extLst>
          </p:cNvPr>
          <p:cNvSpPr txBox="1">
            <a:spLocks/>
          </p:cNvSpPr>
          <p:nvPr/>
        </p:nvSpPr>
        <p:spPr>
          <a:xfrm>
            <a:off x="441960" y="6294120"/>
            <a:ext cx="5577840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32325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6734D6C-7A08-434E-9C27-FF45859A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90805"/>
            <a:ext cx="10911840" cy="10217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7. Syntaxe de Stata (Système de commandes)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DE2F3D2-2430-4F9A-BF07-17653BE2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71600"/>
            <a:ext cx="6400800" cy="5288280"/>
          </a:xfr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Arial Narrow" panose="020B0606020202030204" pitchFamily="34" charset="0"/>
              </a:rPr>
              <a:t>Les </a:t>
            </a:r>
            <a:r>
              <a:rPr lang="en-US" dirty="0" err="1">
                <a:latin typeface="Arial Narrow" panose="020B0606020202030204" pitchFamily="34" charset="0"/>
              </a:rPr>
              <a:t>commandes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sont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sensibles</a:t>
            </a:r>
            <a:r>
              <a:rPr lang="en-US" dirty="0">
                <a:latin typeface="Arial Narrow" panose="020B0606020202030204" pitchFamily="34" charset="0"/>
              </a:rPr>
              <a:t> à la </a:t>
            </a:r>
            <a:r>
              <a:rPr lang="en-US" dirty="0" err="1">
                <a:latin typeface="Arial Narrow" panose="020B0606020202030204" pitchFamily="34" charset="0"/>
              </a:rPr>
              <a:t>casse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Nom de variables </a:t>
            </a:r>
            <a:r>
              <a:rPr lang="en-US" dirty="0" err="1">
                <a:latin typeface="Arial Narrow" panose="020B0606020202030204" pitchFamily="34" charset="0"/>
              </a:rPr>
              <a:t>saisis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doivent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exactement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correspondre</a:t>
            </a:r>
            <a:r>
              <a:rPr lang="en-US" dirty="0">
                <a:latin typeface="Arial Narrow" panose="020B0606020202030204" pitchFamily="34" charset="0"/>
              </a:rPr>
              <a:t> à </a:t>
            </a:r>
            <a:r>
              <a:rPr lang="en-US" dirty="0" err="1">
                <a:latin typeface="Arial Narrow" panose="020B0606020202030204" pitchFamily="34" charset="0"/>
              </a:rPr>
              <a:t>celles</a:t>
            </a:r>
            <a:r>
              <a:rPr lang="en-US" dirty="0">
                <a:latin typeface="Arial Narrow" panose="020B0606020202030204" pitchFamily="34" charset="0"/>
              </a:rPr>
              <a:t> de la </a:t>
            </a:r>
            <a:r>
              <a:rPr lang="en-US" dirty="0" err="1">
                <a:latin typeface="Arial Narrow" panose="020B0606020202030204" pitchFamily="34" charset="0"/>
              </a:rPr>
              <a:t>liste</a:t>
            </a:r>
            <a:r>
              <a:rPr lang="en-US" dirty="0">
                <a:latin typeface="Arial Narrow" panose="020B0606020202030204" pitchFamily="34" charset="0"/>
              </a:rPr>
              <a:t> des variables (C)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Commandes toujours en </a:t>
            </a:r>
            <a:r>
              <a:rPr lang="fr-FR" dirty="0" err="1">
                <a:latin typeface="Arial Narrow" panose="020B0606020202030204" pitchFamily="34" charset="0"/>
              </a:rPr>
              <a:t>miniscule</a:t>
            </a:r>
            <a:endParaRPr lang="fr-FR" dirty="0">
              <a:latin typeface="Arial Narrow" panose="020B060602020203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</a:rPr>
              <a:t>Syntaxe : </a:t>
            </a:r>
            <a:r>
              <a:rPr lang="fr-FR" b="1" dirty="0">
                <a:latin typeface="Arial Narrow" panose="020B0606020202030204" pitchFamily="34" charset="0"/>
              </a:rPr>
              <a:t>commande variable (expression), option</a:t>
            </a:r>
          </a:p>
          <a:p>
            <a:pPr lvl="0"/>
            <a:r>
              <a:rPr lang="en-US" b="1" dirty="0">
                <a:solidFill>
                  <a:srgbClr val="00B0F0"/>
                </a:solidFill>
                <a:latin typeface="Arial Narrow" panose="020B0606020202030204" pitchFamily="34" charset="0"/>
              </a:rPr>
              <a:t>by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exécution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commandes</a:t>
            </a:r>
            <a:r>
              <a:rPr lang="en-US" dirty="0">
                <a:latin typeface="Arial Narrow" panose="020B0606020202030204" pitchFamily="34" charset="0"/>
              </a:rPr>
              <a:t> par </a:t>
            </a:r>
            <a:r>
              <a:rPr lang="en-US" dirty="0" err="1">
                <a:latin typeface="Arial Narrow" panose="020B0606020202030204" pitchFamily="34" charset="0"/>
              </a:rPr>
              <a:t>groupes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d’intérêt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plutôt</a:t>
            </a:r>
            <a:r>
              <a:rPr lang="en-US" dirty="0">
                <a:latin typeface="Arial Narrow" panose="020B0606020202030204" pitchFamily="34" charset="0"/>
              </a:rPr>
              <a:t> que pour </a:t>
            </a:r>
            <a:r>
              <a:rPr lang="en-US" dirty="0" err="1">
                <a:latin typeface="Arial Narrow" panose="020B0606020202030204" pitchFamily="34" charset="0"/>
              </a:rPr>
              <a:t>toute</a:t>
            </a:r>
            <a:r>
              <a:rPr lang="en-US" dirty="0">
                <a:latin typeface="Arial Narrow" panose="020B0606020202030204" pitchFamily="34" charset="0"/>
              </a:rPr>
              <a:t> la base</a:t>
            </a:r>
            <a:endParaRPr lang="fr-FR" dirty="0">
              <a:latin typeface="Arial Narrow" panose="020B0606020202030204" pitchFamily="34" charset="0"/>
            </a:endParaRPr>
          </a:p>
          <a:p>
            <a:pPr lvl="2"/>
            <a:r>
              <a:rPr lang="en-US" sz="2400" i="1" dirty="0">
                <a:latin typeface="Arial Narrow" panose="020B0606020202030204" pitchFamily="34" charset="0"/>
              </a:rPr>
              <a:t>Ex: by sex : sum </a:t>
            </a:r>
            <a:r>
              <a:rPr lang="en-US" sz="2400" i="1" dirty="0" err="1">
                <a:latin typeface="Arial Narrow" panose="020B0606020202030204" pitchFamily="34" charset="0"/>
              </a:rPr>
              <a:t>revenu</a:t>
            </a:r>
            <a:endParaRPr lang="fr-FR" sz="2400" i="1" dirty="0">
              <a:latin typeface="Arial Narrow" panose="020B0606020202030204" pitchFamily="34" charset="0"/>
            </a:endParaRPr>
          </a:p>
          <a:p>
            <a:pPr lvl="0"/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if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fr-FR" dirty="0">
                <a:latin typeface="Arial Narrow" panose="020B0606020202030204" pitchFamily="34" charset="0"/>
              </a:rPr>
              <a:t>ajoute une condition à la commande</a:t>
            </a:r>
          </a:p>
          <a:p>
            <a:pPr lvl="2"/>
            <a:r>
              <a:rPr lang="en-US" sz="2400" i="1" dirty="0">
                <a:latin typeface="Arial Narrow" panose="020B0606020202030204" pitchFamily="34" charset="0"/>
              </a:rPr>
              <a:t>e.g. gen </a:t>
            </a:r>
            <a:r>
              <a:rPr lang="en-US" sz="2400" i="1" dirty="0" err="1">
                <a:latin typeface="Arial Narrow" panose="020B0606020202030204" pitchFamily="34" charset="0"/>
              </a:rPr>
              <a:t>variablename</a:t>
            </a:r>
            <a:r>
              <a:rPr lang="en-US" sz="2400" i="1" dirty="0">
                <a:latin typeface="Arial Narrow" panose="020B0606020202030204" pitchFamily="34" charset="0"/>
              </a:rPr>
              <a:t> = 1 if sex==2 </a:t>
            </a:r>
          </a:p>
          <a:p>
            <a:pPr lvl="2"/>
            <a:r>
              <a:rPr lang="en-US" sz="2400" dirty="0">
                <a:latin typeface="Arial Narrow" panose="020B0606020202030204" pitchFamily="34" charset="0"/>
              </a:rPr>
              <a:t>i.e. </a:t>
            </a:r>
            <a:r>
              <a:rPr lang="fr-FR" sz="2400" dirty="0">
                <a:latin typeface="Arial Narrow" panose="020B0606020202030204" pitchFamily="34" charset="0"/>
              </a:rPr>
              <a:t>stata exécute la commande juste pour une partie de la base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6DB2E71A-18D0-4939-85E1-E36ECC8BC628}"/>
              </a:ext>
            </a:extLst>
          </p:cNvPr>
          <p:cNvSpPr txBox="1">
            <a:spLocks/>
          </p:cNvSpPr>
          <p:nvPr/>
        </p:nvSpPr>
        <p:spPr>
          <a:xfrm>
            <a:off x="7162800" y="1371599"/>
            <a:ext cx="4358640" cy="326136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u="sng" dirty="0" err="1"/>
              <a:t>Opérateurs</a:t>
            </a:r>
            <a:r>
              <a:rPr lang="en-US" b="1" u="sng" dirty="0"/>
              <a:t> Stata : </a:t>
            </a:r>
          </a:p>
          <a:p>
            <a:pPr lvl="1"/>
            <a:r>
              <a:rPr lang="en-US" i="1" dirty="0"/>
              <a:t>Et</a:t>
            </a:r>
            <a:r>
              <a:rPr lang="en-US" dirty="0"/>
              <a:t> 		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Ou</a:t>
            </a:r>
            <a:r>
              <a:rPr lang="en-US" dirty="0"/>
              <a:t> 		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Égal</a:t>
            </a:r>
            <a:r>
              <a:rPr lang="en-US" i="1" dirty="0"/>
              <a:t> à		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Différent</a:t>
            </a:r>
            <a:r>
              <a:rPr lang="en-US" i="1" dirty="0"/>
              <a:t> de	</a:t>
            </a:r>
            <a:r>
              <a:rPr lang="en-US" b="1" dirty="0">
                <a:solidFill>
                  <a:srgbClr val="FF0000"/>
                </a:solidFill>
              </a:rPr>
              <a:t>!=  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~=</a:t>
            </a:r>
            <a:r>
              <a:rPr lang="en-US" b="1" dirty="0"/>
              <a:t>)</a:t>
            </a:r>
            <a:endParaRPr lang="fr-FR" b="1" dirty="0"/>
          </a:p>
          <a:p>
            <a:pPr lvl="1"/>
            <a:r>
              <a:rPr lang="en-US" i="1" dirty="0" err="1"/>
              <a:t>Inférieur</a:t>
            </a:r>
            <a:r>
              <a:rPr lang="en-US" i="1" dirty="0"/>
              <a:t> à	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Inférieur</a:t>
            </a:r>
            <a:r>
              <a:rPr lang="en-US" i="1" dirty="0"/>
              <a:t> </a:t>
            </a:r>
            <a:r>
              <a:rPr lang="en-US" i="1" dirty="0" err="1"/>
              <a:t>ou</a:t>
            </a:r>
            <a:r>
              <a:rPr lang="en-US" i="1" dirty="0"/>
              <a:t> </a:t>
            </a:r>
            <a:r>
              <a:rPr lang="en-US" i="1" dirty="0" err="1"/>
              <a:t>égal</a:t>
            </a:r>
            <a:r>
              <a:rPr lang="en-US" i="1" dirty="0"/>
              <a:t> à </a:t>
            </a:r>
            <a:r>
              <a:rPr lang="en-US" b="1" dirty="0">
                <a:solidFill>
                  <a:srgbClr val="FF0000"/>
                </a:solidFill>
              </a:rPr>
              <a:t>&lt;=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Supérieur</a:t>
            </a:r>
            <a:r>
              <a:rPr lang="en-US" i="1" dirty="0"/>
              <a:t> à</a:t>
            </a: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en-US" i="1" dirty="0" err="1"/>
              <a:t>Supérieur</a:t>
            </a:r>
            <a:r>
              <a:rPr lang="en-US" i="1" dirty="0"/>
              <a:t> </a:t>
            </a:r>
            <a:r>
              <a:rPr lang="en-US" i="1" dirty="0" err="1"/>
              <a:t>ou</a:t>
            </a:r>
            <a:r>
              <a:rPr lang="en-US" i="1" dirty="0"/>
              <a:t> </a:t>
            </a:r>
            <a:r>
              <a:rPr lang="en-US" i="1" dirty="0" err="1"/>
              <a:t>égal</a:t>
            </a:r>
            <a:r>
              <a:rPr lang="en-US" i="1" dirty="0"/>
              <a:t> à </a:t>
            </a:r>
            <a:r>
              <a:rPr lang="en-US" b="1" dirty="0">
                <a:solidFill>
                  <a:srgbClr val="FF0000"/>
                </a:solidFill>
              </a:rPr>
              <a:t>&gt;=</a:t>
            </a:r>
            <a:r>
              <a:rPr lang="en-US" dirty="0"/>
              <a:t>		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A1B6B3-625C-48B7-8B6B-3F0CC1185AB7}"/>
              </a:ext>
            </a:extLst>
          </p:cNvPr>
          <p:cNvSpPr/>
          <p:nvPr/>
        </p:nvSpPr>
        <p:spPr>
          <a:xfrm>
            <a:off x="7147560" y="4739640"/>
            <a:ext cx="4373880" cy="1785104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200" b="1" u="sng" dirty="0" err="1"/>
              <a:t>Données</a:t>
            </a:r>
            <a:r>
              <a:rPr lang="en-US" sz="2200" b="1" u="sng" dirty="0"/>
              <a:t> </a:t>
            </a:r>
            <a:r>
              <a:rPr lang="en-US" sz="2200" b="1" u="sng" dirty="0" err="1"/>
              <a:t>manquantes</a:t>
            </a:r>
            <a:r>
              <a:rPr lang="en-US" sz="2200" dirty="0"/>
              <a:t> “missing”</a:t>
            </a:r>
            <a:endParaRPr lang="fr-FR" sz="2200" dirty="0"/>
          </a:p>
          <a:p>
            <a:pPr lvl="0"/>
            <a:r>
              <a:rPr lang="en-US" sz="2200" dirty="0" err="1"/>
              <a:t>Représentées</a:t>
            </a:r>
            <a:r>
              <a:rPr lang="en-US" sz="2200" dirty="0"/>
              <a:t> par un point (.) </a:t>
            </a:r>
          </a:p>
          <a:p>
            <a:pPr lvl="0"/>
            <a:r>
              <a:rPr lang="fr-FR" sz="2200" dirty="0"/>
              <a:t>Pour les spécifier, utiliser :</a:t>
            </a:r>
          </a:p>
          <a:p>
            <a:pPr lvl="1"/>
            <a:r>
              <a:rPr lang="en-US" sz="2200" i="1" dirty="0" err="1"/>
              <a:t>variablename</a:t>
            </a:r>
            <a:r>
              <a:rPr lang="en-US" sz="2200" i="1" dirty="0"/>
              <a:t>==.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i="1" dirty="0"/>
              <a:t>missing(</a:t>
            </a:r>
            <a:r>
              <a:rPr lang="en-US" sz="2200" i="1" dirty="0" err="1"/>
              <a:t>variablename</a:t>
            </a:r>
            <a:r>
              <a:rPr lang="en-US" sz="2200" i="1" dirty="0"/>
              <a:t>)</a:t>
            </a:r>
            <a:endParaRPr lang="fr-FR" sz="2200" i="1" dirty="0"/>
          </a:p>
        </p:txBody>
      </p:sp>
    </p:spTree>
    <p:extLst>
      <p:ext uri="{BB962C8B-B14F-4D97-AF65-F5344CB8AC3E}">
        <p14:creationId xmlns:p14="http://schemas.microsoft.com/office/powerpoint/2010/main" val="85743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FBBEEA-A417-4372-892C-3C5C496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sz="49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8. Importation de données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5CBEB058-1494-4A5D-9481-AD2A69A8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74056"/>
            <a:ext cx="6048465" cy="548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8A1E8C1-AAEC-4AC3-9985-3454A120792E}"/>
              </a:ext>
            </a:extLst>
          </p:cNvPr>
          <p:cNvSpPr txBox="1"/>
          <p:nvPr/>
        </p:nvSpPr>
        <p:spPr>
          <a:xfrm>
            <a:off x="6507480" y="1706880"/>
            <a:ext cx="4846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1. Version clique-bouton ou (assistée)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33371C8A-A2AD-4BA0-B13B-8A79CEBE3371}"/>
              </a:ext>
            </a:extLst>
          </p:cNvPr>
          <p:cNvCxnSpPr>
            <a:cxnSpLocks/>
          </p:cNvCxnSpPr>
          <p:nvPr/>
        </p:nvCxnSpPr>
        <p:spPr>
          <a:xfrm flipH="1">
            <a:off x="6048464" y="2076212"/>
            <a:ext cx="459016" cy="396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E203E5B1-3641-4238-9F67-FA2D58CD84B6}"/>
              </a:ext>
            </a:extLst>
          </p:cNvPr>
          <p:cNvSpPr txBox="1"/>
          <p:nvPr/>
        </p:nvSpPr>
        <p:spPr>
          <a:xfrm>
            <a:off x="6507480" y="2989942"/>
            <a:ext cx="498348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2. Il existe également une version commande (code)</a:t>
            </a:r>
          </a:p>
          <a:p>
            <a:r>
              <a:rPr lang="fr-FR" dirty="0"/>
              <a:t>Exemple : </a:t>
            </a:r>
          </a:p>
          <a:p>
            <a:r>
              <a:rPr lang="fr-FR" i="1" dirty="0"/>
              <a:t>import </a:t>
            </a:r>
            <a:r>
              <a:rPr lang="fr-FR" i="1" dirty="0" err="1"/>
              <a:t>excel</a:t>
            </a:r>
            <a:r>
              <a:rPr lang="fr-FR" i="1" dirty="0"/>
              <a:t> "C:\Users\Rassoul\OneDrive\MielAnacarde\ BaseCDD.xlsx", </a:t>
            </a:r>
            <a:r>
              <a:rPr lang="fr-FR" i="1" dirty="0" err="1"/>
              <a:t>sheet</a:t>
            </a:r>
            <a:r>
              <a:rPr lang="fr-FR" i="1" dirty="0"/>
              <a:t>("</a:t>
            </a:r>
            <a:r>
              <a:rPr lang="fr-FR" i="1" dirty="0" err="1"/>
              <a:t>survey</a:t>
            </a:r>
            <a:r>
              <a:rPr lang="fr-FR" i="1" dirty="0"/>
              <a:t>") </a:t>
            </a:r>
            <a:r>
              <a:rPr lang="fr-FR" i="1" dirty="0" err="1"/>
              <a:t>firstrow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4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25558A-6C7B-4621-9446-5D75A1E2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2720" cy="10217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9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9. Astuces Stata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82AE2E-547F-4496-9AA8-97466AA9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n’a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jamais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Lorsque vous recevez un message d'erreur, essayez de trouver la source de votre erreur. vérifiez trois fois votre syntaxe pour voir si vous avez commis des erreurs; parce que Stata a toujours raison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noms de variables doivent commencer par des lettres ou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underscores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 peuvent pas commencer par des chiffres)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les .do files,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remarquerez les différentes couleurs du texte dans le fichier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indique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commentaires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indique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mots-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clés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Stata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guillemets “”, tells que le repertoire de travail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variables string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indique tout le reste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312D43-73A1-4718-8012-363C369F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2075"/>
          </a:xfrm>
        </p:spPr>
        <p:txBody>
          <a:bodyPr>
            <a:normAutofit/>
          </a:bodyPr>
          <a:lstStyle/>
          <a:p>
            <a:r>
              <a:rPr lang="fr-FR" sz="4800" dirty="0">
                <a:latin typeface="Arial Narrow" panose="020B0606020202030204" pitchFamily="34" charset="0"/>
              </a:rPr>
              <a:t>Et vous,</a:t>
            </a:r>
            <a:br>
              <a:rPr lang="fr-FR" sz="4800" dirty="0">
                <a:latin typeface="Arial Narrow" panose="020B0606020202030204" pitchFamily="34" charset="0"/>
              </a:rPr>
            </a:br>
            <a:r>
              <a:rPr lang="fr-FR" sz="4800" dirty="0">
                <a:latin typeface="Arial Narrow" panose="020B0606020202030204" pitchFamily="34" charset="0"/>
              </a:rPr>
              <a:t> 	Que vous inspire cette session ? </a:t>
            </a:r>
            <a:br>
              <a:rPr lang="fr-FR" sz="4800" dirty="0">
                <a:latin typeface="Arial Narrow" panose="020B0606020202030204" pitchFamily="34" charset="0"/>
              </a:rPr>
            </a:br>
            <a:endParaRPr lang="fr-FR" sz="4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5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AB6108-2766-4263-A41C-D16B5669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 de la « </a:t>
            </a:r>
            <a:r>
              <a:rPr lang="fr-FR" b="1" i="1" dirty="0"/>
              <a:t>Session 1 : prise en main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939386-49E8-46BB-B828-264AF9A8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368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C’est quoi Stata ?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Types de fichiers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Fenêtre Stata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Création de do-file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Spécification du répertoire de travail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Ouverture et enregistrement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Syntaxe Stata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0070C0"/>
                </a:solidFill>
                <a:latin typeface="Arial Narrow" panose="020B0606020202030204" pitchFamily="34" charset="0"/>
              </a:rPr>
              <a:t>Astuces Stata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FC9188E-3A5F-409B-8ED4-FEECCB83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03" y="2467928"/>
            <a:ext cx="439930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51761E-247E-4CED-A75F-802EBCAE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45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/>
              <a:t>1. CNI de Stata </a:t>
            </a:r>
            <a:r>
              <a:rPr lang="fr-FR" b="1" dirty="0">
                <a:sym typeface="Wingdings" panose="05000000000000000000" pitchFamily="2" charset="2"/>
              </a:rPr>
              <a:t>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A5910A3-AA47-4841-B5D3-1B162E05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Logiciel complet (gestion, analyse, visualisation de données)</a:t>
            </a:r>
          </a:p>
          <a:p>
            <a:r>
              <a:rPr lang="fr-FR" dirty="0">
                <a:latin typeface="Arial Narrow" panose="020B0606020202030204" pitchFamily="34" charset="0"/>
              </a:rPr>
              <a:t>Logiciel de référence en économétrie, épidémiologie et traitement d'enquête</a:t>
            </a:r>
          </a:p>
          <a:p>
            <a:r>
              <a:rPr lang="fr-FR" dirty="0">
                <a:latin typeface="Arial Narrow" panose="020B0606020202030204" pitchFamily="34" charset="0"/>
              </a:rPr>
              <a:t>Version actuelle : 16</a:t>
            </a:r>
          </a:p>
          <a:p>
            <a:r>
              <a:rPr lang="fr-FR" dirty="0">
                <a:latin typeface="Arial Narrow" panose="020B0606020202030204" pitchFamily="34" charset="0"/>
              </a:rPr>
              <a:t>Environnements compatibles : Windows, Mac, Linux</a:t>
            </a:r>
          </a:p>
          <a:p>
            <a:r>
              <a:rPr lang="fr-FR" dirty="0">
                <a:latin typeface="Arial Narrow" panose="020B0606020202030204" pitchFamily="34" charset="0"/>
              </a:rPr>
              <a:t>Rapide et adapté à la puissance des machines et au volume de données à traiter (Stata IC/SE/MP) :</a:t>
            </a: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Stata/IC : Stata pour des jeux de données de taille moyenne</a:t>
            </a: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Stata/SE : Stata pour des jeux de données volumineux</a:t>
            </a: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Stata/MP : La version la plus rapide de Stata (pour dual-</a:t>
            </a:r>
            <a:r>
              <a:rPr lang="fr-FR" dirty="0" err="1">
                <a:latin typeface="Arial Narrow" panose="020B0606020202030204" pitchFamily="34" charset="0"/>
              </a:rPr>
              <a:t>core</a:t>
            </a:r>
            <a:r>
              <a:rPr lang="fr-FR" dirty="0">
                <a:latin typeface="Arial Narrow" panose="020B0606020202030204" pitchFamily="34" charset="0"/>
              </a:rPr>
              <a:t> et ordinateur </a:t>
            </a:r>
            <a:r>
              <a:rPr lang="fr-FR" dirty="0" err="1">
                <a:latin typeface="Arial Narrow" panose="020B0606020202030204" pitchFamily="34" charset="0"/>
              </a:rPr>
              <a:t>multicore</a:t>
            </a:r>
            <a:r>
              <a:rPr lang="fr-FR" dirty="0">
                <a:latin typeface="Arial Narrow" panose="020B0606020202030204" pitchFamily="34" charset="0"/>
              </a:rPr>
              <a:t>/multiprocesseur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5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5486B8-3645-4FCF-92AE-10BCDF10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/>
              <a:t>2. Types/formats de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3FC7A2-D1F2-4F20-85B0-84746A82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41120"/>
            <a:ext cx="10881360" cy="53644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rial Narrow" panose="020B0606020202030204" pitchFamily="34" charset="0"/>
              </a:rPr>
              <a:t>03 types 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en-US" b="1" u="sng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Fichiers</a:t>
            </a:r>
            <a:r>
              <a:rPr lang="en-US" b="1" u="sng" dirty="0">
                <a:solidFill>
                  <a:srgbClr val="0070C0"/>
                </a:solidFill>
                <a:latin typeface="Arial Narrow" panose="020B0606020202030204" pitchFamily="34" charset="0"/>
              </a:rPr>
              <a:t> de </a:t>
            </a:r>
            <a:r>
              <a:rPr lang="en-US" b="1" u="sng" dirty="0" err="1">
                <a:solidFill>
                  <a:srgbClr val="0070C0"/>
                </a:solidFill>
                <a:latin typeface="Arial Narrow" panose="020B0606020202030204" pitchFamily="34" charset="0"/>
              </a:rPr>
              <a:t>données</a:t>
            </a:r>
            <a:r>
              <a:rPr lang="en-US" b="1" u="sng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– (extension </a:t>
            </a:r>
            <a:r>
              <a:rPr lang="en-US" b="1" i="1" dirty="0">
                <a:latin typeface="Arial Narrow" panose="020B0606020202030204" pitchFamily="34" charset="0"/>
              </a:rPr>
              <a:t>.</a:t>
            </a:r>
            <a:r>
              <a:rPr lang="en-US" b="1" i="1" dirty="0" err="1">
                <a:latin typeface="Arial Narrow" panose="020B0606020202030204" pitchFamily="34" charset="0"/>
              </a:rPr>
              <a:t>dta</a:t>
            </a:r>
            <a:r>
              <a:rPr lang="en-US" dirty="0">
                <a:latin typeface="Arial Narrow" panose="020B0606020202030204" pitchFamily="34" charset="0"/>
              </a:rPr>
              <a:t>); </a:t>
            </a:r>
            <a:r>
              <a:rPr lang="en-US" dirty="0" err="1">
                <a:latin typeface="Arial Narrow" panose="020B0606020202030204" pitchFamily="34" charset="0"/>
              </a:rPr>
              <a:t>contiennent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nos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données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en-US" b="1" u="sng" dirty="0">
                <a:solidFill>
                  <a:srgbClr val="0070C0"/>
                </a:solidFill>
                <a:latin typeface="Arial Narrow" panose="020B0606020202030204" pitchFamily="34" charset="0"/>
              </a:rPr>
              <a:t>Do files </a:t>
            </a:r>
            <a:r>
              <a:rPr lang="en-US" dirty="0">
                <a:latin typeface="Arial Narrow" panose="020B0606020202030204" pitchFamily="34" charset="0"/>
              </a:rPr>
              <a:t>– (extension </a:t>
            </a:r>
            <a:r>
              <a:rPr lang="en-US" b="1" i="1" dirty="0">
                <a:latin typeface="Arial Narrow" panose="020B0606020202030204" pitchFamily="34" charset="0"/>
              </a:rPr>
              <a:t>.do</a:t>
            </a:r>
            <a:r>
              <a:rPr lang="en-US" dirty="0">
                <a:latin typeface="Arial Narrow" panose="020B0606020202030204" pitchFamily="34" charset="0"/>
              </a:rPr>
              <a:t>); conserver les codes de </a:t>
            </a:r>
            <a:r>
              <a:rPr lang="en-US" dirty="0" err="1">
                <a:latin typeface="Arial Narrow" panose="020B0606020202030204" pitchFamily="34" charset="0"/>
              </a:rPr>
              <a:t>commandes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endParaRPr lang="fr-FR" dirty="0">
              <a:latin typeface="Arial Narrow" panose="020B0606020202030204" pitchFamily="34" charset="0"/>
            </a:endParaRPr>
          </a:p>
          <a:p>
            <a:pPr lvl="2"/>
            <a:r>
              <a:rPr lang="en-US" dirty="0" err="1">
                <a:latin typeface="Arial Narrow" panose="020B0606020202030204" pitchFamily="34" charset="0"/>
              </a:rPr>
              <a:t>Utilité</a:t>
            </a:r>
            <a:r>
              <a:rPr lang="en-US" dirty="0">
                <a:latin typeface="Arial Narrow" panose="020B0606020202030204" pitchFamily="34" charset="0"/>
              </a:rPr>
              <a:t> : </a:t>
            </a:r>
            <a:r>
              <a:rPr lang="en-US" dirty="0" err="1">
                <a:latin typeface="Arial Narrow" panose="020B0606020202030204" pitchFamily="34" charset="0"/>
              </a:rPr>
              <a:t>pouvoir</a:t>
            </a:r>
            <a:r>
              <a:rPr lang="en-US" dirty="0">
                <a:latin typeface="Arial Narrow" panose="020B0606020202030204" pitchFamily="34" charset="0"/>
              </a:rPr>
              <a:t> se </a:t>
            </a:r>
            <a:r>
              <a:rPr lang="en-US" dirty="0" err="1">
                <a:latin typeface="Arial Narrow" panose="020B0606020202030204" pitchFamily="34" charset="0"/>
              </a:rPr>
              <a:t>référer</a:t>
            </a:r>
            <a:r>
              <a:rPr lang="en-US" dirty="0">
                <a:latin typeface="Arial Narrow" panose="020B0606020202030204" pitchFamily="34" charset="0"/>
              </a:rPr>
              <a:t> à </a:t>
            </a:r>
            <a:r>
              <a:rPr lang="en-US" dirty="0" err="1">
                <a:latin typeface="Arial Narrow" panose="020B0606020202030204" pitchFamily="34" charset="0"/>
              </a:rPr>
              <a:t>notre</a:t>
            </a:r>
            <a:r>
              <a:rPr lang="en-US" dirty="0">
                <a:latin typeface="Arial Narrow" panose="020B0606020202030204" pitchFamily="34" charset="0"/>
              </a:rPr>
              <a:t> travail </a:t>
            </a:r>
            <a:r>
              <a:rPr lang="en-US" dirty="0" err="1">
                <a:latin typeface="Arial Narrow" panose="020B0606020202030204" pitchFamily="34" charset="0"/>
              </a:rPr>
              <a:t>en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cas</a:t>
            </a:r>
            <a:r>
              <a:rPr lang="en-US" dirty="0">
                <a:latin typeface="Arial Narrow" panose="020B0606020202030204" pitchFamily="34" charset="0"/>
              </a:rPr>
              <a:t> de questions. </a:t>
            </a:r>
            <a:r>
              <a:rPr lang="en-US" dirty="0" err="1">
                <a:latin typeface="Arial Narrow" panose="020B0606020202030204" pitchFamily="34" charset="0"/>
              </a:rPr>
              <a:t>Permet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aussi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répliquer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l’analyses</a:t>
            </a:r>
            <a:r>
              <a:rPr lang="en-US" dirty="0">
                <a:latin typeface="Arial Narrow" panose="020B0606020202030204" pitchFamily="34" charset="0"/>
              </a:rPr>
              <a:t> etc.</a:t>
            </a:r>
          </a:p>
          <a:p>
            <a:pPr lvl="2"/>
            <a:endParaRPr lang="fr-FR" dirty="0">
              <a:latin typeface="Arial Narrow" panose="020B0606020202030204" pitchFamily="34" charset="0"/>
            </a:endParaRPr>
          </a:p>
          <a:p>
            <a:pPr lvl="2"/>
            <a:r>
              <a:rPr lang="fr-FR" dirty="0">
                <a:latin typeface="Arial Narrow" panose="020B0606020202030204" pitchFamily="34" charset="0"/>
              </a:rPr>
              <a:t>le fichier .do exécutable entier ou des parties en surbrillance du fichier .do en cliquant sur l'icône «</a:t>
            </a:r>
            <a:r>
              <a:rPr lang="fr-FR" dirty="0" err="1">
                <a:latin typeface="Arial Narrow" panose="020B0606020202030204" pitchFamily="34" charset="0"/>
              </a:rPr>
              <a:t>Execute</a:t>
            </a:r>
            <a:r>
              <a:rPr lang="fr-FR" dirty="0">
                <a:latin typeface="Arial Narrow" panose="020B0606020202030204" pitchFamily="34" charset="0"/>
              </a:rPr>
              <a:t> (do)» dans la barre d'outils ou en cliquant Ctrl + d.</a:t>
            </a:r>
            <a:r>
              <a:rPr lang="en-US" dirty="0">
                <a:latin typeface="Arial Narrow" panose="020B0606020202030204" pitchFamily="34" charset="0"/>
              </a:rPr>
              <a:t> </a:t>
            </a:r>
          </a:p>
          <a:p>
            <a:pPr lvl="2"/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en-US" b="1" u="sng" dirty="0" err="1">
                <a:solidFill>
                  <a:srgbClr val="0070C0"/>
                </a:solidFill>
                <a:latin typeface="Arial Narrow" panose="020B0606020202030204" pitchFamily="34" charset="0"/>
              </a:rPr>
              <a:t>Fichiers</a:t>
            </a:r>
            <a:r>
              <a:rPr lang="en-US" b="1" u="sng" dirty="0">
                <a:solidFill>
                  <a:srgbClr val="0070C0"/>
                </a:solidFill>
                <a:latin typeface="Arial Narrow" panose="020B0606020202030204" pitchFamily="34" charset="0"/>
              </a:rPr>
              <a:t> log</a:t>
            </a:r>
            <a:r>
              <a:rPr lang="en-US" b="1" u="sng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– (extension </a:t>
            </a:r>
            <a:r>
              <a:rPr lang="en-US" b="1" i="1" dirty="0">
                <a:latin typeface="Arial Narrow" panose="020B0606020202030204" pitchFamily="34" charset="0"/>
              </a:rPr>
              <a:t>.log</a:t>
            </a:r>
            <a:r>
              <a:rPr lang="en-US" dirty="0">
                <a:latin typeface="Arial Narrow" panose="020B0606020202030204" pitchFamily="34" charset="0"/>
              </a:rPr>
              <a:t>); </a:t>
            </a:r>
            <a:endParaRPr lang="fr-FR" dirty="0">
              <a:latin typeface="Arial Narrow" panose="020B0606020202030204" pitchFamily="34" charset="0"/>
            </a:endParaRPr>
          </a:p>
          <a:p>
            <a:pPr lvl="1"/>
            <a:r>
              <a:rPr lang="fr-FR" dirty="0">
                <a:latin typeface="Arial Narrow" panose="020B0606020202030204" pitchFamily="34" charset="0"/>
              </a:rPr>
              <a:t>Servent à conserver les commandes ainsi que les résultats du code exécuté. Très utile pour partager votre code et les résultats correspondants avec quelqu'un, ou vous référer à votre travail ultérieurement.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7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276FA6-F421-47B8-89C3-78E59C58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67" y="132057"/>
            <a:ext cx="10515600" cy="10928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>
                <a:latin typeface="Arial Narrow" panose="020B0606020202030204" pitchFamily="34" charset="0"/>
              </a:rPr>
              <a:t>3. Interface/fenêtre de Stata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87E625EE-DA22-4801-90A6-95440B985882}"/>
              </a:ext>
            </a:extLst>
          </p:cNvPr>
          <p:cNvGrpSpPr/>
          <p:nvPr/>
        </p:nvGrpSpPr>
        <p:grpSpPr>
          <a:xfrm>
            <a:off x="641486" y="1417320"/>
            <a:ext cx="10712314" cy="5075555"/>
            <a:chOff x="106680" y="0"/>
            <a:chExt cx="6529378" cy="319976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xmlns="" id="{A6D695C7-55E0-413E-8486-0CCCC4F7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8" y="0"/>
              <a:ext cx="5943600" cy="3199765"/>
            </a:xfrm>
            <a:prstGeom prst="rect">
              <a:avLst/>
            </a:prstGeom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xmlns="" id="{03778419-6DFE-4DF2-AF88-E0E325D2A041}"/>
                </a:ext>
              </a:extLst>
            </p:cNvPr>
            <p:cNvSpPr txBox="1"/>
            <p:nvPr/>
          </p:nvSpPr>
          <p:spPr>
            <a:xfrm>
              <a:off x="106680" y="1219200"/>
              <a:ext cx="29718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xmlns="" id="{DF9D8DC3-3A32-46A8-8D63-B53B2085DF0C}"/>
                </a:ext>
              </a:extLst>
            </p:cNvPr>
            <p:cNvSpPr txBox="1"/>
            <p:nvPr/>
          </p:nvSpPr>
          <p:spPr>
            <a:xfrm>
              <a:off x="1813560" y="1821180"/>
              <a:ext cx="2889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xmlns="" id="{3A79F9A0-B3C7-482E-B5C2-27C920B8EEA0}"/>
                </a:ext>
              </a:extLst>
            </p:cNvPr>
            <p:cNvSpPr txBox="1"/>
            <p:nvPr/>
          </p:nvSpPr>
          <p:spPr>
            <a:xfrm>
              <a:off x="5219700" y="1005840"/>
              <a:ext cx="28384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xmlns="" id="{DD67009C-26BE-46A9-8BA1-E14B64C24FAE}"/>
                </a:ext>
              </a:extLst>
            </p:cNvPr>
            <p:cNvSpPr txBox="1"/>
            <p:nvPr/>
          </p:nvSpPr>
          <p:spPr>
            <a:xfrm>
              <a:off x="1996440" y="2796540"/>
              <a:ext cx="2762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xmlns="" id="{E11527E0-D9B9-4891-8C70-8F58B0582946}"/>
                </a:ext>
              </a:extLst>
            </p:cNvPr>
            <p:cNvSpPr txBox="1"/>
            <p:nvPr/>
          </p:nvSpPr>
          <p:spPr>
            <a:xfrm>
              <a:off x="5273040" y="2331720"/>
              <a:ext cx="3016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8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276FA6-F421-47B8-89C3-78E59C58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10626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>
                <a:latin typeface="Arial Narrow" panose="020B0606020202030204" pitchFamily="34" charset="0"/>
              </a:rPr>
              <a:t>3. Interface/fenêtre de Stata (suite)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87E625EE-DA22-4801-90A6-95440B985882}"/>
              </a:ext>
            </a:extLst>
          </p:cNvPr>
          <p:cNvGrpSpPr/>
          <p:nvPr/>
        </p:nvGrpSpPr>
        <p:grpSpPr>
          <a:xfrm>
            <a:off x="412886" y="1417320"/>
            <a:ext cx="10712314" cy="5075555"/>
            <a:chOff x="106680" y="0"/>
            <a:chExt cx="6529378" cy="319976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xmlns="" id="{A6D695C7-55E0-413E-8486-0CCCC4F7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8" y="0"/>
              <a:ext cx="5943600" cy="3199765"/>
            </a:xfrm>
            <a:prstGeom prst="rect">
              <a:avLst/>
            </a:prstGeom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xmlns="" id="{03778419-6DFE-4DF2-AF88-E0E325D2A041}"/>
                </a:ext>
              </a:extLst>
            </p:cNvPr>
            <p:cNvSpPr txBox="1"/>
            <p:nvPr/>
          </p:nvSpPr>
          <p:spPr>
            <a:xfrm>
              <a:off x="106680" y="1219200"/>
              <a:ext cx="29718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xmlns="" id="{DF9D8DC3-3A32-46A8-8D63-B53B2085DF0C}"/>
                </a:ext>
              </a:extLst>
            </p:cNvPr>
            <p:cNvSpPr txBox="1"/>
            <p:nvPr/>
          </p:nvSpPr>
          <p:spPr>
            <a:xfrm>
              <a:off x="1813560" y="1821180"/>
              <a:ext cx="2889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xmlns="" id="{3A79F9A0-B3C7-482E-B5C2-27C920B8EEA0}"/>
                </a:ext>
              </a:extLst>
            </p:cNvPr>
            <p:cNvSpPr txBox="1"/>
            <p:nvPr/>
          </p:nvSpPr>
          <p:spPr>
            <a:xfrm>
              <a:off x="5219700" y="1005840"/>
              <a:ext cx="28384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xmlns="" id="{DD67009C-26BE-46A9-8BA1-E14B64C24FAE}"/>
                </a:ext>
              </a:extLst>
            </p:cNvPr>
            <p:cNvSpPr txBox="1"/>
            <p:nvPr/>
          </p:nvSpPr>
          <p:spPr>
            <a:xfrm>
              <a:off x="1996440" y="2796540"/>
              <a:ext cx="2762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xmlns="" id="{E11527E0-D9B9-4891-8C70-8F58B0582946}"/>
                </a:ext>
              </a:extLst>
            </p:cNvPr>
            <p:cNvSpPr txBox="1"/>
            <p:nvPr/>
          </p:nvSpPr>
          <p:spPr>
            <a:xfrm>
              <a:off x="5273040" y="2331720"/>
              <a:ext cx="3016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0874B52-ED17-4E6C-A9A4-E0460DECED4C}"/>
              </a:ext>
            </a:extLst>
          </p:cNvPr>
          <p:cNvSpPr/>
          <p:nvPr/>
        </p:nvSpPr>
        <p:spPr>
          <a:xfrm>
            <a:off x="172579" y="4345070"/>
            <a:ext cx="255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err="1">
                <a:solidFill>
                  <a:srgbClr val="FF0000"/>
                </a:solidFill>
              </a:rPr>
              <a:t>Historique</a:t>
            </a:r>
            <a:r>
              <a:rPr lang="en-US" b="1" i="1" u="sng" dirty="0">
                <a:solidFill>
                  <a:srgbClr val="FF0000"/>
                </a:solidFill>
              </a:rPr>
              <a:t> des </a:t>
            </a:r>
            <a:r>
              <a:rPr lang="en-US" b="1" i="1" u="sng" dirty="0" err="1">
                <a:solidFill>
                  <a:srgbClr val="FF0000"/>
                </a:solidFill>
              </a:rPr>
              <a:t>commandes</a:t>
            </a:r>
            <a:r>
              <a:rPr lang="en-US" b="1" i="1" u="sng" dirty="0">
                <a:solidFill>
                  <a:srgbClr val="FF0000"/>
                </a:solidFill>
              </a:rPr>
              <a:t> entrées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6DFA600-DB38-417A-9D0C-93018C9E5EE2}"/>
              </a:ext>
            </a:extLst>
          </p:cNvPr>
          <p:cNvSpPr/>
          <p:nvPr/>
        </p:nvSpPr>
        <p:spPr>
          <a:xfrm>
            <a:off x="4968474" y="4261567"/>
            <a:ext cx="255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Les </a:t>
            </a:r>
            <a:r>
              <a:rPr lang="en-US" b="1" i="1" u="sng" dirty="0" err="1">
                <a:solidFill>
                  <a:srgbClr val="FF0000"/>
                </a:solidFill>
              </a:rPr>
              <a:t>résultats</a:t>
            </a:r>
            <a:r>
              <a:rPr lang="en-US" b="1" i="1" u="sng" dirty="0">
                <a:solidFill>
                  <a:srgbClr val="FF0000"/>
                </a:solidFill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</a:rPr>
              <a:t>s’affichent</a:t>
            </a:r>
            <a:r>
              <a:rPr lang="en-US" b="1" i="1" u="sng" dirty="0">
                <a:solidFill>
                  <a:srgbClr val="FF0000"/>
                </a:solidFill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</a:rPr>
              <a:t>ici</a:t>
            </a:r>
            <a:r>
              <a:rPr lang="en-US" b="1" i="1" u="sng" dirty="0">
                <a:solidFill>
                  <a:srgbClr val="FF0000"/>
                </a:solidFill>
              </a:rPr>
              <a:t> !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0B6D86F-1584-4F80-B907-6BF27F4BE5E7}"/>
              </a:ext>
            </a:extLst>
          </p:cNvPr>
          <p:cNvSpPr/>
          <p:nvPr/>
        </p:nvSpPr>
        <p:spPr>
          <a:xfrm>
            <a:off x="4818309" y="5873142"/>
            <a:ext cx="255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Tape ta </a:t>
            </a:r>
            <a:r>
              <a:rPr lang="en-US" b="1" i="1" u="sng" dirty="0" err="1">
                <a:solidFill>
                  <a:srgbClr val="FF0000"/>
                </a:solidFill>
              </a:rPr>
              <a:t>commande</a:t>
            </a:r>
            <a:r>
              <a:rPr lang="en-US" b="1" i="1" u="sng" dirty="0">
                <a:solidFill>
                  <a:srgbClr val="FF0000"/>
                </a:solidFill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</a:rPr>
              <a:t>ici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5D52F24-F8ED-484C-8C7F-1A7150C86134}"/>
              </a:ext>
            </a:extLst>
          </p:cNvPr>
          <p:cNvSpPr/>
          <p:nvPr/>
        </p:nvSpPr>
        <p:spPr>
          <a:xfrm>
            <a:off x="8569819" y="3594097"/>
            <a:ext cx="255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err="1">
                <a:solidFill>
                  <a:srgbClr val="FF0000"/>
                </a:solidFill>
              </a:rPr>
              <a:t>Liste</a:t>
            </a:r>
            <a:r>
              <a:rPr lang="en-US" b="1" i="1" u="sng" dirty="0">
                <a:solidFill>
                  <a:srgbClr val="FF0000"/>
                </a:solidFill>
              </a:rPr>
              <a:t> des variables</a:t>
            </a:r>
            <a:endParaRPr lang="fr-FR" b="1" i="1" u="sng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6A12353-EE26-471E-8A9F-D1F0C3D7B888}"/>
              </a:ext>
            </a:extLst>
          </p:cNvPr>
          <p:cNvSpPr/>
          <p:nvPr/>
        </p:nvSpPr>
        <p:spPr>
          <a:xfrm>
            <a:off x="8888987" y="5829150"/>
            <a:ext cx="255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err="1">
                <a:solidFill>
                  <a:srgbClr val="FF0000"/>
                </a:solidFill>
              </a:rPr>
              <a:t>Propriétés</a:t>
            </a:r>
            <a:r>
              <a:rPr lang="en-US" b="1" i="1" u="sng" dirty="0">
                <a:solidFill>
                  <a:srgbClr val="FF0000"/>
                </a:solidFill>
              </a:rPr>
              <a:t> des </a:t>
            </a:r>
            <a:r>
              <a:rPr lang="en-US" b="1" i="1" u="sng" dirty="0" err="1">
                <a:solidFill>
                  <a:srgbClr val="FF0000"/>
                </a:solidFill>
              </a:rPr>
              <a:t>données</a:t>
            </a:r>
            <a:endParaRPr lang="fr-FR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3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B7C755-034A-4CB1-8DC8-97DE2B8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Arial Narrow" panose="020B0606020202030204" pitchFamily="34" charset="0"/>
                <a:ea typeface="+mn-ea"/>
                <a:cs typeface="+mn-cs"/>
              </a:rPr>
              <a:t>4. Répertoire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2AD84A-323D-461D-AE0A-CBA3FA12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417320"/>
            <a:ext cx="10866120" cy="4759643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latin typeface="Arial Narrow" panose="020B0606020202030204" pitchFamily="34" charset="0"/>
              </a:rPr>
              <a:t>Votre répertoire de travail est le chemin d'accès au dossier dans lequel vous voulez travailler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En général, par défaut, c’est le dossier </a:t>
            </a:r>
            <a:r>
              <a:rPr lang="fr-FR" i="1" dirty="0">
                <a:latin typeface="Arial Narrow" panose="020B0606020202030204" pitchFamily="34" charset="0"/>
              </a:rPr>
              <a:t>documents</a:t>
            </a:r>
          </a:p>
          <a:p>
            <a:pPr lvl="0"/>
            <a:endParaRPr lang="fr-FR" i="1" dirty="0">
              <a:latin typeface="Arial Narrow" panose="020B0606020202030204" pitchFamily="34" charset="0"/>
            </a:endParaRPr>
          </a:p>
          <a:p>
            <a:pPr lvl="0"/>
            <a:r>
              <a:rPr lang="en-US" dirty="0">
                <a:latin typeface="Arial Narrow" panose="020B0606020202030204" pitchFamily="34" charset="0"/>
              </a:rPr>
              <a:t>Pour </a:t>
            </a:r>
            <a:r>
              <a:rPr lang="en-US" dirty="0" err="1">
                <a:latin typeface="Arial Narrow" panose="020B0606020202030204" pitchFamily="34" charset="0"/>
              </a:rPr>
              <a:t>vérifier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votre</a:t>
            </a:r>
            <a:r>
              <a:rPr lang="en-US" dirty="0">
                <a:latin typeface="Arial Narrow" panose="020B0606020202030204" pitchFamily="34" charset="0"/>
              </a:rPr>
              <a:t> dossier de travail, taper </a:t>
            </a:r>
            <a:r>
              <a:rPr lang="en-US" i="1" dirty="0">
                <a:latin typeface="Arial Narrow" panose="020B0606020202030204" pitchFamily="34" charset="0"/>
              </a:rPr>
              <a:t>cd (change directory)</a:t>
            </a:r>
          </a:p>
          <a:p>
            <a:pPr lvl="0"/>
            <a:endParaRPr lang="fr-FR" i="1" dirty="0">
              <a:latin typeface="Arial Narrow" panose="020B0606020202030204" pitchFamily="34" charset="0"/>
            </a:endParaRPr>
          </a:p>
          <a:p>
            <a:pPr lvl="0"/>
            <a:r>
              <a:rPr lang="en-US" dirty="0">
                <a:latin typeface="Arial Narrow" panose="020B0606020202030204" pitchFamily="34" charset="0"/>
              </a:rPr>
              <a:t>Pour le changer, taper </a:t>
            </a:r>
            <a:r>
              <a:rPr lang="en-US" i="1" dirty="0">
                <a:latin typeface="Arial Narrow" panose="020B0606020202030204" pitchFamily="34" charset="0"/>
              </a:rPr>
              <a:t>cd 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fr-FR" dirty="0">
                <a:latin typeface="Arial Narrow" panose="020B0606020202030204" pitchFamily="34" charset="0"/>
              </a:rPr>
              <a:t>suivi du répertoire souhaité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Ex	 </a:t>
            </a:r>
            <a:r>
              <a:rPr lang="en-US" i="1" dirty="0">
                <a:latin typeface="Arial Narrow" panose="020B0606020202030204" pitchFamily="34" charset="0"/>
              </a:rPr>
              <a:t>cd " C:\Users\Rassoul\OneDrive\Stata training UGB”</a:t>
            </a:r>
          </a:p>
          <a:p>
            <a:pPr lvl="1"/>
            <a:endParaRPr lang="fr-FR" dirty="0">
              <a:latin typeface="Arial Narrow" panose="020B060602020203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</a:rPr>
              <a:t>Mieux vaut aller copier l’adresse (ou chemin d’accès) du dossier au lieu de le saisir (fastidieux + risques d’erreur)</a:t>
            </a:r>
          </a:p>
        </p:txBody>
      </p:sp>
    </p:spTree>
    <p:extLst>
      <p:ext uri="{BB962C8B-B14F-4D97-AF65-F5344CB8AC3E}">
        <p14:creationId xmlns:p14="http://schemas.microsoft.com/office/powerpoint/2010/main" val="343830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B7C755-034A-4CB1-8DC8-97DE2B8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29284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Arial Narrow" panose="020B0606020202030204" pitchFamily="34" charset="0"/>
                <a:ea typeface="+mn-ea"/>
                <a:cs typeface="+mn-cs"/>
              </a:rPr>
              <a:t>5. Ouverture et sauvegarde de 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2AD84A-323D-461D-AE0A-CBA3FA1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d’ouvrir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 sur Stata</a:t>
            </a:r>
          </a:p>
          <a:p>
            <a:pPr marL="514350" lvl="0" indent="-5143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l’icône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parcourir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chercher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</a:t>
            </a:r>
          </a:p>
          <a:p>
            <a:pPr lvl="1" algn="just">
              <a:lnSpc>
                <a:spcPct val="107000"/>
              </a:lnSpc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 File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choisir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OK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cliquer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sur le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.DTA pour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l’ouvrir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sur Stata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nom du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 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“</a:t>
            </a:r>
            <a:r>
              <a:rPr lang="en-US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Base_GDP_UEMOA</a:t>
            </a:r>
            <a:r>
              <a:rPr lang="en-US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clear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400" dirty="0"/>
              <a:t>La troisième méthode ne marchera que si la base qu’on essaie d’ouvrir se trouve dans le répertoire de travail. Autrement, il faut rajouter le chemin d’accès dans la commande:</a:t>
            </a:r>
          </a:p>
          <a:p>
            <a:pPr lvl="1"/>
            <a:r>
              <a:rPr lang="fr-FR" sz="2000" dirty="0"/>
              <a:t>Exemple : </a:t>
            </a:r>
            <a:r>
              <a:rPr lang="en-US" sz="2000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“C:\Users\Rassoul\OneDrive\Stata training UGB\</a:t>
            </a:r>
            <a:r>
              <a:rPr lang="en-US" sz="2000" i="1" dirty="0" err="1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Base_GDP_UEMOA</a:t>
            </a:r>
            <a:r>
              <a:rPr lang="en-US" sz="2000" i="1" dirty="0">
                <a:solidFill>
                  <a:srgbClr val="00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clear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4798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B7C755-034A-4CB1-8DC8-97DE2B8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dk1"/>
                </a:solidFill>
                <a:latin typeface="Arial Narrow" panose="020B0606020202030204" pitchFamily="34" charset="0"/>
              </a:rPr>
              <a:t>6. Travaillez avec un do-file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2AD84A-323D-461D-AE0A-CBA3FA12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569720"/>
            <a:ext cx="10683240" cy="492315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>
                <a:latin typeface="Arial Narrow" panose="020B0606020202030204" pitchFamily="34" charset="0"/>
              </a:rPr>
              <a:t>Lorsque vous démarrez un projet, créez toujours un fichier do à saisir et enregistrez votre code.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Pour créer un fichier do, cliquez sur le bouton «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Créer un nouveau fichier .do</a:t>
            </a:r>
            <a:r>
              <a:rPr lang="fr-FR" dirty="0">
                <a:latin typeface="Arial Narrow" panose="020B0606020202030204" pitchFamily="34" charset="0"/>
              </a:rPr>
              <a:t>» en haut de l'interface Stata.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fr-FR" dirty="0">
              <a:latin typeface="Arial Narrow" panose="020B0606020202030204" pitchFamily="34" charset="0"/>
            </a:endParaRP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N'oubliez pas de sauvegarder le fichier dans le dossier de travail.</a:t>
            </a:r>
          </a:p>
          <a:p>
            <a:r>
              <a:rPr lang="fr-FR" b="1" dirty="0">
                <a:latin typeface="Arial Narrow" panose="020B0606020202030204" pitchFamily="34" charset="0"/>
              </a:rPr>
              <a:t>Écrire des commentaires dans votre fichier do: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Il est utile pour future référence de mettre des commentaires dans votre fichier do expliquant ce que vous y faites. Ceci est particulièrement utile lorsque vous souhaitez laisser des notes pour vous rappeler ou rappeler aux autres les étapes / informations clés de votre travail d’analyse ou de transformation de données.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Pour écrire un commentaire, commencez la ligne avec une étoile *.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Si le texte passe au vert = stata le reconnaît comme un commentaire et ne l'exécutera pas en tant que code. </a:t>
            </a:r>
          </a:p>
          <a:p>
            <a:pPr lvl="0"/>
            <a:r>
              <a:rPr lang="fr-FR" dirty="0">
                <a:latin typeface="Arial Narrow" panose="020B0606020202030204" pitchFamily="34" charset="0"/>
              </a:rPr>
              <a:t>Écrivez des commentaires au fur et à mesure pour indiquer ce que vous faites.</a:t>
            </a:r>
          </a:p>
        </p:txBody>
      </p:sp>
    </p:spTree>
    <p:extLst>
      <p:ext uri="{BB962C8B-B14F-4D97-AF65-F5344CB8AC3E}">
        <p14:creationId xmlns:p14="http://schemas.microsoft.com/office/powerpoint/2010/main" val="84140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891</Words>
  <Application>Microsoft Office PowerPoint</Application>
  <PresentationFormat>Grand écran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Thème Office</vt:lpstr>
      <vt:lpstr>Formation en STATA </vt:lpstr>
      <vt:lpstr>Plan de la « Session 1 : prise en main »</vt:lpstr>
      <vt:lpstr>1. CNI de Stata  </vt:lpstr>
      <vt:lpstr>2. Types/formats de fichiers</vt:lpstr>
      <vt:lpstr>3. Interface/fenêtre de Stata</vt:lpstr>
      <vt:lpstr>3. Interface/fenêtre de Stata (suite)</vt:lpstr>
      <vt:lpstr>4. Répertoire de travail</vt:lpstr>
      <vt:lpstr>5. Ouverture et sauvegarde de bases de données</vt:lpstr>
      <vt:lpstr>6. Travaillez avec un do-file !</vt:lpstr>
      <vt:lpstr>7. Syntaxe de Stata (Système de commandes)</vt:lpstr>
      <vt:lpstr> 8. Importation de données </vt:lpstr>
      <vt:lpstr>9. Astuces Stata</vt:lpstr>
      <vt:lpstr>Et vous,   Que vous inspire cette session ?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Séminaire STATA</dc:title>
  <dc:creator>Rassoul Rassoul</dc:creator>
  <cp:lastModifiedBy>user</cp:lastModifiedBy>
  <cp:revision>29</cp:revision>
  <dcterms:created xsi:type="dcterms:W3CDTF">2019-11-02T13:10:37Z</dcterms:created>
  <dcterms:modified xsi:type="dcterms:W3CDTF">2021-07-01T12:39:05Z</dcterms:modified>
</cp:coreProperties>
</file>