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5" r:id="rId2"/>
    <p:sldId id="319" r:id="rId3"/>
    <p:sldId id="292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ubacar HEMA" initials="AH" lastIdx="1" clrIdx="0">
    <p:extLst>
      <p:ext uri="{19B8F6BF-5375-455C-9EA6-DF929625EA0E}">
        <p15:presenceInfo xmlns:p15="http://schemas.microsoft.com/office/powerpoint/2012/main" userId="1fd4e767f8b484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96" autoAdjust="0"/>
    <p:restoredTop sz="85911" autoAdjust="0"/>
  </p:normalViewPr>
  <p:slideViewPr>
    <p:cSldViewPr snapToGrid="0">
      <p:cViewPr varScale="1">
        <p:scale>
          <a:sx n="73" d="100"/>
          <a:sy n="73" d="100"/>
        </p:scale>
        <p:origin x="7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40A0-6BBE-4DBE-B061-D31F9ACB94AF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577FF-2AC1-489B-AB72-B2CEC4644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67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Bonjour M. le</a:t>
            </a:r>
            <a:r>
              <a:rPr lang="fr-FR" baseline="0" dirty="0"/>
              <a:t> président du jury, Bonjour M les membres du jury. Je vous remercie de me donner l’opportunité de vous présenter mon travail dont le thème est…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577FF-2AC1-489B-AB72-B2CEC46442E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17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E8610-05C6-4B1C-A474-4A00F6C91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6FA379-69C0-4F1F-8A86-25323C0C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AB1558-7041-4A92-8053-1E79E28A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456908-1739-4D14-8FD1-E08E68A2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1784C-7404-4287-9541-EA4CD335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64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18DE7-0078-44A1-8E10-51C16505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FD9C04-D8B6-4C49-96CF-F390BB3E5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830E82-2EA3-4E02-AD6C-62465EC0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A28EEA-B191-4A67-BD73-606A74F0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9F1FDC-DD71-4D0B-B990-F73A80E4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43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8576F3-9802-4550-9758-BD9BAE80B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A427F9-66AE-4E72-A163-A56D7E72D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B78DE-01E7-4339-9108-751FAE5D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B79DF-D77A-44F4-9999-93838CC4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B86C9-6884-4A03-AC38-C4C39B40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4344E-148E-4476-A628-DF1274E1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3234A1-43DC-440A-8E62-2EC60E61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23760F-D724-43DF-AD30-BFCAE63B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5DD3BA-6B06-4693-9214-06A91FED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92684C-033D-4FE6-8558-EEC3B54E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3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FB98E-8850-494D-97C6-AD212A86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648FD-1039-4ED4-822A-A2BE28F51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ED4E9-7CDC-4F61-BAC3-3A7BF21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DB3EC6-09AA-40AE-910C-0B0F096F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EC02C7-45EA-4D05-B05C-4C2101CA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79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88207-8DE6-47DA-92CF-4E24B5AD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6A85CC-BE32-49DD-ABA6-A6A9780ED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1D8C3A-BA6D-4BDC-82A7-73DA8FC6C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3CD34-EE38-416B-B04B-69499953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5F130F-C81A-4823-B2FF-5F95011B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48F180-EF74-4A86-A165-0574090C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41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A1F2E-2081-4363-AA24-F655A7F2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974437-9D1D-4C3A-98E3-A6BE2C9E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9C75AE-2249-46CB-9609-46E64126C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ECD74A-763E-4391-A37C-4E3E07A74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9A38F8-0DC7-415D-9BA4-79899B99C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BAB84C-0C11-4521-9BC4-19D2FCF4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0FFBB5-17B6-40DD-9685-6D5569EB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A7884C-EE3A-4D4F-A3E9-5C833225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99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B6331-AC8A-4B85-AE8B-B4B8DAFA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2B61F0-8CF8-452B-8960-1427805F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8B5FCF-A6BE-4629-A583-7AABDFEA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41E4D2-C6F2-4C19-A15E-DE6B5BEE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5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9F8555-E479-4F3B-8B31-0AEE0528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876C5E-CB7C-4DD3-98F7-7FF0D897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26899A-8438-4FA7-AAB8-F6AEF9D9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2AB46-B48D-4962-83BC-ECECB14E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32A2D-1982-426E-ACD7-4EF99DDF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53B2BF-2DE3-401E-B8B5-D7C22308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CAC0F3-AC8F-4896-9C09-89781222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C884E3-815B-43D0-98CF-0D2255A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5E6AB-6FD9-42D3-856B-7193A786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54D90-CC85-4051-A2CE-D1E1B241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4A95B9-8C9A-4C3A-A161-7F6B8467F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D0882E-FB17-4F63-9881-4EC683017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6E52DC-7624-4284-938D-5975AE0B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B806B-BF42-48CC-A6A3-A66FFC01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2AD07D-06BB-4E62-AB29-3507E22B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48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B8CAE9">
                <a:alpha val="0"/>
              </a:srgbClr>
            </a:gs>
            <a:gs pos="0">
              <a:srgbClr val="DAE3F3"/>
            </a:gs>
            <a:gs pos="100000">
              <a:srgbClr val="8DA9DB">
                <a:alpha val="50000"/>
                <a:lumMod val="50000"/>
                <a:lumOff val="50000"/>
              </a:srgbClr>
            </a:gs>
            <a:gs pos="16000">
              <a:schemeClr val="bg1">
                <a:alpha val="10000"/>
                <a:lumMod val="50000"/>
                <a:lumOff val="5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CA5B36-8914-4E53-9295-FD52F7B8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F05102-56DE-41B8-8DBC-3A12A602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D4B95-1A1D-4013-AF59-180A1E81A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BD4CC-BD6D-40A8-AD95-559DB9994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F12C98-0244-4CCD-8495-78E50C441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38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>
            <a:extLst>
              <a:ext uri="{FF2B5EF4-FFF2-40B4-BE49-F238E27FC236}">
                <a16:creationId xmlns:a16="http://schemas.microsoft.com/office/drawing/2014/main" id="{0CEC0B58-7A0C-4D56-AE37-7A91973B6CE2}"/>
              </a:ext>
            </a:extLst>
          </p:cNvPr>
          <p:cNvSpPr txBox="1"/>
          <p:nvPr/>
        </p:nvSpPr>
        <p:spPr>
          <a:xfrm>
            <a:off x="2095024" y="2606073"/>
            <a:ext cx="8042591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endParaRPr lang="fr-S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EFD72AE-68F3-4E1C-89A0-B9B56B8FC630}"/>
              </a:ext>
            </a:extLst>
          </p:cNvPr>
          <p:cNvSpPr txBox="1"/>
          <p:nvPr/>
        </p:nvSpPr>
        <p:spPr>
          <a:xfrm>
            <a:off x="4993640" y="6289040"/>
            <a:ext cx="220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S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Juin 2021</a:t>
            </a:r>
            <a:endParaRPr lang="fr-S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DF19487-1980-4A82-A922-E753D450BEEB}"/>
              </a:ext>
            </a:extLst>
          </p:cNvPr>
          <p:cNvCxnSpPr>
            <a:cxnSpLocks/>
          </p:cNvCxnSpPr>
          <p:nvPr/>
        </p:nvCxnSpPr>
        <p:spPr>
          <a:xfrm>
            <a:off x="1477451" y="3105835"/>
            <a:ext cx="9198997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0EF7426-1E4B-4AFC-98E8-E597E67D7E41}"/>
              </a:ext>
            </a:extLst>
          </p:cNvPr>
          <p:cNvCxnSpPr>
            <a:cxnSpLocks/>
          </p:cNvCxnSpPr>
          <p:nvPr/>
        </p:nvCxnSpPr>
        <p:spPr>
          <a:xfrm>
            <a:off x="1473200" y="4557709"/>
            <a:ext cx="9286240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4D0284C-1851-485F-AFBA-BED276CA7774}"/>
              </a:ext>
            </a:extLst>
          </p:cNvPr>
          <p:cNvSpPr/>
          <p:nvPr/>
        </p:nvSpPr>
        <p:spPr>
          <a:xfrm>
            <a:off x="1656080" y="3442903"/>
            <a:ext cx="9286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800" b="1" dirty="0" smtClean="0"/>
              <a:t>                 Prise en main du logiciel Excel</a:t>
            </a:r>
            <a:endParaRPr lang="fr-SN" sz="4400" dirty="0"/>
          </a:p>
        </p:txBody>
      </p:sp>
      <p:pic>
        <p:nvPicPr>
          <p:cNvPr id="53" name="Picture 5">
            <a:extLst>
              <a:ext uri="{FF2B5EF4-FFF2-40B4-BE49-F238E27FC236}">
                <a16:creationId xmlns:a16="http://schemas.microsoft.com/office/drawing/2014/main" id="{BFC88C85-5606-4CEA-9CF4-3DEC205393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640" y="100652"/>
            <a:ext cx="822132" cy="77409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25DCC90-8577-4268-AD5F-DF1C4B025165}"/>
              </a:ext>
            </a:extLst>
          </p:cNvPr>
          <p:cNvSpPr/>
          <p:nvPr/>
        </p:nvSpPr>
        <p:spPr>
          <a:xfrm>
            <a:off x="3973481" y="995676"/>
            <a:ext cx="3224879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République du Sénégal</a:t>
            </a:r>
            <a:endParaRPr lang="fr-FR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fr-FR" sz="9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peuple-Un but-Une foi</a:t>
            </a:r>
            <a:endParaRPr lang="fr-FR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Figer des lignes ou des colonnes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6449" y="1514833"/>
            <a:ext cx="74630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Figer en même temps les lignes et les colonnes dans Excel?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26403" y="2857772"/>
            <a:ext cx="1066881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Sélectionnez la première cellule au dessous de la ligne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 à droite de la colonne qu’on veut figer puis onglet « Affichage » du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ruban,dans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groupe de commandes « Fenêtre », cliquez sur Figer les volets,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enfin cliquez sur Figer la première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colone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98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Rechercher et supprimer des doublons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07211" y="1514833"/>
            <a:ext cx="16014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Rechercher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581" y="2857772"/>
            <a:ext cx="947285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Sélectionnez les cellules dans lesquelles vous voulez vérifier la présence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doublons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0079" y="3842547"/>
            <a:ext cx="905587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Cliquez sur Accueil, Mise en forme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conditionnelle,Règles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mise en 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Surbrillance des cellules et enfin Valeurs en double.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09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Rechercher et supprimer des doublons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7657"/>
            <a:ext cx="4833257" cy="424066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9" y="3151426"/>
            <a:ext cx="4767943" cy="18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Rechercher et supprimer des doublons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7657"/>
            <a:ext cx="4833257" cy="424066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9" y="3151426"/>
            <a:ext cx="4767943" cy="18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Rechercher et supprimer des doublons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59984" y="1514833"/>
            <a:ext cx="1495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Supprimer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604" y="2857772"/>
            <a:ext cx="963481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Sélectionnez les cellules contenant les valeurs en double que vous voulez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supprimer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606" y="3842547"/>
            <a:ext cx="976485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Cliquez sur Données, Supprimer les doublons, puis sous Colonnes,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Activez ou désactivez les colonnes dans lesquelles vous voulez supprimer les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doublons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62A2AD-5162-491A-A819-15508085BEFB}"/>
              </a:ext>
            </a:extLst>
          </p:cNvPr>
          <p:cNvSpPr txBox="1"/>
          <p:nvPr/>
        </p:nvSpPr>
        <p:spPr>
          <a:xfrm>
            <a:off x="234778" y="1828804"/>
            <a:ext cx="11728622" cy="15696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800" dirty="0"/>
          </a:p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Ayez une vue global sur votre classeur</a:t>
            </a:r>
            <a:endParaRPr lang="fr-FR" sz="480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A91B1E3-FD56-4F80-9C4D-68FE7BB35AA6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4364D99-1E04-4083-84DA-21B4C64D9EAA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Créer un tableau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0242" y="1710776"/>
            <a:ext cx="74454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 filtres appliqués à un tableau permettent de visionner 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certains éléments de cette liste en fonction d’autres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52" y="3217298"/>
            <a:ext cx="1060604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Sélectionner toutes les cellules qui composent ce fameux tableau puis dans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l’onglet « Insertion » et dans le cadre « Tableaux », cliquez sur le bouton « Tableau »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32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Créer un tableau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83" y="1959429"/>
            <a:ext cx="7881959" cy="29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Mise en forme conditionnelle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7066" y="1514833"/>
            <a:ext cx="818166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appliquant une mise en forme conditionnelle à vos données, 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vous pouvez d’un simple coup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d’œil identifier rapidement les écarts dans une plage de valeur.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7" y="3227104"/>
            <a:ext cx="6988629" cy="315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Mise en forme conditionnelle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2732" y="1514833"/>
            <a:ext cx="69703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Sélectionner les données auxquelles vous souhaitez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appliquer une mise en forme conditionnelle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2666" y="2857772"/>
            <a:ext cx="95105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Sous l’onglet Accueil, dans le groupe Style, cliquez sur la flèche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regard de Mise en forme conditionnelle, puis sur Nuance de couleurs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32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Figer des lignes ou des colonnes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63748" y="1514833"/>
            <a:ext cx="66883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Pourquoi fixer des lignes et/ou colonnes dans Excel?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59393" y="2857772"/>
            <a:ext cx="111347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Tout  simplement parce que dans le cas d’un tableau composé de beaucoup de lignes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Et/ou colonnes, le défilement par barres de défilement 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s’impose pour </a:t>
            </a:r>
            <a:r>
              <a:rPr lang="fr-FR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povoir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visionner la totalité des données.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03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Figer des lignes ou des colonnes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48420" y="1514833"/>
            <a:ext cx="35190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Figer une ligne dans Excel?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9143" y="2857772"/>
            <a:ext cx="96176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Sélectionnez la ligne au-dessous puis onglet « Affichage » du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ruban,dans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groupe de commandes « Fenêtre », cliquez sur Figer les volets,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enfin cliquez sur Figer la ligne supérieur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2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Figer des lignes ou des colonnes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9328" y="1514833"/>
            <a:ext cx="39172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Figer une colonne dans Excel?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674" y="2857772"/>
            <a:ext cx="991463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Sélectionnez la colonne à sa droite puis onglet « Affichage » du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ruban,dans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groupe de commandes « Fenêtre », cliquez sur Figer les volets,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enfin cliquez sur Figer la première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colone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393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14218</TotalTime>
  <Words>398</Words>
  <Application>Microsoft Office PowerPoint</Application>
  <PresentationFormat>Grand écran</PresentationFormat>
  <Paragraphs>72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ASSELOKA</dc:creator>
  <cp:lastModifiedBy>DELLDRAMOMO</cp:lastModifiedBy>
  <cp:revision>416</cp:revision>
  <dcterms:created xsi:type="dcterms:W3CDTF">2019-06-10T23:03:40Z</dcterms:created>
  <dcterms:modified xsi:type="dcterms:W3CDTF">2021-06-30T05:16:00Z</dcterms:modified>
</cp:coreProperties>
</file>