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9" r:id="rId3"/>
    <p:sldId id="270" r:id="rId4"/>
    <p:sldId id="271" r:id="rId5"/>
    <p:sldId id="272" r:id="rId6"/>
    <p:sldId id="262" r:id="rId7"/>
    <p:sldId id="26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soul Rassoul" userId="c5cf85a8e38e9303" providerId="LiveId" clId="{326367C3-628E-4160-B18F-2B383FEFB245}"/>
    <pc:docChg chg="undo custSel addSld delSld modSld sldOrd">
      <pc:chgData name="Rassoul Rassoul" userId="c5cf85a8e38e9303" providerId="LiveId" clId="{326367C3-628E-4160-B18F-2B383FEFB245}" dt="2019-11-14T12:32:24.258" v="1553" actId="20577"/>
      <pc:docMkLst>
        <pc:docMk/>
      </pc:docMkLst>
      <pc:sldChg chg="del">
        <pc:chgData name="Rassoul Rassoul" userId="c5cf85a8e38e9303" providerId="LiveId" clId="{326367C3-628E-4160-B18F-2B383FEFB245}" dt="2019-11-14T08:35:36.982" v="11" actId="47"/>
        <pc:sldMkLst>
          <pc:docMk/>
          <pc:sldMk cId="1416856823" sldId="257"/>
        </pc:sldMkLst>
      </pc:sldChg>
      <pc:sldChg chg="del">
        <pc:chgData name="Rassoul Rassoul" userId="c5cf85a8e38e9303" providerId="LiveId" clId="{326367C3-628E-4160-B18F-2B383FEFB245}" dt="2019-11-14T08:35:36.982" v="11" actId="47"/>
        <pc:sldMkLst>
          <pc:docMk/>
          <pc:sldMk cId="1456895421" sldId="258"/>
        </pc:sldMkLst>
      </pc:sldChg>
      <pc:sldChg chg="modSp">
        <pc:chgData name="Rassoul Rassoul" userId="c5cf85a8e38e9303" providerId="LiveId" clId="{326367C3-628E-4160-B18F-2B383FEFB245}" dt="2019-11-14T08:44:06.363" v="203" actId="113"/>
        <pc:sldMkLst>
          <pc:docMk/>
          <pc:sldMk cId="1392912190" sldId="259"/>
        </pc:sldMkLst>
        <pc:spChg chg="mod">
          <ac:chgData name="Rassoul Rassoul" userId="c5cf85a8e38e9303" providerId="LiveId" clId="{326367C3-628E-4160-B18F-2B383FEFB245}" dt="2019-11-14T08:44:06.363" v="203" actId="113"/>
          <ac:spMkLst>
            <pc:docMk/>
            <pc:sldMk cId="1392912190" sldId="259"/>
            <ac:spMk id="2" creationId="{DE2DD779-520A-4A55-9536-DBBFAE580205}"/>
          </ac:spMkLst>
        </pc:spChg>
        <pc:spChg chg="mod">
          <ac:chgData name="Rassoul Rassoul" userId="c5cf85a8e38e9303" providerId="LiveId" clId="{326367C3-628E-4160-B18F-2B383FEFB245}" dt="2019-11-14T08:38:36.153" v="197" actId="313"/>
          <ac:spMkLst>
            <pc:docMk/>
            <pc:sldMk cId="1392912190" sldId="259"/>
            <ac:spMk id="3" creationId="{082D2E18-3CBC-441D-A70F-24418FBF1DBB}"/>
          </ac:spMkLst>
        </pc:spChg>
      </pc:sldChg>
      <pc:sldChg chg="modSp del">
        <pc:chgData name="Rassoul Rassoul" userId="c5cf85a8e38e9303" providerId="LiveId" clId="{326367C3-628E-4160-B18F-2B383FEFB245}" dt="2019-11-14T08:44:22.601" v="205" actId="47"/>
        <pc:sldMkLst>
          <pc:docMk/>
          <pc:sldMk cId="4200624507" sldId="261"/>
        </pc:sldMkLst>
        <pc:spChg chg="mod">
          <ac:chgData name="Rassoul Rassoul" userId="c5cf85a8e38e9303" providerId="LiveId" clId="{326367C3-628E-4160-B18F-2B383FEFB245}" dt="2019-11-14T08:44:19.652" v="204" actId="6549"/>
          <ac:spMkLst>
            <pc:docMk/>
            <pc:sldMk cId="4200624507" sldId="261"/>
            <ac:spMk id="2" creationId="{F09362A3-6CD8-4787-8615-A6FA5556DE3F}"/>
          </ac:spMkLst>
        </pc:spChg>
      </pc:sldChg>
      <pc:sldChg chg="delSp modSp">
        <pc:chgData name="Rassoul Rassoul" userId="c5cf85a8e38e9303" providerId="LiveId" clId="{326367C3-628E-4160-B18F-2B383FEFB245}" dt="2019-11-14T12:32:24.258" v="1553" actId="20577"/>
        <pc:sldMkLst>
          <pc:docMk/>
          <pc:sldMk cId="3363568726" sldId="262"/>
        </pc:sldMkLst>
        <pc:spChg chg="mod">
          <ac:chgData name="Rassoul Rassoul" userId="c5cf85a8e38e9303" providerId="LiveId" clId="{326367C3-628E-4160-B18F-2B383FEFB245}" dt="2019-11-14T12:32:24.258" v="1553" actId="20577"/>
          <ac:spMkLst>
            <pc:docMk/>
            <pc:sldMk cId="3363568726" sldId="262"/>
            <ac:spMk id="2" creationId="{4978CDF7-BF40-4B80-B618-476AD8281D66}"/>
          </ac:spMkLst>
        </pc:spChg>
        <pc:spChg chg="del">
          <ac:chgData name="Rassoul Rassoul" userId="c5cf85a8e38e9303" providerId="LiveId" clId="{326367C3-628E-4160-B18F-2B383FEFB245}" dt="2019-11-14T12:32:02.474" v="1520" actId="478"/>
          <ac:spMkLst>
            <pc:docMk/>
            <pc:sldMk cId="3363568726" sldId="262"/>
            <ac:spMk id="3" creationId="{BE2BA064-76AB-4CD9-8FDA-79B6CCDE51EA}"/>
          </ac:spMkLst>
        </pc:spChg>
      </pc:sldChg>
      <pc:sldChg chg="modSp">
        <pc:chgData name="Rassoul Rassoul" userId="c5cf85a8e38e9303" providerId="LiveId" clId="{326367C3-628E-4160-B18F-2B383FEFB245}" dt="2019-11-14T07:01:15.145" v="1" actId="20577"/>
        <pc:sldMkLst>
          <pc:docMk/>
          <pc:sldMk cId="2323258124" sldId="263"/>
        </pc:sldMkLst>
        <pc:spChg chg="mod">
          <ac:chgData name="Rassoul Rassoul" userId="c5cf85a8e38e9303" providerId="LiveId" clId="{326367C3-628E-4160-B18F-2B383FEFB245}" dt="2019-11-14T07:01:15.145" v="1" actId="20577"/>
          <ac:spMkLst>
            <pc:docMk/>
            <pc:sldMk cId="2323258124" sldId="263"/>
            <ac:spMk id="6" creationId="{C780C88F-1BEA-42B9-9082-244487301A39}"/>
          </ac:spMkLst>
        </pc:spChg>
      </pc:sldChg>
      <pc:sldChg chg="del">
        <pc:chgData name="Rassoul Rassoul" userId="c5cf85a8e38e9303" providerId="LiveId" clId="{326367C3-628E-4160-B18F-2B383FEFB245}" dt="2019-11-14T08:35:36.982" v="11" actId="47"/>
        <pc:sldMkLst>
          <pc:docMk/>
          <pc:sldMk cId="3830509770" sldId="264"/>
        </pc:sldMkLst>
      </pc:sldChg>
      <pc:sldChg chg="del">
        <pc:chgData name="Rassoul Rassoul" userId="c5cf85a8e38e9303" providerId="LiveId" clId="{326367C3-628E-4160-B18F-2B383FEFB245}" dt="2019-11-14T08:35:36.982" v="11" actId="47"/>
        <pc:sldMkLst>
          <pc:docMk/>
          <pc:sldMk cId="993465821" sldId="265"/>
        </pc:sldMkLst>
      </pc:sldChg>
      <pc:sldChg chg="del">
        <pc:chgData name="Rassoul Rassoul" userId="c5cf85a8e38e9303" providerId="LiveId" clId="{326367C3-628E-4160-B18F-2B383FEFB245}" dt="2019-11-14T08:35:36.982" v="11" actId="47"/>
        <pc:sldMkLst>
          <pc:docMk/>
          <pc:sldMk cId="1424273310" sldId="266"/>
        </pc:sldMkLst>
      </pc:sldChg>
      <pc:sldChg chg="del">
        <pc:chgData name="Rassoul Rassoul" userId="c5cf85a8e38e9303" providerId="LiveId" clId="{326367C3-628E-4160-B18F-2B383FEFB245}" dt="2019-11-14T07:20:03.923" v="10" actId="47"/>
        <pc:sldMkLst>
          <pc:docMk/>
          <pc:sldMk cId="1400346039" sldId="267"/>
        </pc:sldMkLst>
      </pc:sldChg>
      <pc:sldChg chg="del">
        <pc:chgData name="Rassoul Rassoul" userId="c5cf85a8e38e9303" providerId="LiveId" clId="{326367C3-628E-4160-B18F-2B383FEFB245}" dt="2019-11-14T08:35:36.982" v="11" actId="47"/>
        <pc:sldMkLst>
          <pc:docMk/>
          <pc:sldMk cId="1329871866" sldId="268"/>
        </pc:sldMkLst>
      </pc:sldChg>
      <pc:sldChg chg="modSp ord">
        <pc:chgData name="Rassoul Rassoul" userId="c5cf85a8e38e9303" providerId="LiveId" clId="{326367C3-628E-4160-B18F-2B383FEFB245}" dt="2019-11-14T07:01:38.162" v="9" actId="20577"/>
        <pc:sldMkLst>
          <pc:docMk/>
          <pc:sldMk cId="2556751437" sldId="269"/>
        </pc:sldMkLst>
        <pc:spChg chg="mod">
          <ac:chgData name="Rassoul Rassoul" userId="c5cf85a8e38e9303" providerId="LiveId" clId="{326367C3-628E-4160-B18F-2B383FEFB245}" dt="2019-11-14T07:01:38.162" v="9" actId="20577"/>
          <ac:spMkLst>
            <pc:docMk/>
            <pc:sldMk cId="2556751437" sldId="269"/>
            <ac:spMk id="2" creationId="{E498BA4A-194B-4FDE-A688-9A84FA70FECE}"/>
          </ac:spMkLst>
        </pc:spChg>
      </pc:sldChg>
      <pc:sldChg chg="modSp add">
        <pc:chgData name="Rassoul Rassoul" userId="c5cf85a8e38e9303" providerId="LiveId" clId="{326367C3-628E-4160-B18F-2B383FEFB245}" dt="2019-11-14T12:17:14.882" v="624" actId="20577"/>
        <pc:sldMkLst>
          <pc:docMk/>
          <pc:sldMk cId="748124215" sldId="270"/>
        </pc:sldMkLst>
        <pc:spChg chg="mod">
          <ac:chgData name="Rassoul Rassoul" userId="c5cf85a8e38e9303" providerId="LiveId" clId="{326367C3-628E-4160-B18F-2B383FEFB245}" dt="2019-11-14T08:44:47.285" v="217" actId="20577"/>
          <ac:spMkLst>
            <pc:docMk/>
            <pc:sldMk cId="748124215" sldId="270"/>
            <ac:spMk id="2" creationId="{DE2DD779-520A-4A55-9536-DBBFAE580205}"/>
          </ac:spMkLst>
        </pc:spChg>
        <pc:spChg chg="mod">
          <ac:chgData name="Rassoul Rassoul" userId="c5cf85a8e38e9303" providerId="LiveId" clId="{326367C3-628E-4160-B18F-2B383FEFB245}" dt="2019-11-14T12:17:14.882" v="624" actId="20577"/>
          <ac:spMkLst>
            <pc:docMk/>
            <pc:sldMk cId="748124215" sldId="270"/>
            <ac:spMk id="3" creationId="{082D2E18-3CBC-441D-A70F-24418FBF1DBB}"/>
          </ac:spMkLst>
        </pc:spChg>
      </pc:sldChg>
      <pc:sldChg chg="modSp add">
        <pc:chgData name="Rassoul Rassoul" userId="c5cf85a8e38e9303" providerId="LiveId" clId="{326367C3-628E-4160-B18F-2B383FEFB245}" dt="2019-11-14T12:24:35.486" v="1105" actId="20577"/>
        <pc:sldMkLst>
          <pc:docMk/>
          <pc:sldMk cId="3699272898" sldId="271"/>
        </pc:sldMkLst>
        <pc:spChg chg="mod">
          <ac:chgData name="Rassoul Rassoul" userId="c5cf85a8e38e9303" providerId="LiveId" clId="{326367C3-628E-4160-B18F-2B383FEFB245}" dt="2019-11-14T08:46:30.671" v="270" actId="20577"/>
          <ac:spMkLst>
            <pc:docMk/>
            <pc:sldMk cId="3699272898" sldId="271"/>
            <ac:spMk id="2" creationId="{DE2DD779-520A-4A55-9536-DBBFAE580205}"/>
          </ac:spMkLst>
        </pc:spChg>
        <pc:spChg chg="mod">
          <ac:chgData name="Rassoul Rassoul" userId="c5cf85a8e38e9303" providerId="LiveId" clId="{326367C3-628E-4160-B18F-2B383FEFB245}" dt="2019-11-14T12:24:35.486" v="1105" actId="20577"/>
          <ac:spMkLst>
            <pc:docMk/>
            <pc:sldMk cId="3699272898" sldId="271"/>
            <ac:spMk id="3" creationId="{082D2E18-3CBC-441D-A70F-24418FBF1DBB}"/>
          </ac:spMkLst>
        </pc:spChg>
      </pc:sldChg>
      <pc:sldChg chg="modSp add">
        <pc:chgData name="Rassoul Rassoul" userId="c5cf85a8e38e9303" providerId="LiveId" clId="{326367C3-628E-4160-B18F-2B383FEFB245}" dt="2019-11-14T12:29:24.840" v="1519" actId="20577"/>
        <pc:sldMkLst>
          <pc:docMk/>
          <pc:sldMk cId="3416066922" sldId="272"/>
        </pc:sldMkLst>
        <pc:spChg chg="mod">
          <ac:chgData name="Rassoul Rassoul" userId="c5cf85a8e38e9303" providerId="LiveId" clId="{326367C3-628E-4160-B18F-2B383FEFB245}" dt="2019-11-14T08:47:41.076" v="302" actId="20577"/>
          <ac:spMkLst>
            <pc:docMk/>
            <pc:sldMk cId="3416066922" sldId="272"/>
            <ac:spMk id="2" creationId="{DE2DD779-520A-4A55-9536-DBBFAE580205}"/>
          </ac:spMkLst>
        </pc:spChg>
        <pc:spChg chg="mod">
          <ac:chgData name="Rassoul Rassoul" userId="c5cf85a8e38e9303" providerId="LiveId" clId="{326367C3-628E-4160-B18F-2B383FEFB245}" dt="2019-11-14T12:29:24.840" v="1519" actId="20577"/>
          <ac:spMkLst>
            <pc:docMk/>
            <pc:sldMk cId="3416066922" sldId="272"/>
            <ac:spMk id="3" creationId="{082D2E18-3CBC-441D-A70F-24418FBF1DBB}"/>
          </ac:spMkLst>
        </pc:spChg>
      </pc:sldChg>
    </pc:docChg>
  </pc:docChgLst>
  <pc:docChgLst>
    <pc:chgData name="Rassoul Rassoul" userId="c5cf85a8e38e9303" providerId="LiveId" clId="{91F4B9CC-C951-4B5D-8FA6-6B2887B55F33}"/>
    <pc:docChg chg="custSel addSld modSld">
      <pc:chgData name="Rassoul Rassoul" userId="c5cf85a8e38e9303" providerId="LiveId" clId="{91F4B9CC-C951-4B5D-8FA6-6B2887B55F33}" dt="2019-11-02T13:43:51.561" v="114" actId="27636"/>
      <pc:docMkLst>
        <pc:docMk/>
      </pc:docMkLst>
      <pc:sldChg chg="modSp add">
        <pc:chgData name="Rassoul Rassoul" userId="c5cf85a8e38e9303" providerId="LiveId" clId="{91F4B9CC-C951-4B5D-8FA6-6B2887B55F33}" dt="2019-11-02T13:40:28.609" v="84" actId="20577"/>
        <pc:sldMkLst>
          <pc:docMk/>
          <pc:sldMk cId="1191538799" sldId="256"/>
        </pc:sldMkLst>
        <pc:spChg chg="mod">
          <ac:chgData name="Rassoul Rassoul" userId="c5cf85a8e38e9303" providerId="LiveId" clId="{91F4B9CC-C951-4B5D-8FA6-6B2887B55F33}" dt="2019-11-02T13:40:28.609" v="84" actId="20577"/>
          <ac:spMkLst>
            <pc:docMk/>
            <pc:sldMk cId="1191538799" sldId="256"/>
            <ac:spMk id="2" creationId="{1A021B3E-BC34-4F1A-8892-97543F9992CC}"/>
          </ac:spMkLst>
        </pc:spChg>
        <pc:spChg chg="mod">
          <ac:chgData name="Rassoul Rassoul" userId="c5cf85a8e38e9303" providerId="LiveId" clId="{91F4B9CC-C951-4B5D-8FA6-6B2887B55F33}" dt="2019-11-02T13:40:08.527" v="41" actId="20577"/>
          <ac:spMkLst>
            <pc:docMk/>
            <pc:sldMk cId="1191538799" sldId="256"/>
            <ac:spMk id="3" creationId="{A915C158-7B95-49A2-8701-7107731A8330}"/>
          </ac:spMkLst>
        </pc:spChg>
      </pc:sldChg>
      <pc:sldChg chg="modSp add">
        <pc:chgData name="Rassoul Rassoul" userId="c5cf85a8e38e9303" providerId="LiveId" clId="{91F4B9CC-C951-4B5D-8FA6-6B2887B55F33}" dt="2019-11-02T13:41:47.348" v="89" actId="6549"/>
        <pc:sldMkLst>
          <pc:docMk/>
          <pc:sldMk cId="1416856823" sldId="257"/>
        </pc:sldMkLst>
        <pc:spChg chg="mod">
          <ac:chgData name="Rassoul Rassoul" userId="c5cf85a8e38e9303" providerId="LiveId" clId="{91F4B9CC-C951-4B5D-8FA6-6B2887B55F33}" dt="2019-11-02T13:41:47.348" v="89" actId="6549"/>
          <ac:spMkLst>
            <pc:docMk/>
            <pc:sldMk cId="1416856823" sldId="257"/>
            <ac:spMk id="2" creationId="{E44FD63E-7AEB-4701-A19E-6BEE67AF5C1A}"/>
          </ac:spMkLst>
        </pc:spChg>
      </pc:sldChg>
      <pc:sldChg chg="modSp add">
        <pc:chgData name="Rassoul Rassoul" userId="c5cf85a8e38e9303" providerId="LiveId" clId="{91F4B9CC-C951-4B5D-8FA6-6B2887B55F33}" dt="2019-11-02T13:42:31.412" v="92" actId="27636"/>
        <pc:sldMkLst>
          <pc:docMk/>
          <pc:sldMk cId="1456895421" sldId="258"/>
        </pc:sldMkLst>
        <pc:spChg chg="mod">
          <ac:chgData name="Rassoul Rassoul" userId="c5cf85a8e38e9303" providerId="LiveId" clId="{91F4B9CC-C951-4B5D-8FA6-6B2887B55F33}" dt="2019-11-02T13:42:31.412" v="92" actId="27636"/>
          <ac:spMkLst>
            <pc:docMk/>
            <pc:sldMk cId="1456895421" sldId="258"/>
            <ac:spMk id="2" creationId="{2461FA70-985D-4B92-A82A-B3D084A2A5CD}"/>
          </ac:spMkLst>
        </pc:spChg>
      </pc:sldChg>
      <pc:sldChg chg="modSp add">
        <pc:chgData name="Rassoul Rassoul" userId="c5cf85a8e38e9303" providerId="LiveId" clId="{91F4B9CC-C951-4B5D-8FA6-6B2887B55F33}" dt="2019-11-02T13:42:51.081" v="99" actId="27636"/>
        <pc:sldMkLst>
          <pc:docMk/>
          <pc:sldMk cId="1392912190" sldId="259"/>
        </pc:sldMkLst>
        <pc:spChg chg="mod">
          <ac:chgData name="Rassoul Rassoul" userId="c5cf85a8e38e9303" providerId="LiveId" clId="{91F4B9CC-C951-4B5D-8FA6-6B2887B55F33}" dt="2019-11-02T13:42:51.081" v="99" actId="27636"/>
          <ac:spMkLst>
            <pc:docMk/>
            <pc:sldMk cId="1392912190" sldId="259"/>
            <ac:spMk id="2" creationId="{DE2DD779-520A-4A55-9536-DBBFAE580205}"/>
          </ac:spMkLst>
        </pc:spChg>
      </pc:sldChg>
      <pc:sldChg chg="modSp add">
        <pc:chgData name="Rassoul Rassoul" userId="c5cf85a8e38e9303" providerId="LiveId" clId="{91F4B9CC-C951-4B5D-8FA6-6B2887B55F33}" dt="2019-11-02T13:42:56.972" v="104" actId="27636"/>
        <pc:sldMkLst>
          <pc:docMk/>
          <pc:sldMk cId="1735120694" sldId="260"/>
        </pc:sldMkLst>
        <pc:spChg chg="mod">
          <ac:chgData name="Rassoul Rassoul" userId="c5cf85a8e38e9303" providerId="LiveId" clId="{91F4B9CC-C951-4B5D-8FA6-6B2887B55F33}" dt="2019-11-02T13:42:56.972" v="104" actId="27636"/>
          <ac:spMkLst>
            <pc:docMk/>
            <pc:sldMk cId="1735120694" sldId="260"/>
            <ac:spMk id="2" creationId="{1AEA9A97-1C09-4D06-ABC3-5C7ADA676957}"/>
          </ac:spMkLst>
        </pc:spChg>
      </pc:sldChg>
      <pc:sldChg chg="modSp add">
        <pc:chgData name="Rassoul Rassoul" userId="c5cf85a8e38e9303" providerId="LiveId" clId="{91F4B9CC-C951-4B5D-8FA6-6B2887B55F33}" dt="2019-11-02T13:43:10.201" v="109" actId="27636"/>
        <pc:sldMkLst>
          <pc:docMk/>
          <pc:sldMk cId="4200624507" sldId="261"/>
        </pc:sldMkLst>
        <pc:spChg chg="mod">
          <ac:chgData name="Rassoul Rassoul" userId="c5cf85a8e38e9303" providerId="LiveId" clId="{91F4B9CC-C951-4B5D-8FA6-6B2887B55F33}" dt="2019-11-02T13:43:10.201" v="109" actId="27636"/>
          <ac:spMkLst>
            <pc:docMk/>
            <pc:sldMk cId="4200624507" sldId="261"/>
            <ac:spMk id="2" creationId="{F09362A3-6CD8-4787-8615-A6FA5556DE3F}"/>
          </ac:spMkLst>
        </pc:spChg>
      </pc:sldChg>
      <pc:sldChg chg="modSp add">
        <pc:chgData name="Rassoul Rassoul" userId="c5cf85a8e38e9303" providerId="LiveId" clId="{91F4B9CC-C951-4B5D-8FA6-6B2887B55F33}" dt="2019-11-02T13:43:51.561" v="114" actId="27636"/>
        <pc:sldMkLst>
          <pc:docMk/>
          <pc:sldMk cId="3363568726" sldId="262"/>
        </pc:sldMkLst>
        <pc:spChg chg="mod">
          <ac:chgData name="Rassoul Rassoul" userId="c5cf85a8e38e9303" providerId="LiveId" clId="{91F4B9CC-C951-4B5D-8FA6-6B2887B55F33}" dt="2019-11-02T13:43:51.561" v="114" actId="27636"/>
          <ac:spMkLst>
            <pc:docMk/>
            <pc:sldMk cId="3363568726" sldId="262"/>
            <ac:spMk id="2" creationId="{4978CDF7-BF40-4B80-B618-476AD8281D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6527A1-C52B-4BEC-88D3-3ACD5E945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06C7A7F8-723C-4A75-BEEF-A70D3E6F2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995A1FE-8B67-4DB2-A412-B96082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D2ABE49-ADF8-4C81-B921-3BAD6A4B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2078D97-F698-46FC-B95A-590D2B02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29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C0C96C-4668-4773-AE67-2FDB6950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C9315240-0D3C-4565-8039-90161F686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25BA3B4-9ABF-494C-9145-2AD5DD0C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599A40F-005E-42FE-BBDD-79916669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DB3D405-D4BF-4D39-9A15-AFE8EE26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82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CABD5859-81BC-4600-83A5-2F78359E8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88EE73EA-64AC-434D-ACBB-02DE87036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EEBFF9E-DC6C-48A2-A1EA-5A32FF90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2A5598D-7A0D-4A34-BD0C-398CBDC1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8D749DA-D05A-4942-8E08-28D8CF2B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36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B39C34A-BE56-4298-81A9-6E734F11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2662F7F-61F2-4DAE-BCF9-6A97B7E1D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9EE6FE4-C3DE-4758-8E10-F6192CDB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8B01760-CAD2-419C-8652-FEB403B6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BDE5A5D-E6A2-4839-B74A-A3149586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4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704DA10-D0F9-4E3B-9771-A90DA6A2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FB498517-B9E4-4308-8B20-9D96E6703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AE06B8D-97FD-4831-8934-DAD1E8D9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194BAA3-6DB0-44DB-9087-6E3D3CA0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61F596C-4E55-4467-9BA8-CD83A1D1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56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FB4B77E-3443-46B1-9D9E-BB2D0246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3830E56-C3FA-417A-85CC-E1D805C32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469397D-BCB3-41A0-8E69-E652E5AB6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396BF1C3-269C-4810-98CA-84ADE7B2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1D080EC-3974-46BF-927C-A6E1B5A7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71FA7A12-9263-4F01-B76A-B8F9616A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9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57060A6-4AB2-46CB-8A61-2F6C674A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E444C5D-2FEC-44D8-8A43-E29BCFAF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69597D15-4424-4D68-AB6B-793817B76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1E1DABBB-725B-4CD4-B04D-6E7C7F8B4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41B96E25-89CB-45D9-9EA1-5643FE0A3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C61F12E2-183E-4A39-BD36-88EC4C88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01CAD696-BB21-42C0-AD64-AC3D1AA3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D1A4A8EE-7F60-49C1-B198-157D229F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8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3D7BBA9-D762-431A-BD7A-F0ADEBF5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8F8F9521-DE8E-45E3-91C0-D07616F1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4710E089-4DFD-41F4-8022-C8EDEF3B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4A0E4F1B-2635-4492-AAC0-77C2FE19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15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0C56E427-EA89-4990-9331-598A3ED5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46D9D882-ACF3-4356-89AA-549D4F80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753900C-3BB0-4524-8DE8-D2924B4A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91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DCDE63D-BDD9-408B-9234-E3B829AE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D14A85E-7D3D-48F3-8981-EF4A9687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1FD28E5-CA04-4DFB-BA91-B161DBC37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90B3F89-8B70-402F-A3A0-7693CB6A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FAB98E11-962D-415D-9CF3-2909F1BF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27E58329-62A8-4124-91D4-5463D6B2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37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274F347-4C77-4333-8AF0-1A3EDD95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06B16C9F-8F40-42E9-BA4A-2CFBA6680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C1B987E1-2BF1-4B68-B040-AF9F59F8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17CE498-B94F-4FFD-ABDD-AF95730E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45BFD606-CC0B-4091-920D-F98D090F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720D3B0-9E4D-4BAE-8977-A966F5D5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82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F56186E6-F57A-481D-800F-1ADABD28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2D832537-9CAD-413F-8B6E-F634D13D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95D386D-5864-4DEE-8155-0F2F37060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E483-5BC3-48CF-AAB6-998F2C3E9C44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9242E58-E723-4D6C-A012-F4181AE0C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0F1478-A81E-41BA-A55B-A2F0EB923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B3C3-00A4-4A83-A197-8ED0903032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48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7CA4F07-8CE8-4E60-9AEB-CE29DFD2B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fr-FR" sz="6700" dirty="0" smtClean="0"/>
              <a:t>Formation en </a:t>
            </a:r>
            <a:r>
              <a:rPr lang="fr-FR" sz="6700" dirty="0"/>
              <a:t>STATA</a:t>
            </a:r>
            <a:r>
              <a:rPr lang="fr-FR" dirty="0"/>
              <a:t/>
            </a:r>
            <a:br>
              <a:rPr lang="fr-FR" dirty="0"/>
            </a:br>
            <a:endParaRPr lang="fr-FR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D9012D9F-5D6C-4A03-8B9A-865D1B90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7040" y="4952999"/>
            <a:ext cx="5516880" cy="1626867"/>
          </a:xfrm>
        </p:spPr>
        <p:txBody>
          <a:bodyPr>
            <a:normAutofit/>
          </a:bodyPr>
          <a:lstStyle/>
          <a:p>
            <a:r>
              <a:rPr lang="fr-FR" sz="2000" i="1" dirty="0"/>
              <a:t>Mouhamed </a:t>
            </a:r>
            <a:r>
              <a:rPr lang="fr-FR" sz="2000" i="1" dirty="0" err="1"/>
              <a:t>Rassoul</a:t>
            </a:r>
            <a:r>
              <a:rPr lang="fr-FR" sz="2000" i="1" dirty="0"/>
              <a:t> </a:t>
            </a:r>
            <a:r>
              <a:rPr lang="fr-FR" sz="2000" i="1" dirty="0" smtClean="0"/>
              <a:t>SY</a:t>
            </a:r>
          </a:p>
          <a:p>
            <a:r>
              <a:rPr lang="fr-FR" sz="2000" i="1" dirty="0" smtClean="0"/>
              <a:t>Aboubacar </a:t>
            </a:r>
            <a:r>
              <a:rPr lang="fr-FR" sz="2000" i="1" dirty="0" err="1" smtClean="0"/>
              <a:t>Hema</a:t>
            </a:r>
            <a:endParaRPr lang="fr-FR" sz="2000" i="1" dirty="0"/>
          </a:p>
          <a:p>
            <a:r>
              <a:rPr lang="fr-FR" sz="2000" i="1" dirty="0" smtClean="0"/>
              <a:t>Statisticiens</a:t>
            </a:r>
            <a:endParaRPr lang="fr-FR" sz="2000" i="1" dirty="0"/>
          </a:p>
        </p:txBody>
      </p:sp>
      <p:pic>
        <p:nvPicPr>
          <p:cNvPr id="4" name="Image 3" descr="INFOPOL - Bureau d'analyses macro-economiques">
            <a:extLst>
              <a:ext uri="{FF2B5EF4-FFF2-40B4-BE49-F238E27FC236}">
                <a16:creationId xmlns:a16="http://schemas.microsoft.com/office/drawing/2014/main" xmlns="" id="{AA92BB87-A13C-43B6-893C-139C1E00F9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907" y="683895"/>
            <a:ext cx="3173413" cy="10782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xmlns="" id="{C780C88F-1BEA-42B9-9082-244487301A39}"/>
              </a:ext>
            </a:extLst>
          </p:cNvPr>
          <p:cNvSpPr txBox="1">
            <a:spLocks/>
          </p:cNvSpPr>
          <p:nvPr/>
        </p:nvSpPr>
        <p:spPr>
          <a:xfrm>
            <a:off x="1524000" y="3695223"/>
            <a:ext cx="9144000" cy="125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Session 2 : Manipulation des données (2</a:t>
            </a:r>
            <a:r>
              <a:rPr lang="fr-FR" baseline="30000" dirty="0"/>
              <a:t>ème</a:t>
            </a:r>
            <a:r>
              <a:rPr lang="fr-FR" dirty="0"/>
              <a:t> Partie)</a:t>
            </a:r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xmlns="" id="{E14698A3-CC5D-4D4C-B96F-E3CC83DAD233}"/>
              </a:ext>
            </a:extLst>
          </p:cNvPr>
          <p:cNvSpPr txBox="1">
            <a:spLocks/>
          </p:cNvSpPr>
          <p:nvPr/>
        </p:nvSpPr>
        <p:spPr>
          <a:xfrm>
            <a:off x="441960" y="6294120"/>
            <a:ext cx="5577840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373441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E2DD779-520A-4A55-9536-DBBFAE58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/>
          </a:bodyPr>
          <a:lstStyle/>
          <a:p>
            <a:r>
              <a:rPr lang="fr-FR" b="1" i="1" dirty="0">
                <a:latin typeface="Arial Narrow" panose="020B0606020202030204" pitchFamily="34" charset="0"/>
              </a:rPr>
              <a:t>1. Etiquetage des variables / labelling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82D2E18-3CBC-441D-A70F-24418FBF1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lvl="0"/>
            <a:r>
              <a:rPr lang="en-US" i="1" u="sng" dirty="0"/>
              <a:t>la</a:t>
            </a:r>
            <a:r>
              <a:rPr lang="en-US" i="1" dirty="0"/>
              <a:t>bel </a:t>
            </a:r>
            <a:r>
              <a:rPr lang="en-US" i="1" u="sng" dirty="0"/>
              <a:t>var</a:t>
            </a:r>
            <a:r>
              <a:rPr lang="en-US" i="1" dirty="0"/>
              <a:t>iable</a:t>
            </a:r>
            <a:r>
              <a:rPr lang="en-US" dirty="0"/>
              <a:t>: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labéliser</a:t>
            </a:r>
            <a:r>
              <a:rPr lang="en-US" dirty="0"/>
              <a:t> des variables [Syntax: </a:t>
            </a:r>
            <a:r>
              <a:rPr lang="en-US" i="1" dirty="0"/>
              <a:t>label variable </a:t>
            </a:r>
            <a:r>
              <a:rPr lang="en-US" i="1" dirty="0" err="1"/>
              <a:t>variablename</a:t>
            </a:r>
            <a:r>
              <a:rPr lang="en-US" i="1" dirty="0"/>
              <a:t> “</a:t>
            </a:r>
            <a:r>
              <a:rPr lang="en-US" i="1" dirty="0" err="1"/>
              <a:t>Mettez</a:t>
            </a:r>
            <a:r>
              <a:rPr lang="en-US" i="1" dirty="0"/>
              <a:t> </a:t>
            </a:r>
            <a:r>
              <a:rPr lang="en-US" i="1" dirty="0" err="1"/>
              <a:t>ici</a:t>
            </a:r>
            <a:r>
              <a:rPr lang="en-US" i="1" dirty="0"/>
              <a:t> la description de la variable”</a:t>
            </a:r>
            <a:endParaRPr lang="fr-FR" dirty="0"/>
          </a:p>
          <a:p>
            <a:pPr lvl="1"/>
            <a:r>
              <a:rPr lang="en-US" dirty="0"/>
              <a:t>e.g. </a:t>
            </a:r>
            <a:r>
              <a:rPr lang="en-US" i="1" dirty="0"/>
              <a:t>la var </a:t>
            </a:r>
            <a:r>
              <a:rPr lang="en-US" i="1" dirty="0" err="1"/>
              <a:t>hhid</a:t>
            </a:r>
            <a:r>
              <a:rPr lang="en-US" i="1" dirty="0"/>
              <a:t> “Unique Household ID”</a:t>
            </a:r>
            <a:endParaRPr lang="fr-FR" dirty="0"/>
          </a:p>
          <a:p>
            <a:endParaRPr lang="fr-FR" dirty="0"/>
          </a:p>
          <a:p>
            <a:r>
              <a:rPr lang="fr-FR" dirty="0"/>
              <a:t>Ce qui est souligné montre que la syntaxe accepte aussi</a:t>
            </a:r>
          </a:p>
          <a:p>
            <a:pPr lvl="1"/>
            <a:r>
              <a:rPr lang="fr-FR" dirty="0"/>
              <a:t>la var </a:t>
            </a:r>
            <a:r>
              <a:rPr lang="fr-FR" dirty="0" err="1"/>
              <a:t>varname</a:t>
            </a:r>
            <a:r>
              <a:rPr lang="fr-FR" dirty="0"/>
              <a:t> « description »</a:t>
            </a:r>
          </a:p>
        </p:txBody>
      </p:sp>
    </p:spTree>
    <p:extLst>
      <p:ext uri="{BB962C8B-B14F-4D97-AF65-F5344CB8AC3E}">
        <p14:creationId xmlns:p14="http://schemas.microsoft.com/office/powerpoint/2010/main" val="139291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E2DD779-520A-4A55-9536-DBBFAE58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/>
          </a:bodyPr>
          <a:lstStyle/>
          <a:p>
            <a:r>
              <a:rPr lang="fr-FR" b="1" i="1" dirty="0">
                <a:latin typeface="Arial Narrow" panose="020B0606020202030204" pitchFamily="34" charset="0"/>
              </a:rPr>
              <a:t>2. Etiquetage des modalités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82D2E18-3CBC-441D-A70F-24418FBF1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u="sng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 </a:t>
            </a:r>
            <a:r>
              <a:rPr lang="en-US" i="1" u="sng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modèle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label pour les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modalités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d’une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 define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sexlabel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”Male” 2 ”Female”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Ceci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Stata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labels pour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lesquels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équivaut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“Homme” et 2 à “Femme”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indent="0" algn="just">
              <a:lnSpc>
                <a:spcPct val="107000"/>
              </a:lnSpc>
              <a:spcAft>
                <a:spcPts val="0"/>
              </a:spcAft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u="sng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 </a:t>
            </a:r>
            <a:r>
              <a:rPr lang="en-US" i="1" u="sng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le label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créé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“label define”, nous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pouvons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l’attriburer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des variables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 value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variablename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labelname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 value sex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sexlabel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algn="just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2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E2DD779-520A-4A55-9536-DBBFAE58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/>
          </a:bodyPr>
          <a:lstStyle/>
          <a:p>
            <a:r>
              <a:rPr lang="fr-FR" b="1" i="1" dirty="0">
                <a:latin typeface="Arial Narrow" panose="020B0606020202030204" pitchFamily="34" charset="0"/>
              </a:rPr>
              <a:t>3. Formats de variables : string vs </a:t>
            </a:r>
            <a:r>
              <a:rPr lang="fr-FR" b="1" i="1" dirty="0" err="1">
                <a:latin typeface="Arial Narrow" panose="020B0606020202030204" pitchFamily="34" charset="0"/>
              </a:rPr>
              <a:t>numeric</a:t>
            </a:r>
            <a:endParaRPr lang="fr-FR" b="1" i="1" dirty="0">
              <a:latin typeface="Arial Narrow" panose="020B0606020202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82D2E18-3CBC-441D-A70F-24418FBF1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u="sng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 numérique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textuelle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(string); </a:t>
            </a:r>
            <a:r>
              <a:rPr lang="en-US" i="1" u="sng" dirty="0" err="1">
                <a:solidFill>
                  <a:srgbClr val="0066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également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équivalent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encode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variablename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gen(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newvariablename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numbervar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gen(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stringvar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algn="just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destring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constraire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qu’il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textuelle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textuelle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par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specifier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l’option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fait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nouvelle variable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l’option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 écrase la variable existante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destring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stringvariablename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gen(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newvariablename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destring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stringvar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gen(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numbervar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destring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varname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replace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algn="just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7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E2DD779-520A-4A55-9536-DBBFAE58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/>
          </a:bodyPr>
          <a:lstStyle/>
          <a:p>
            <a:r>
              <a:rPr lang="fr-FR" b="1" i="1" dirty="0">
                <a:latin typeface="Arial Narrow" panose="020B0606020202030204" pitchFamily="34" charset="0"/>
              </a:rPr>
              <a:t>4. Extension de </a:t>
            </a:r>
            <a:r>
              <a:rPr lang="fr-FR" b="1" i="1" dirty="0" err="1">
                <a:latin typeface="Arial Narrow" panose="020B0606020202030204" pitchFamily="34" charset="0"/>
              </a:rPr>
              <a:t>generate</a:t>
            </a:r>
            <a:endParaRPr lang="fr-FR" b="1" i="1" dirty="0">
              <a:latin typeface="Arial Narrow" panose="020B0606020202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82D2E18-3CBC-441D-A70F-24418FBF1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extension de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Il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Nouvelles variables qui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de variables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existantes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Par example, les Nouvelles variables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peut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Moyenne, 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médianne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min, le max etc. de variables déjà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présentes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dans la base. 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egen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newvariablename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fnc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(arguments)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egen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variablesum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=total(var1 var2 var3 var4)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egen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variablemean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=mean(var5) if sex==1 &amp; !missing(var5)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ceci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nouvelle variable qui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Moyenne de var5 pour les observations qui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vérifient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sex=1 (male) et qui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n’ont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valeurs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manquantes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var5)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algn="just">
              <a:lnSpc>
                <a:spcPct val="107000"/>
              </a:lnSpc>
              <a:spcAft>
                <a:spcPts val="0"/>
              </a:spcAft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6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978CDF7-BF40-4B80-B618-476AD828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254885"/>
            <a:ext cx="10515600" cy="3063875"/>
          </a:xfrm>
        </p:spPr>
        <p:txBody>
          <a:bodyPr>
            <a:normAutofit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Apurement de données (</a:t>
            </a:r>
            <a:r>
              <a:rPr lang="fr-FR"/>
              <a:t>nettoyage)</a:t>
            </a:r>
            <a:br>
              <a:rPr lang="fr-FR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		Part	</a:t>
            </a:r>
            <a:r>
              <a:rPr lang="fr-FR" dirty="0" err="1"/>
              <a:t>age</a:t>
            </a:r>
            <a:r>
              <a:rPr lang="fr-FR" dirty="0"/>
              <a:t> d’expériences</a:t>
            </a:r>
          </a:p>
        </p:txBody>
      </p:sp>
    </p:spTree>
    <p:extLst>
      <p:ext uri="{BB962C8B-B14F-4D97-AF65-F5344CB8AC3E}">
        <p14:creationId xmlns:p14="http://schemas.microsoft.com/office/powerpoint/2010/main" val="336356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498BA4A-194B-4FDE-A688-9A84FA70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fr-FR" dirty="0"/>
              <a:t>Fin de la Session 2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xmlns="" id="{4D80482A-1999-49A6-B8EC-E49B409F070D}"/>
              </a:ext>
            </a:extLst>
          </p:cNvPr>
          <p:cNvSpPr txBox="1">
            <a:spLocks/>
          </p:cNvSpPr>
          <p:nvPr/>
        </p:nvSpPr>
        <p:spPr>
          <a:xfrm>
            <a:off x="838200" y="42065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Que vous inspire-t-elle ?</a:t>
            </a:r>
          </a:p>
        </p:txBody>
      </p:sp>
    </p:spTree>
    <p:extLst>
      <p:ext uri="{BB962C8B-B14F-4D97-AF65-F5344CB8AC3E}">
        <p14:creationId xmlns:p14="http://schemas.microsoft.com/office/powerpoint/2010/main" val="2556751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325</Words>
  <Application>Microsoft Office PowerPoint</Application>
  <PresentationFormat>Grand écran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Courier New</vt:lpstr>
      <vt:lpstr>Symbol</vt:lpstr>
      <vt:lpstr>Times New Roman</vt:lpstr>
      <vt:lpstr>Thème Office</vt:lpstr>
      <vt:lpstr>Formation en STATA </vt:lpstr>
      <vt:lpstr>1. Etiquetage des variables / labelling</vt:lpstr>
      <vt:lpstr>2. Etiquetage des modalités</vt:lpstr>
      <vt:lpstr>3. Formats de variables : string vs numeric</vt:lpstr>
      <vt:lpstr>4. Extension de generate</vt:lpstr>
      <vt:lpstr> Apurement de données (nettoyage)     Part age d’expériences</vt:lpstr>
      <vt:lpstr>Fin de la Session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Séminaire Stata UGB</dc:title>
  <dc:creator>Rassoul Rassoul</dc:creator>
  <cp:lastModifiedBy>user</cp:lastModifiedBy>
  <cp:revision>52</cp:revision>
  <dcterms:created xsi:type="dcterms:W3CDTF">2019-11-02T13:39:52Z</dcterms:created>
  <dcterms:modified xsi:type="dcterms:W3CDTF">2021-07-01T12:33:17Z</dcterms:modified>
</cp:coreProperties>
</file>