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3" r:id="rId2"/>
    <p:sldId id="268" r:id="rId3"/>
    <p:sldId id="267" r:id="rId4"/>
    <p:sldId id="266" r:id="rId5"/>
    <p:sldId id="269" r:id="rId6"/>
    <p:sldId id="271" r:id="rId7"/>
    <p:sldId id="270" r:id="rId8"/>
    <p:sldId id="262" r:id="rId9"/>
    <p:sldId id="263" r:id="rId10"/>
    <p:sldId id="27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ssoul Rassoul" userId="c5cf85a8e38e9303" providerId="LiveId" clId="{3A29A027-8044-49A0-BB87-87FFFFD38A68}"/>
    <pc:docChg chg="undo custSel addSld delSld modSld sldOrd">
      <pc:chgData name="Rassoul Rassoul" userId="c5cf85a8e38e9303" providerId="LiveId" clId="{3A29A027-8044-49A0-BB87-87FFFFD38A68}" dt="2019-11-14T17:07:48.219" v="1969" actId="113"/>
      <pc:docMkLst>
        <pc:docMk/>
      </pc:docMkLst>
      <pc:sldChg chg="add del">
        <pc:chgData name="Rassoul Rassoul" userId="c5cf85a8e38e9303" providerId="LiveId" clId="{3A29A027-8044-49A0-BB87-87FFFFD38A68}" dt="2019-11-02T13:45:43.144" v="2" actId="47"/>
        <pc:sldMkLst>
          <pc:docMk/>
          <pc:sldMk cId="2803904912" sldId="256"/>
        </pc:sldMkLst>
      </pc:sldChg>
      <pc:sldChg chg="modSp add del">
        <pc:chgData name="Rassoul Rassoul" userId="c5cf85a8e38e9303" providerId="LiveId" clId="{3A29A027-8044-49A0-BB87-87FFFFD38A68}" dt="2019-11-14T13:40:48.489" v="100" actId="47"/>
        <pc:sldMkLst>
          <pc:docMk/>
          <pc:sldMk cId="2323258124" sldId="257"/>
        </pc:sldMkLst>
        <pc:spChg chg="mod">
          <ac:chgData name="Rassoul Rassoul" userId="c5cf85a8e38e9303" providerId="LiveId" clId="{3A29A027-8044-49A0-BB87-87FFFFD38A68}" dt="2019-11-02T13:45:55.405" v="28" actId="20577"/>
          <ac:spMkLst>
            <pc:docMk/>
            <pc:sldMk cId="2323258124" sldId="257"/>
            <ac:spMk id="3" creationId="{D9012D9F-5D6C-4A03-8B9A-865D1B90C8E1}"/>
          </ac:spMkLst>
        </pc:spChg>
      </pc:sldChg>
      <pc:sldChg chg="modSp add del">
        <pc:chgData name="Rassoul Rassoul" userId="c5cf85a8e38e9303" providerId="LiveId" clId="{3A29A027-8044-49A0-BB87-87FFFFD38A68}" dt="2019-11-14T13:51:10.160" v="475" actId="47"/>
        <pc:sldMkLst>
          <pc:docMk/>
          <pc:sldMk cId="4213266269" sldId="258"/>
        </pc:sldMkLst>
        <pc:spChg chg="mod">
          <ac:chgData name="Rassoul Rassoul" userId="c5cf85a8e38e9303" providerId="LiveId" clId="{3A29A027-8044-49A0-BB87-87FFFFD38A68}" dt="2019-11-02T13:46:22.794" v="33" actId="27636"/>
          <ac:spMkLst>
            <pc:docMk/>
            <pc:sldMk cId="4213266269" sldId="258"/>
            <ac:spMk id="2" creationId="{D073E797-8705-4138-AE0B-B6D83C39389B}"/>
          </ac:spMkLst>
        </pc:spChg>
        <pc:spChg chg="mod">
          <ac:chgData name="Rassoul Rassoul" userId="c5cf85a8e38e9303" providerId="LiveId" clId="{3A29A027-8044-49A0-BB87-87FFFFD38A68}" dt="2019-11-02T13:49:32.452" v="61" actId="5793"/>
          <ac:spMkLst>
            <pc:docMk/>
            <pc:sldMk cId="4213266269" sldId="258"/>
            <ac:spMk id="3" creationId="{91B9146F-CE04-4226-8184-CC7C47E627E5}"/>
          </ac:spMkLst>
        </pc:spChg>
      </pc:sldChg>
      <pc:sldChg chg="modSp add del">
        <pc:chgData name="Rassoul Rassoul" userId="c5cf85a8e38e9303" providerId="LiveId" clId="{3A29A027-8044-49A0-BB87-87FFFFD38A68}" dt="2019-11-14T14:10:40.950" v="1218" actId="47"/>
        <pc:sldMkLst>
          <pc:docMk/>
          <pc:sldMk cId="373863622" sldId="259"/>
        </pc:sldMkLst>
        <pc:spChg chg="mod">
          <ac:chgData name="Rassoul Rassoul" userId="c5cf85a8e38e9303" providerId="LiveId" clId="{3A29A027-8044-49A0-BB87-87FFFFD38A68}" dt="2019-11-02T13:52:43.775" v="98" actId="27636"/>
          <ac:spMkLst>
            <pc:docMk/>
            <pc:sldMk cId="373863622" sldId="259"/>
            <ac:spMk id="2" creationId="{70AD2E6D-FF11-48E6-8659-A5D0EF6DEBB0}"/>
          </ac:spMkLst>
        </pc:spChg>
        <pc:spChg chg="mod">
          <ac:chgData name="Rassoul Rassoul" userId="c5cf85a8e38e9303" providerId="LiveId" clId="{3A29A027-8044-49A0-BB87-87FFFFD38A68}" dt="2019-11-14T14:08:49.248" v="1183" actId="20577"/>
          <ac:spMkLst>
            <pc:docMk/>
            <pc:sldMk cId="373863622" sldId="259"/>
            <ac:spMk id="3" creationId="{E826250D-2064-4FC7-859B-D378BC7BDC89}"/>
          </ac:spMkLst>
        </pc:spChg>
      </pc:sldChg>
      <pc:sldChg chg="modSp add del">
        <pc:chgData name="Rassoul Rassoul" userId="c5cf85a8e38e9303" providerId="LiveId" clId="{3A29A027-8044-49A0-BB87-87FFFFD38A68}" dt="2019-11-14T14:16:40.565" v="1546" actId="47"/>
        <pc:sldMkLst>
          <pc:docMk/>
          <pc:sldMk cId="3842765449" sldId="260"/>
        </pc:sldMkLst>
        <pc:spChg chg="mod">
          <ac:chgData name="Rassoul Rassoul" userId="c5cf85a8e38e9303" providerId="LiveId" clId="{3A29A027-8044-49A0-BB87-87FFFFD38A68}" dt="2019-11-02T13:52:39.886" v="96" actId="27636"/>
          <ac:spMkLst>
            <pc:docMk/>
            <pc:sldMk cId="3842765449" sldId="260"/>
            <ac:spMk id="2" creationId="{ED75C36C-16A6-40CA-A423-731872765E4B}"/>
          </ac:spMkLst>
        </pc:spChg>
      </pc:sldChg>
      <pc:sldChg chg="modSp add del">
        <pc:chgData name="Rassoul Rassoul" userId="c5cf85a8e38e9303" providerId="LiveId" clId="{3A29A027-8044-49A0-BB87-87FFFFD38A68}" dt="2019-11-14T14:17:57.836" v="1572" actId="47"/>
        <pc:sldMkLst>
          <pc:docMk/>
          <pc:sldMk cId="1379112899" sldId="261"/>
        </pc:sldMkLst>
        <pc:spChg chg="mod">
          <ac:chgData name="Rassoul Rassoul" userId="c5cf85a8e38e9303" providerId="LiveId" clId="{3A29A027-8044-49A0-BB87-87FFFFD38A68}" dt="2019-11-02T13:52:35.840" v="94" actId="6549"/>
          <ac:spMkLst>
            <pc:docMk/>
            <pc:sldMk cId="1379112899" sldId="261"/>
            <ac:spMk id="2" creationId="{1A610A2E-B271-4750-901F-BC60ECB60598}"/>
          </ac:spMkLst>
        </pc:spChg>
      </pc:sldChg>
      <pc:sldChg chg="modSp add">
        <pc:chgData name="Rassoul Rassoul" userId="c5cf85a8e38e9303" providerId="LiveId" clId="{3A29A027-8044-49A0-BB87-87FFFFD38A68}" dt="2019-11-14T15:31:56.285" v="1861" actId="20577"/>
        <pc:sldMkLst>
          <pc:docMk/>
          <pc:sldMk cId="3581549796" sldId="262"/>
        </pc:sldMkLst>
        <pc:spChg chg="mod">
          <ac:chgData name="Rassoul Rassoul" userId="c5cf85a8e38e9303" providerId="LiveId" clId="{3A29A027-8044-49A0-BB87-87FFFFD38A68}" dt="2019-11-14T15:31:56.285" v="1861" actId="20577"/>
          <ac:spMkLst>
            <pc:docMk/>
            <pc:sldMk cId="3581549796" sldId="262"/>
            <ac:spMk id="2" creationId="{80492085-F4CF-42BD-AA61-6FBE6E43E123}"/>
          </ac:spMkLst>
        </pc:spChg>
        <pc:spChg chg="mod">
          <ac:chgData name="Rassoul Rassoul" userId="c5cf85a8e38e9303" providerId="LiveId" clId="{3A29A027-8044-49A0-BB87-87FFFFD38A68}" dt="2019-11-14T15:24:41.950" v="1860" actId="20577"/>
          <ac:spMkLst>
            <pc:docMk/>
            <pc:sldMk cId="3581549796" sldId="262"/>
            <ac:spMk id="3" creationId="{B8B91809-9BE4-442F-A9B3-F059D208E10B}"/>
          </ac:spMkLst>
        </pc:spChg>
      </pc:sldChg>
      <pc:sldChg chg="modSp add">
        <pc:chgData name="Rassoul Rassoul" userId="c5cf85a8e38e9303" providerId="LiveId" clId="{3A29A027-8044-49A0-BB87-87FFFFD38A68}" dt="2019-11-14T17:07:48.219" v="1969" actId="113"/>
        <pc:sldMkLst>
          <pc:docMk/>
          <pc:sldMk cId="527247387" sldId="263"/>
        </pc:sldMkLst>
        <pc:spChg chg="mod">
          <ac:chgData name="Rassoul Rassoul" userId="c5cf85a8e38e9303" providerId="LiveId" clId="{3A29A027-8044-49A0-BB87-87FFFFD38A68}" dt="2019-11-14T15:39:26.746" v="1889" actId="2711"/>
          <ac:spMkLst>
            <pc:docMk/>
            <pc:sldMk cId="527247387" sldId="263"/>
            <ac:spMk id="2" creationId="{C85B9541-0ECF-44DE-A711-6CCA04E7DC34}"/>
          </ac:spMkLst>
        </pc:spChg>
        <pc:spChg chg="mod">
          <ac:chgData name="Rassoul Rassoul" userId="c5cf85a8e38e9303" providerId="LiveId" clId="{3A29A027-8044-49A0-BB87-87FFFFD38A68}" dt="2019-11-14T17:07:48.219" v="1969" actId="113"/>
          <ac:spMkLst>
            <pc:docMk/>
            <pc:sldMk cId="527247387" sldId="263"/>
            <ac:spMk id="3" creationId="{26D0F277-3294-4B82-9730-591DE412BFFC}"/>
          </ac:spMkLst>
        </pc:spChg>
      </pc:sldChg>
      <pc:sldChg chg="modSp add">
        <pc:chgData name="Rassoul Rassoul" userId="c5cf85a8e38e9303" providerId="LiveId" clId="{3A29A027-8044-49A0-BB87-87FFFFD38A68}" dt="2019-11-14T13:41:04.317" v="133" actId="20577"/>
        <pc:sldMkLst>
          <pc:docMk/>
          <pc:sldMk cId="3531506388" sldId="264"/>
        </pc:sldMkLst>
        <pc:spChg chg="mod">
          <ac:chgData name="Rassoul Rassoul" userId="c5cf85a8e38e9303" providerId="LiveId" clId="{3A29A027-8044-49A0-BB87-87FFFFD38A68}" dt="2019-11-14T13:41:04.317" v="133" actId="20577"/>
          <ac:spMkLst>
            <pc:docMk/>
            <pc:sldMk cId="3531506388" sldId="264"/>
            <ac:spMk id="6" creationId="{C780C88F-1BEA-42B9-9082-244487301A39}"/>
          </ac:spMkLst>
        </pc:spChg>
      </pc:sldChg>
      <pc:sldChg chg="add del">
        <pc:chgData name="Rassoul Rassoul" userId="c5cf85a8e38e9303" providerId="LiveId" clId="{3A29A027-8044-49A0-BB87-87FFFFD38A68}" dt="2019-11-14T13:51:10.160" v="475" actId="47"/>
        <pc:sldMkLst>
          <pc:docMk/>
          <pc:sldMk cId="1920045387" sldId="265"/>
        </pc:sldMkLst>
      </pc:sldChg>
      <pc:sldChg chg="modSp add">
        <pc:chgData name="Rassoul Rassoul" userId="c5cf85a8e38e9303" providerId="LiveId" clId="{3A29A027-8044-49A0-BB87-87FFFFD38A68}" dt="2019-11-14T14:16:22.949" v="1543" actId="20577"/>
        <pc:sldMkLst>
          <pc:docMk/>
          <pc:sldMk cId="2738898943" sldId="266"/>
        </pc:sldMkLst>
        <pc:spChg chg="mod">
          <ac:chgData name="Rassoul Rassoul" userId="c5cf85a8e38e9303" providerId="LiveId" clId="{3A29A027-8044-49A0-BB87-87FFFFD38A68}" dt="2019-11-14T14:16:22.949" v="1543" actId="20577"/>
          <ac:spMkLst>
            <pc:docMk/>
            <pc:sldMk cId="2738898943" sldId="266"/>
            <ac:spMk id="2" creationId="{D073E797-8705-4138-AE0B-B6D83C39389B}"/>
          </ac:spMkLst>
        </pc:spChg>
        <pc:spChg chg="mod">
          <ac:chgData name="Rassoul Rassoul" userId="c5cf85a8e38e9303" providerId="LiveId" clId="{3A29A027-8044-49A0-BB87-87FFFFD38A68}" dt="2019-11-14T13:50:20.735" v="467" actId="14"/>
          <ac:spMkLst>
            <pc:docMk/>
            <pc:sldMk cId="2738898943" sldId="266"/>
            <ac:spMk id="3" creationId="{91B9146F-CE04-4226-8184-CC7C47E627E5}"/>
          </ac:spMkLst>
        </pc:spChg>
      </pc:sldChg>
      <pc:sldChg chg="modSp add">
        <pc:chgData name="Rassoul Rassoul" userId="c5cf85a8e38e9303" providerId="LiveId" clId="{3A29A027-8044-49A0-BB87-87FFFFD38A68}" dt="2019-11-14T14:03:36.163" v="1084" actId="20577"/>
        <pc:sldMkLst>
          <pc:docMk/>
          <pc:sldMk cId="3895521302" sldId="267"/>
        </pc:sldMkLst>
        <pc:spChg chg="mod">
          <ac:chgData name="Rassoul Rassoul" userId="c5cf85a8e38e9303" providerId="LiveId" clId="{3A29A027-8044-49A0-BB87-87FFFFD38A68}" dt="2019-11-14T14:03:36.163" v="1084" actId="20577"/>
          <ac:spMkLst>
            <pc:docMk/>
            <pc:sldMk cId="3895521302" sldId="267"/>
            <ac:spMk id="2" creationId="{D073E797-8705-4138-AE0B-B6D83C39389B}"/>
          </ac:spMkLst>
        </pc:spChg>
        <pc:spChg chg="mod">
          <ac:chgData name="Rassoul Rassoul" userId="c5cf85a8e38e9303" providerId="LiveId" clId="{3A29A027-8044-49A0-BB87-87FFFFD38A68}" dt="2019-11-14T13:58:43.778" v="1083" actId="108"/>
          <ac:spMkLst>
            <pc:docMk/>
            <pc:sldMk cId="3895521302" sldId="267"/>
            <ac:spMk id="3" creationId="{91B9146F-CE04-4226-8184-CC7C47E627E5}"/>
          </ac:spMkLst>
        </pc:spChg>
      </pc:sldChg>
      <pc:sldChg chg="modSp add">
        <pc:chgData name="Rassoul Rassoul" userId="c5cf85a8e38e9303" providerId="LiveId" clId="{3A29A027-8044-49A0-BB87-87FFFFD38A68}" dt="2019-11-14T15:47:48.326" v="1963" actId="20577"/>
        <pc:sldMkLst>
          <pc:docMk/>
          <pc:sldMk cId="3519361605" sldId="268"/>
        </pc:sldMkLst>
        <pc:spChg chg="mod">
          <ac:chgData name="Rassoul Rassoul" userId="c5cf85a8e38e9303" providerId="LiveId" clId="{3A29A027-8044-49A0-BB87-87FFFFD38A68}" dt="2019-11-14T15:47:48.326" v="1963" actId="20577"/>
          <ac:spMkLst>
            <pc:docMk/>
            <pc:sldMk cId="3519361605" sldId="268"/>
            <ac:spMk id="3" creationId="{91B9146F-CE04-4226-8184-CC7C47E627E5}"/>
          </ac:spMkLst>
        </pc:spChg>
      </pc:sldChg>
      <pc:sldChg chg="modSp add">
        <pc:chgData name="Rassoul Rassoul" userId="c5cf85a8e38e9303" providerId="LiveId" clId="{3A29A027-8044-49A0-BB87-87FFFFD38A68}" dt="2019-11-14T14:57:55.645" v="1642" actId="20577"/>
        <pc:sldMkLst>
          <pc:docMk/>
          <pc:sldMk cId="206224322" sldId="269"/>
        </pc:sldMkLst>
        <pc:spChg chg="mod">
          <ac:chgData name="Rassoul Rassoul" userId="c5cf85a8e38e9303" providerId="LiveId" clId="{3A29A027-8044-49A0-BB87-87FFFFD38A68}" dt="2019-11-14T14:16:28.076" v="1544" actId="20577"/>
          <ac:spMkLst>
            <pc:docMk/>
            <pc:sldMk cId="206224322" sldId="269"/>
            <ac:spMk id="2" creationId="{D073E797-8705-4138-AE0B-B6D83C39389B}"/>
          </ac:spMkLst>
        </pc:spChg>
        <pc:spChg chg="mod">
          <ac:chgData name="Rassoul Rassoul" userId="c5cf85a8e38e9303" providerId="LiveId" clId="{3A29A027-8044-49A0-BB87-87FFFFD38A68}" dt="2019-11-14T14:57:55.645" v="1642" actId="20577"/>
          <ac:spMkLst>
            <pc:docMk/>
            <pc:sldMk cId="206224322" sldId="269"/>
            <ac:spMk id="3" creationId="{91B9146F-CE04-4226-8184-CC7C47E627E5}"/>
          </ac:spMkLst>
        </pc:spChg>
      </pc:sldChg>
      <pc:sldChg chg="modSp add">
        <pc:chgData name="Rassoul Rassoul" userId="c5cf85a8e38e9303" providerId="LiveId" clId="{3A29A027-8044-49A0-BB87-87FFFFD38A68}" dt="2019-11-14T15:20:34.556" v="1764" actId="27636"/>
        <pc:sldMkLst>
          <pc:docMk/>
          <pc:sldMk cId="3261808991" sldId="270"/>
        </pc:sldMkLst>
        <pc:spChg chg="mod">
          <ac:chgData name="Rassoul Rassoul" userId="c5cf85a8e38e9303" providerId="LiveId" clId="{3A29A027-8044-49A0-BB87-87FFFFD38A68}" dt="2019-11-14T14:35:36.686" v="1641" actId="20577"/>
          <ac:spMkLst>
            <pc:docMk/>
            <pc:sldMk cId="3261808991" sldId="270"/>
            <ac:spMk id="2" creationId="{D073E797-8705-4138-AE0B-B6D83C39389B}"/>
          </ac:spMkLst>
        </pc:spChg>
        <pc:spChg chg="mod">
          <ac:chgData name="Rassoul Rassoul" userId="c5cf85a8e38e9303" providerId="LiveId" clId="{3A29A027-8044-49A0-BB87-87FFFFD38A68}" dt="2019-11-14T15:20:34.556" v="1764" actId="27636"/>
          <ac:spMkLst>
            <pc:docMk/>
            <pc:sldMk cId="3261808991" sldId="270"/>
            <ac:spMk id="3" creationId="{91B9146F-CE04-4226-8184-CC7C47E627E5}"/>
          </ac:spMkLst>
        </pc:spChg>
      </pc:sldChg>
      <pc:sldChg chg="modSp add ord">
        <pc:chgData name="Rassoul Rassoul" userId="c5cf85a8e38e9303" providerId="LiveId" clId="{3A29A027-8044-49A0-BB87-87FFFFD38A68}" dt="2019-11-14T15:22:03.733" v="1811" actId="20577"/>
        <pc:sldMkLst>
          <pc:docMk/>
          <pc:sldMk cId="1237447235" sldId="271"/>
        </pc:sldMkLst>
        <pc:spChg chg="mod">
          <ac:chgData name="Rassoul Rassoul" userId="c5cf85a8e38e9303" providerId="LiveId" clId="{3A29A027-8044-49A0-BB87-87FFFFD38A68}" dt="2019-11-14T14:33:32.417" v="1626" actId="20577"/>
          <ac:spMkLst>
            <pc:docMk/>
            <pc:sldMk cId="1237447235" sldId="271"/>
            <ac:spMk id="2" creationId="{D073E797-8705-4138-AE0B-B6D83C39389B}"/>
          </ac:spMkLst>
        </pc:spChg>
        <pc:spChg chg="mod">
          <ac:chgData name="Rassoul Rassoul" userId="c5cf85a8e38e9303" providerId="LiveId" clId="{3A29A027-8044-49A0-BB87-87FFFFD38A68}" dt="2019-11-14T15:22:03.733" v="1811" actId="20577"/>
          <ac:spMkLst>
            <pc:docMk/>
            <pc:sldMk cId="1237447235" sldId="271"/>
            <ac:spMk id="3" creationId="{91B9146F-CE04-4226-8184-CC7C47E627E5}"/>
          </ac:spMkLst>
        </pc:spChg>
      </pc:sldChg>
      <pc:sldChg chg="delSp modSp add">
        <pc:chgData name="Rassoul Rassoul" userId="c5cf85a8e38e9303" providerId="LiveId" clId="{3A29A027-8044-49A0-BB87-87FFFFD38A68}" dt="2019-11-14T15:41:11.342" v="1961" actId="20577"/>
        <pc:sldMkLst>
          <pc:docMk/>
          <pc:sldMk cId="3686120506" sldId="272"/>
        </pc:sldMkLst>
        <pc:spChg chg="mod">
          <ac:chgData name="Rassoul Rassoul" userId="c5cf85a8e38e9303" providerId="LiveId" clId="{3A29A027-8044-49A0-BB87-87FFFFD38A68}" dt="2019-11-14T15:41:11.342" v="1961" actId="20577"/>
          <ac:spMkLst>
            <pc:docMk/>
            <pc:sldMk cId="3686120506" sldId="272"/>
            <ac:spMk id="2" creationId="{3EA9BB17-D076-44AA-BFEB-21E9ED583D73}"/>
          </ac:spMkLst>
        </pc:spChg>
        <pc:spChg chg="del">
          <ac:chgData name="Rassoul Rassoul" userId="c5cf85a8e38e9303" providerId="LiveId" clId="{3A29A027-8044-49A0-BB87-87FFFFD38A68}" dt="2019-11-14T15:40:55.830" v="1936" actId="478"/>
          <ac:spMkLst>
            <pc:docMk/>
            <pc:sldMk cId="3686120506" sldId="272"/>
            <ac:spMk id="3" creationId="{AE5C0E6C-2646-4098-8A99-C9BC89C3B9C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80943-9F4D-4AE2-ADBA-03D6385725BA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09DE7-7A28-43FB-8AB2-A65FED754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13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09DE7-7A28-43FB-8AB2-A65FED75410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43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09DE7-7A28-43FB-8AB2-A65FED75410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609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09DE7-7A28-43FB-8AB2-A65FED75410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598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09DE7-7A28-43FB-8AB2-A65FED75410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017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2BB889E-F23D-491A-85A5-B5482C9C2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80F67631-9881-47E4-92E3-71526555F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C53FCA2A-593D-4AE7-9CF9-58CD2CFD8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F36A-780D-4E32-A5DC-9C77F1461DD5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FAC97658-0EF8-4B35-85D7-E11BB5E50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1B3E246F-BBB4-41E1-8D9E-8B25F7D68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F80F-CC84-4C1F-9C36-B98EE9DC3F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81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4B9E279-434A-408C-82EC-4143A984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0E3D4AA0-723B-4CCE-8037-6E61B3BE8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FB8B57E3-1A50-4267-915D-76866909B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F36A-780D-4E32-A5DC-9C77F1461DD5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01CAB3D7-2783-4B32-8AC9-19C2F7549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8E9A5C51-C5D1-4E0B-9031-BC85EFC9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F80F-CC84-4C1F-9C36-B98EE9DC3F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7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92AFAB02-8F56-4A3C-80F1-BA4BBD958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2F62C678-9B5E-42B6-A4EF-52581FB2C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2A8467F6-702A-45A6-8990-F5A1EE62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F36A-780D-4E32-A5DC-9C77F1461DD5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75B5C418-93CB-4D26-8388-1A8AA5E9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6E9A20FA-8735-424C-9330-DAB72A894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F80F-CC84-4C1F-9C36-B98EE9DC3F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70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C490D85-1F54-4826-A819-A3867445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44D6312-EB61-4014-AAD1-F8B8E7888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89AD27B-5520-485E-96F5-22EC6B616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F36A-780D-4E32-A5DC-9C77F1461DD5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4004B007-4FB8-4F31-A2AA-C1E598E5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E96F65D9-A5BE-4216-B2BB-0F1AEB69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F80F-CC84-4C1F-9C36-B98EE9DC3F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57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D04FEE8-01EB-4538-8B14-D93391A9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75751470-E54B-49C3-8AB4-A63C58897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826E0767-F093-419E-99E1-E64F66AE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F36A-780D-4E32-A5DC-9C77F1461DD5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CBF85768-123B-40B7-99F7-A6A76F8F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0A3B32F9-6E6C-44AA-B6AA-8309FCB7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F80F-CC84-4C1F-9C36-B98EE9DC3F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42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94E5661-0051-46A5-93F4-B3AC2571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3EB1134-BB40-41B1-BAEF-B4A754769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418B8AE1-C032-464A-B193-0DD86B746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A1AE2E0D-803A-45D7-BEE1-79A85D01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F36A-780D-4E32-A5DC-9C77F1461DD5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83B49D90-A29C-47AA-8DAA-01BE953B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87961492-F4BB-4718-ACFB-C4F88F7A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F80F-CC84-4C1F-9C36-B98EE9DC3F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61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2A8376B-F696-4D90-A5EB-3C606B1E5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506951EC-D163-4F3A-8342-DB29E7AA9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FB073BA0-EFD0-456D-8133-E7FBEB4BB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0025BF7B-F933-43D7-89F9-182CF87CD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C8950774-39F9-4015-B100-E5C82F3FE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7CCB31B4-764B-4515-9F61-9EC360B9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F36A-780D-4E32-A5DC-9C77F1461DD5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3C9BEFAB-EE69-4A9B-B809-AEF987DC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1B91FE35-99C8-4FAF-B338-DC5F9591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F80F-CC84-4C1F-9C36-B98EE9DC3F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07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8F9A8F8-AE3F-49F8-8071-C0098781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131CA44D-C6B0-49C5-9757-B416CCD8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F36A-780D-4E32-A5DC-9C77F1461DD5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1CEF8CC4-85B2-4E75-AD7A-31E263A2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7D0ABC09-E419-4AF8-8407-870BAB66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F80F-CC84-4C1F-9C36-B98EE9DC3F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43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375527E1-B5DC-4EF1-A61F-7054F463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F36A-780D-4E32-A5DC-9C77F1461DD5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9E970C49-FD8B-4D91-886A-E96A17BF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7856F88-C942-4D31-B4B6-187B0D18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F80F-CC84-4C1F-9C36-B98EE9DC3F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26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ACCFD8E-806F-40DD-8670-8D65CAFE3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FA233DB-CCB3-4FFE-86A6-7A6665753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A83D3AA4-7462-46E3-9728-664E4B9D1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943470F8-547F-49CC-B4F7-8FEEC4408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F36A-780D-4E32-A5DC-9C77F1461DD5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1D6D2AAE-ACD3-44A8-B177-1851766CE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E8643D95-E0A5-49C5-8A0E-BD00E007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F80F-CC84-4C1F-9C36-B98EE9DC3F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01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161FDC2-61CA-4BC3-80FB-FD5FEE28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ECF3125E-FAF6-431A-9DE8-82C43C064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EE36B978-EC0B-4249-B5E2-CEA3A9B42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22D09CC9-05E3-4378-9071-E85D3B84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F36A-780D-4E32-A5DC-9C77F1461DD5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DA36563F-FCEA-4329-9A7D-D5B50091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D53495FA-3D94-450A-A2C2-3CCBA361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F80F-CC84-4C1F-9C36-B98EE9DC3F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18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A736501E-1BE1-400E-9E69-D458D9BB7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228D6A69-F0D7-44EF-A0ED-04EE25532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E2EE43A-FC81-446A-93F3-B7618B6BC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3F36A-780D-4E32-A5DC-9C77F1461DD5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E0647AC-373A-4C0C-9475-ED6DA2F43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357324DB-F720-4BCC-9F83-CEB25A8A9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CF80F-CC84-4C1F-9C36-B98EE9DC3F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92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7CA4F07-8CE8-4E60-9AEB-CE29DFD2B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199"/>
            <a:ext cx="9144000" cy="1655763"/>
          </a:xfrm>
        </p:spPr>
        <p:txBody>
          <a:bodyPr>
            <a:normAutofit fontScale="90000"/>
          </a:bodyPr>
          <a:lstStyle/>
          <a:p>
            <a:r>
              <a:rPr lang="fr-FR" sz="6700" dirty="0" smtClean="0"/>
              <a:t>Formation en </a:t>
            </a:r>
            <a:r>
              <a:rPr lang="fr-FR" sz="6700" dirty="0"/>
              <a:t>STATA</a:t>
            </a:r>
            <a:r>
              <a:rPr lang="fr-FR" dirty="0"/>
              <a:t/>
            </a:r>
            <a:br>
              <a:rPr lang="fr-FR" dirty="0"/>
            </a:br>
            <a:endParaRPr lang="fr-FR" i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D9012D9F-5D6C-4A03-8B9A-865D1B90C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7040" y="4952999"/>
            <a:ext cx="5516880" cy="1626867"/>
          </a:xfrm>
        </p:spPr>
        <p:txBody>
          <a:bodyPr>
            <a:normAutofit/>
          </a:bodyPr>
          <a:lstStyle/>
          <a:p>
            <a:r>
              <a:rPr lang="fr-FR" sz="2000" i="1" dirty="0"/>
              <a:t>Mouhamed </a:t>
            </a:r>
            <a:r>
              <a:rPr lang="fr-FR" sz="2000" i="1" dirty="0" err="1"/>
              <a:t>Rassoul</a:t>
            </a:r>
            <a:r>
              <a:rPr lang="fr-FR" sz="2000" i="1" dirty="0"/>
              <a:t> </a:t>
            </a:r>
            <a:r>
              <a:rPr lang="fr-FR" sz="2000" i="1" dirty="0" smtClean="0"/>
              <a:t>SY</a:t>
            </a:r>
          </a:p>
          <a:p>
            <a:r>
              <a:rPr lang="fr-FR" sz="2000" i="1" dirty="0" smtClean="0"/>
              <a:t>Aboubacar </a:t>
            </a:r>
            <a:r>
              <a:rPr lang="fr-FR" sz="2000" i="1" dirty="0" err="1" smtClean="0"/>
              <a:t>Hema</a:t>
            </a:r>
            <a:endParaRPr lang="fr-FR" sz="2000" i="1" dirty="0"/>
          </a:p>
          <a:p>
            <a:r>
              <a:rPr lang="fr-FR" sz="2000" i="1" dirty="0" smtClean="0"/>
              <a:t>Statisticiens</a:t>
            </a:r>
            <a:endParaRPr lang="fr-FR" sz="2000" i="1" dirty="0"/>
          </a:p>
        </p:txBody>
      </p:sp>
      <p:pic>
        <p:nvPicPr>
          <p:cNvPr id="4" name="Image 3" descr="INFOPOL - Bureau d'analyses macro-economiques">
            <a:extLst>
              <a:ext uri="{FF2B5EF4-FFF2-40B4-BE49-F238E27FC236}">
                <a16:creationId xmlns:a16="http://schemas.microsoft.com/office/drawing/2014/main" xmlns="" id="{AA92BB87-A13C-43B6-893C-139C1E00F9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907" y="683895"/>
            <a:ext cx="3173413" cy="107822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xmlns="" id="{C780C88F-1BEA-42B9-9082-244487301A39}"/>
              </a:ext>
            </a:extLst>
          </p:cNvPr>
          <p:cNvSpPr txBox="1">
            <a:spLocks/>
          </p:cNvSpPr>
          <p:nvPr/>
        </p:nvSpPr>
        <p:spPr>
          <a:xfrm>
            <a:off x="1524000" y="3695223"/>
            <a:ext cx="9144000" cy="125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Session 3 : Statistiques descriptives</a:t>
            </a:r>
            <a:endParaRPr lang="fr-FR" dirty="0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xmlns="" id="{E14698A3-CC5D-4D4C-B96F-E3CC83DAD233}"/>
              </a:ext>
            </a:extLst>
          </p:cNvPr>
          <p:cNvSpPr txBox="1">
            <a:spLocks/>
          </p:cNvSpPr>
          <p:nvPr/>
        </p:nvSpPr>
        <p:spPr>
          <a:xfrm>
            <a:off x="441960" y="6294120"/>
            <a:ext cx="5577840" cy="56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i="1" dirty="0"/>
          </a:p>
        </p:txBody>
      </p:sp>
    </p:spTree>
    <p:extLst>
      <p:ext uri="{BB962C8B-B14F-4D97-AF65-F5344CB8AC3E}">
        <p14:creationId xmlns:p14="http://schemas.microsoft.com/office/powerpoint/2010/main" val="2913427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EA9BB17-D076-44AA-BFEB-21E9ED583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49675"/>
          </a:xfrm>
        </p:spPr>
        <p:txBody>
          <a:bodyPr/>
          <a:lstStyle/>
          <a:p>
            <a:r>
              <a:rPr lang="fr-FR" dirty="0"/>
              <a:t>Fin de la session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		 Réactions ?</a:t>
            </a:r>
          </a:p>
        </p:txBody>
      </p:sp>
    </p:spTree>
    <p:extLst>
      <p:ext uri="{BB962C8B-B14F-4D97-AF65-F5344CB8AC3E}">
        <p14:creationId xmlns:p14="http://schemas.microsoft.com/office/powerpoint/2010/main" val="368612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073E797-8705-4138-AE0B-B6D83C39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3155"/>
          </a:xfrm>
        </p:spPr>
        <p:txBody>
          <a:bodyPr>
            <a:normAutofit/>
          </a:bodyPr>
          <a:lstStyle/>
          <a:p>
            <a:r>
              <a:rPr lang="fr-FR" b="1" dirty="0">
                <a:latin typeface="Arial Narrow" panose="020B0606020202030204" pitchFamily="34" charset="0"/>
              </a:rPr>
              <a:t>1. Commandes de base  : </a:t>
            </a:r>
            <a:r>
              <a:rPr lang="fr-FR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sum</a:t>
            </a:r>
            <a:endParaRPr lang="fr-FR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91B9146F-CE04-4226-8184-CC7C47E6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i="1" u="sng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mmarize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statistiques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pour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toutes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les variables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spécifiées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peut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être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combiné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avec 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L’option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u="sng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etail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fournit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statistiques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additionnelles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Syntax: 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summarize [variable list]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e.g. </a:t>
            </a:r>
            <a:r>
              <a:rPr lang="en-US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hhtype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if sex==0, d</a:t>
            </a:r>
            <a:endParaRPr lang="fr-FR" dirty="0"/>
          </a:p>
          <a:p>
            <a:pPr lvl="1"/>
            <a:r>
              <a:rPr lang="fr-FR" dirty="0"/>
              <a:t>Idéal pour des variables quantitatives</a:t>
            </a:r>
          </a:p>
          <a:p>
            <a:pPr lvl="1"/>
            <a:r>
              <a:rPr lang="fr-FR" dirty="0"/>
              <a:t>Statistiques de base fournies :</a:t>
            </a:r>
          </a:p>
          <a:p>
            <a:pPr lvl="2"/>
            <a:r>
              <a:rPr lang="fr-FR" dirty="0"/>
              <a:t>Nombre d’observations</a:t>
            </a:r>
          </a:p>
          <a:p>
            <a:pPr lvl="2"/>
            <a:r>
              <a:rPr lang="fr-FR" dirty="0"/>
              <a:t>Moyenne</a:t>
            </a:r>
          </a:p>
          <a:p>
            <a:pPr lvl="2"/>
            <a:r>
              <a:rPr lang="fr-FR" dirty="0"/>
              <a:t>Ecart-type</a:t>
            </a:r>
          </a:p>
          <a:p>
            <a:pPr lvl="2"/>
            <a:r>
              <a:rPr lang="fr-FR" dirty="0"/>
              <a:t>Min</a:t>
            </a:r>
          </a:p>
          <a:p>
            <a:pPr lvl="2"/>
            <a:r>
              <a:rPr lang="fr-FR" dirty="0"/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351936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073E797-8705-4138-AE0B-B6D83C39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3155"/>
          </a:xfrm>
        </p:spPr>
        <p:txBody>
          <a:bodyPr>
            <a:normAutofit/>
          </a:bodyPr>
          <a:lstStyle/>
          <a:p>
            <a:r>
              <a:rPr lang="fr-FR" b="1" dirty="0">
                <a:latin typeface="Arial Narrow" panose="020B0606020202030204" pitchFamily="34" charset="0"/>
              </a:rPr>
              <a:t>2. Commandes de base  : </a:t>
            </a:r>
            <a:r>
              <a:rPr lang="fr-FR" b="1" dirty="0">
                <a:solidFill>
                  <a:srgbClr val="FF0000"/>
                </a:solidFill>
                <a:latin typeface="Arial Narrow" panose="020B0606020202030204" pitchFamily="34" charset="0"/>
              </a:rPr>
              <a:t>tab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91B9146F-CE04-4226-8184-CC7C47E6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tabulate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produit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 tableaux simples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croisés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pour les variables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spécifiées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fr-FR" dirty="0"/>
              <a:t>Idéal pour des variables qualitatives</a:t>
            </a:r>
          </a:p>
          <a:p>
            <a:pPr lvl="1"/>
            <a:r>
              <a:rPr lang="fr-FR" dirty="0"/>
              <a:t>Statistiques de base fournies :</a:t>
            </a:r>
          </a:p>
          <a:p>
            <a:pPr lvl="2"/>
            <a:r>
              <a:rPr lang="fr-FR" b="1" dirty="0" err="1"/>
              <a:t>Freq</a:t>
            </a:r>
            <a:r>
              <a:rPr lang="fr-FR" dirty="0"/>
              <a:t>(effectif partiel pour chaque modalité)</a:t>
            </a:r>
          </a:p>
          <a:p>
            <a:pPr lvl="2"/>
            <a:r>
              <a:rPr lang="fr-FR" b="1" dirty="0" err="1"/>
              <a:t>Perc</a:t>
            </a:r>
            <a:r>
              <a:rPr lang="fr-FR" dirty="0"/>
              <a:t>. (fréquence relative en pourcentage %)</a:t>
            </a:r>
          </a:p>
          <a:p>
            <a:pPr lvl="2"/>
            <a:r>
              <a:rPr lang="fr-FR" b="1" dirty="0"/>
              <a:t>Cum</a:t>
            </a:r>
            <a:r>
              <a:rPr lang="fr-FR" dirty="0"/>
              <a:t>. (fréquence cumulée croissante FCC)</a:t>
            </a:r>
          </a:p>
          <a:p>
            <a:pPr lvl="1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L’option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u="sng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valeurs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manquantes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pour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cette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variable; </a:t>
            </a:r>
          </a:p>
          <a:p>
            <a:pPr lvl="1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i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L’option</a:t>
            </a:r>
            <a:r>
              <a:rPr lang="en-US" i="1" u="sng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u="sng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nol</a:t>
            </a:r>
            <a:r>
              <a:rPr lang="en-US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enlève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les label (ex. Homme/Femme) et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valeurs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numériques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correspondantes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(e.g. 1/2) </a:t>
            </a:r>
          </a:p>
          <a:p>
            <a:pPr lvl="1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options </a:t>
            </a:r>
            <a:r>
              <a:rPr lang="en-US" i="1" u="sng" dirty="0">
                <a:solidFill>
                  <a:srgbClr val="0066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row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US" i="1" u="sng" dirty="0">
                <a:solidFill>
                  <a:srgbClr val="0066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donnent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respectivement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fréquences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colonne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pour le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variables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croisées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Syntax: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variable1 variable2, </a:t>
            </a:r>
            <a:r>
              <a:rPr lang="en-US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bys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sex: tab </a:t>
            </a:r>
            <a:r>
              <a:rPr lang="en-US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assetownership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incomecontrol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if </a:t>
            </a:r>
            <a:r>
              <a:rPr lang="en-US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hhtype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==2, </a:t>
            </a:r>
            <a:r>
              <a:rPr lang="en-US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nol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52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073E797-8705-4138-AE0B-B6D83C39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3155"/>
          </a:xfrm>
        </p:spPr>
        <p:txBody>
          <a:bodyPr>
            <a:normAutofit/>
          </a:bodyPr>
          <a:lstStyle/>
          <a:p>
            <a:r>
              <a:rPr lang="fr-FR" b="1" dirty="0">
                <a:latin typeface="Arial Narrow" panose="020B0606020202030204" pitchFamily="34" charset="0"/>
              </a:rPr>
              <a:t>3. Commandes de base  : </a:t>
            </a:r>
            <a:r>
              <a:rPr lang="fr-FR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sum</a:t>
            </a:r>
            <a:endParaRPr lang="fr-FR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91B9146F-CE04-4226-8184-CC7C47E6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i="1" u="sng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mmarize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statistiques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pour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toutes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les variables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spécifiées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peut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être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combine avec 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L’option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u="sng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etail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fournit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statistiques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additionnelles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Syntax: 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summarize [variable list]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e.g. </a:t>
            </a:r>
            <a:r>
              <a:rPr lang="en-US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hhtype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if sex==0, d</a:t>
            </a:r>
            <a:endParaRPr lang="fr-FR" dirty="0"/>
          </a:p>
          <a:p>
            <a:pPr lvl="1"/>
            <a:r>
              <a:rPr lang="fr-FR" dirty="0"/>
              <a:t>Idéal pour des variables quantitatives</a:t>
            </a:r>
          </a:p>
          <a:p>
            <a:pPr lvl="1"/>
            <a:r>
              <a:rPr lang="fr-FR" dirty="0"/>
              <a:t>Statistiques de base fournies :</a:t>
            </a:r>
          </a:p>
          <a:p>
            <a:pPr lvl="2"/>
            <a:r>
              <a:rPr lang="fr-FR" dirty="0"/>
              <a:t>Nombre d’observations</a:t>
            </a:r>
          </a:p>
          <a:p>
            <a:pPr lvl="2"/>
            <a:r>
              <a:rPr lang="fr-FR" dirty="0"/>
              <a:t>Moyenne</a:t>
            </a:r>
          </a:p>
          <a:p>
            <a:pPr lvl="2"/>
            <a:r>
              <a:rPr lang="fr-FR" dirty="0"/>
              <a:t>Ecart-type</a:t>
            </a:r>
          </a:p>
          <a:p>
            <a:pPr lvl="2"/>
            <a:r>
              <a:rPr lang="fr-FR" dirty="0"/>
              <a:t>Min</a:t>
            </a:r>
          </a:p>
          <a:p>
            <a:pPr lvl="2"/>
            <a:r>
              <a:rPr lang="fr-FR" dirty="0"/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273889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073E797-8705-4138-AE0B-B6D83C39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3155"/>
          </a:xfrm>
        </p:spPr>
        <p:txBody>
          <a:bodyPr>
            <a:normAutofit/>
          </a:bodyPr>
          <a:lstStyle/>
          <a:p>
            <a:r>
              <a:rPr lang="fr-FR" b="1" dirty="0">
                <a:latin typeface="Arial Narrow" panose="020B0606020202030204" pitchFamily="34" charset="0"/>
              </a:rPr>
              <a:t>4. Commandes de base  : </a:t>
            </a:r>
            <a:r>
              <a:rPr lang="fr-FR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mean</a:t>
            </a:r>
            <a:endParaRPr lang="fr-FR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91B9146F-CE04-4226-8184-CC7C47E6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produit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moyenne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mean et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l’écart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-type des variables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spécifiées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;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peut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marcher avec les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poids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2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Syntax: 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</a:t>
            </a:r>
            <a:r>
              <a:rPr lang="en-US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variablelist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e.g. 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</a:t>
            </a:r>
            <a:r>
              <a:rPr lang="en-US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assetownership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incomecontrol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if sex==1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fr-FR" dirty="0"/>
              <a:t>Idéal pour des variables quantitatives</a:t>
            </a:r>
          </a:p>
          <a:p>
            <a:pPr lvl="1"/>
            <a:r>
              <a:rPr lang="fr-FR" dirty="0"/>
              <a:t>Statistiques de base fournies :</a:t>
            </a:r>
          </a:p>
          <a:p>
            <a:pPr lvl="2"/>
            <a:r>
              <a:rPr lang="fr-FR" dirty="0"/>
              <a:t>Nombre d’observations</a:t>
            </a:r>
          </a:p>
          <a:p>
            <a:pPr lvl="2"/>
            <a:r>
              <a:rPr lang="fr-FR" dirty="0"/>
              <a:t>Moyenne</a:t>
            </a:r>
          </a:p>
          <a:p>
            <a:pPr lvl="2"/>
            <a:r>
              <a:rPr lang="fr-FR" dirty="0"/>
              <a:t>Ecart-type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Intervalle de confiance</a:t>
            </a:r>
          </a:p>
        </p:txBody>
      </p:sp>
    </p:spTree>
    <p:extLst>
      <p:ext uri="{BB962C8B-B14F-4D97-AF65-F5344CB8AC3E}">
        <p14:creationId xmlns:p14="http://schemas.microsoft.com/office/powerpoint/2010/main" val="206224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073E797-8705-4138-AE0B-B6D83C39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3155"/>
          </a:xfrm>
        </p:spPr>
        <p:txBody>
          <a:bodyPr>
            <a:normAutofit/>
          </a:bodyPr>
          <a:lstStyle/>
          <a:p>
            <a:r>
              <a:rPr lang="fr-FR" b="1" dirty="0">
                <a:latin typeface="Arial Narrow" panose="020B0606020202030204" pitchFamily="34" charset="0"/>
              </a:rPr>
              <a:t>5. Commande très utile: </a:t>
            </a:r>
            <a:r>
              <a:rPr lang="fr-FR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tabstat</a:t>
            </a:r>
            <a:endParaRPr lang="fr-FR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91B9146F-CE04-4226-8184-CC7C47E6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tabstat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produit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statistiques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descriptives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groupées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 variable; </a:t>
            </a:r>
          </a:p>
          <a:p>
            <a:pPr lvl="2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Syntax: </a:t>
            </a:r>
            <a:r>
              <a:rPr lang="en-US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tabstat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varquanti</a:t>
            </a:r>
            <a:r>
              <a:rPr lang="fr-FR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by(</a:t>
            </a:r>
            <a:r>
              <a:rPr lang="fr-FR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varquali</a:t>
            </a:r>
            <a:r>
              <a:rPr lang="fr-FR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stat(</a:t>
            </a:r>
            <a:r>
              <a:rPr lang="fr-FR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</a:t>
            </a:r>
            <a:r>
              <a:rPr lang="fr-FR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lang="fr-FR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min max p50)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Ex: </a:t>
            </a:r>
            <a:r>
              <a:rPr lang="en-US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tabstat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age , by(sex)  stat(mean </a:t>
            </a:r>
            <a:r>
              <a:rPr lang="en-US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n)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fr-FR" dirty="0"/>
              <a:t>Idéale pour une variable quantitative croisée avec une variable qualitative</a:t>
            </a:r>
          </a:p>
          <a:p>
            <a:pPr lvl="1"/>
            <a:r>
              <a:rPr lang="fr-FR" dirty="0"/>
              <a:t>Statistiques de base fournies :</a:t>
            </a:r>
          </a:p>
          <a:p>
            <a:pPr lvl="2"/>
            <a:r>
              <a:rPr lang="fr-FR" dirty="0"/>
              <a:t>Nombre d’observations</a:t>
            </a:r>
          </a:p>
          <a:p>
            <a:pPr lvl="2"/>
            <a:r>
              <a:rPr lang="fr-FR" dirty="0"/>
              <a:t>Moyenne</a:t>
            </a:r>
          </a:p>
          <a:p>
            <a:pPr lvl="2"/>
            <a:r>
              <a:rPr lang="fr-FR" dirty="0"/>
              <a:t>Ecart-type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Médiane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Quintiles, déciles, quartiles</a:t>
            </a:r>
          </a:p>
        </p:txBody>
      </p:sp>
    </p:spTree>
    <p:extLst>
      <p:ext uri="{BB962C8B-B14F-4D97-AF65-F5344CB8AC3E}">
        <p14:creationId xmlns:p14="http://schemas.microsoft.com/office/powerpoint/2010/main" val="123744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073E797-8705-4138-AE0B-B6D83C39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3155"/>
          </a:xfrm>
        </p:spPr>
        <p:txBody>
          <a:bodyPr>
            <a:normAutofit/>
          </a:bodyPr>
          <a:lstStyle/>
          <a:p>
            <a:r>
              <a:rPr lang="fr-FR" b="1" dirty="0">
                <a:latin typeface="Arial Narrow" panose="020B0606020202030204" pitchFamily="34" charset="0"/>
              </a:rPr>
              <a:t>6. Test d’hypothèses</a:t>
            </a:r>
            <a:endParaRPr lang="fr-FR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91B9146F-CE04-4226-8184-CC7C47E6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478280"/>
            <a:ext cx="11094720" cy="4846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latin typeface="Arial Narrow" panose="020B0606020202030204" pitchFamily="34" charset="0"/>
              </a:rPr>
              <a:t>Test d’indépendance entre deux variables qualitatives </a:t>
            </a:r>
            <a:endParaRPr lang="fr-FR" dirty="0">
              <a:latin typeface="Arial Narrow" panose="020B0606020202030204" pitchFamily="34" charset="0"/>
            </a:endParaRPr>
          </a:p>
          <a:p>
            <a:pPr lvl="1"/>
            <a:r>
              <a:rPr lang="fr-FR" b="1" dirty="0">
                <a:solidFill>
                  <a:srgbClr val="FF0000"/>
                </a:solidFill>
                <a:latin typeface="Arial Narrow" panose="020B0606020202030204" pitchFamily="34" charset="0"/>
              </a:rPr>
              <a:t>Table var1 var2, chi2 </a:t>
            </a:r>
            <a:r>
              <a:rPr lang="fr-FR" b="1" dirty="0">
                <a:latin typeface="Arial Narrow" panose="020B0606020202030204" pitchFamily="34" charset="0"/>
              </a:rPr>
              <a:t>/*relation d’indépendance entre deux variables*/ </a:t>
            </a:r>
          </a:p>
          <a:p>
            <a:pPr marL="0" indent="0">
              <a:buNone/>
            </a:pPr>
            <a:r>
              <a:rPr lang="fr-FR" b="1" dirty="0">
                <a:latin typeface="Arial Narrow" panose="020B0606020202030204" pitchFamily="34" charset="0"/>
              </a:rPr>
              <a:t>Test de corrélation de Pearson </a:t>
            </a:r>
            <a:endParaRPr lang="fr-FR" dirty="0">
              <a:latin typeface="Arial Narrow" panose="020B0606020202030204" pitchFamily="34" charset="0"/>
            </a:endParaRPr>
          </a:p>
          <a:p>
            <a:pPr lvl="1"/>
            <a:r>
              <a:rPr lang="fr-FR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corr</a:t>
            </a:r>
            <a:r>
              <a:rPr lang="fr-FR" b="1" dirty="0">
                <a:solidFill>
                  <a:srgbClr val="FF0000"/>
                </a:solidFill>
                <a:latin typeface="Arial Narrow" panose="020B0606020202030204" pitchFamily="34" charset="0"/>
              </a:rPr>
              <a:t> var1 var2 var3 </a:t>
            </a:r>
            <a:r>
              <a:rPr lang="fr-FR" b="1" dirty="0">
                <a:latin typeface="Arial Narrow" panose="020B0606020202030204" pitchFamily="34" charset="0"/>
              </a:rPr>
              <a:t>/*coefficient de corrélation entre les variables*/ </a:t>
            </a:r>
            <a:endParaRPr lang="fr-FR" dirty="0">
              <a:latin typeface="Arial Narrow" panose="020B0606020202030204" pitchFamily="34" charset="0"/>
            </a:endParaRPr>
          </a:p>
          <a:p>
            <a:pPr lvl="1"/>
            <a:r>
              <a:rPr lang="fr-FR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pwcorr</a:t>
            </a:r>
            <a:r>
              <a:rPr lang="fr-FR" b="1" dirty="0">
                <a:solidFill>
                  <a:srgbClr val="FF0000"/>
                </a:solidFill>
                <a:latin typeface="Arial Narrow" panose="020B0606020202030204" pitchFamily="34" charset="0"/>
              </a:rPr>
              <a:t> var1 var2 var3 …, </a:t>
            </a:r>
            <a:r>
              <a:rPr lang="fr-FR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sig</a:t>
            </a:r>
            <a:r>
              <a:rPr lang="fr-FR" b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fr-FR" b="1" dirty="0">
                <a:latin typeface="Arial Narrow" panose="020B0606020202030204" pitchFamily="34" charset="0"/>
              </a:rPr>
              <a:t>/*coef. </a:t>
            </a:r>
            <a:r>
              <a:rPr lang="fr-FR" b="1" dirty="0" err="1">
                <a:latin typeface="Arial Narrow" panose="020B0606020202030204" pitchFamily="34" charset="0"/>
              </a:rPr>
              <a:t>corrél</a:t>
            </a:r>
            <a:r>
              <a:rPr lang="fr-FR" b="1" dirty="0">
                <a:latin typeface="Arial Narrow" panose="020B0606020202030204" pitchFamily="34" charset="0"/>
              </a:rPr>
              <a:t>. entre les variables + degré de significativité*/ </a:t>
            </a:r>
            <a:endParaRPr lang="fr-FR" dirty="0"/>
          </a:p>
          <a:p>
            <a:endParaRPr lang="fr-FR" dirty="0"/>
          </a:p>
          <a:p>
            <a:r>
              <a:rPr lang="fr-FR" b="1" dirty="0"/>
              <a:t>Test de différences de moyennes </a:t>
            </a:r>
            <a:endParaRPr lang="fr-FR" dirty="0"/>
          </a:p>
          <a:p>
            <a:pPr lvl="1"/>
            <a:r>
              <a:rPr lang="fr-FR" b="1" dirty="0" err="1">
                <a:solidFill>
                  <a:srgbClr val="FF0000"/>
                </a:solidFill>
              </a:rPr>
              <a:t>ttest</a:t>
            </a:r>
            <a:r>
              <a:rPr lang="fr-FR" b="1" dirty="0">
                <a:solidFill>
                  <a:srgbClr val="FF0000"/>
                </a:solidFill>
              </a:rPr>
              <a:t> var1=var2</a:t>
            </a:r>
            <a:r>
              <a:rPr lang="fr-FR" b="1" dirty="0"/>
              <a:t> /*comparaison de la moyenne de 2 échantillons*/ </a:t>
            </a:r>
            <a:endParaRPr lang="fr-FR" dirty="0"/>
          </a:p>
          <a:p>
            <a:pPr lvl="1"/>
            <a:r>
              <a:rPr lang="fr-FR" b="1" dirty="0" err="1">
                <a:solidFill>
                  <a:srgbClr val="FF0000"/>
                </a:solidFill>
              </a:rPr>
              <a:t>ttest</a:t>
            </a:r>
            <a:r>
              <a:rPr lang="fr-FR" b="1" dirty="0">
                <a:solidFill>
                  <a:srgbClr val="FF0000"/>
                </a:solidFill>
              </a:rPr>
              <a:t> var1=valeur </a:t>
            </a:r>
            <a:r>
              <a:rPr lang="fr-FR" b="1" dirty="0"/>
              <a:t>/*comparaison de la moyenne d’une variable*/ </a:t>
            </a:r>
            <a:endParaRPr lang="fr-FR" dirty="0"/>
          </a:p>
          <a:p>
            <a:pPr lvl="1"/>
            <a:r>
              <a:rPr lang="fr-FR" b="1" dirty="0" err="1">
                <a:solidFill>
                  <a:srgbClr val="FF0000"/>
                </a:solidFill>
              </a:rPr>
              <a:t>ttest</a:t>
            </a:r>
            <a:r>
              <a:rPr lang="fr-FR" b="1" dirty="0">
                <a:solidFill>
                  <a:srgbClr val="FF0000"/>
                </a:solidFill>
              </a:rPr>
              <a:t> var1, by(var2) </a:t>
            </a:r>
            <a:r>
              <a:rPr lang="fr-FR" b="1" dirty="0"/>
              <a:t>/*comparaison de la moyenne de deux groupes*/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180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0492085-F4CF-42BD-AA61-6FBE6E43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latin typeface="Arial Narrow" panose="020B0606020202030204" pitchFamily="34" charset="0"/>
              </a:rPr>
              <a:t>7. Exportation de résultats vers Excel, Word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8B91809-9BE4-442F-A9B3-F059D208E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0721"/>
            <a:ext cx="10515600" cy="4226242"/>
          </a:xfrm>
        </p:spPr>
        <p:txBody>
          <a:bodyPr/>
          <a:lstStyle/>
          <a:p>
            <a:r>
              <a:rPr lang="fr-FR" dirty="0" err="1"/>
              <a:t>Asdoc</a:t>
            </a:r>
            <a:r>
              <a:rPr lang="fr-FR" dirty="0"/>
              <a:t> (Word)</a:t>
            </a:r>
          </a:p>
          <a:p>
            <a:pPr lvl="1"/>
            <a:r>
              <a:rPr lang="fr-FR" b="1" dirty="0" err="1"/>
              <a:t>ssc</a:t>
            </a:r>
            <a:r>
              <a:rPr lang="fr-FR" b="1" dirty="0"/>
              <a:t> </a:t>
            </a:r>
            <a:r>
              <a:rPr lang="fr-FR" b="1" dirty="0" err="1"/>
              <a:t>install</a:t>
            </a:r>
            <a:r>
              <a:rPr lang="fr-FR" b="1" dirty="0"/>
              <a:t> </a:t>
            </a:r>
            <a:r>
              <a:rPr lang="fr-FR" b="1" dirty="0" err="1"/>
              <a:t>asdoc</a:t>
            </a:r>
            <a:endParaRPr lang="fr-FR" b="1" dirty="0"/>
          </a:p>
          <a:p>
            <a:pPr lvl="1"/>
            <a:r>
              <a:rPr lang="fr-FR" b="1" dirty="0"/>
              <a:t>Exemple : </a:t>
            </a:r>
            <a:r>
              <a:rPr lang="fr-FR" b="1" dirty="0" err="1"/>
              <a:t>asdoc</a:t>
            </a:r>
            <a:r>
              <a:rPr lang="fr-FR" b="1" dirty="0"/>
              <a:t>  </a:t>
            </a:r>
            <a:r>
              <a:rPr lang="fr-FR" b="1" dirty="0" err="1"/>
              <a:t>tabstat</a:t>
            </a:r>
            <a:r>
              <a:rPr lang="fr-FR" b="1" dirty="0"/>
              <a:t> (var1), by(var2) stat(</a:t>
            </a:r>
            <a:r>
              <a:rPr lang="fr-FR" b="1" dirty="0" err="1"/>
              <a:t>mean</a:t>
            </a:r>
            <a:r>
              <a:rPr lang="fr-FR" b="1" dirty="0"/>
              <a:t> </a:t>
            </a:r>
            <a:r>
              <a:rPr lang="fr-FR" b="1" dirty="0" err="1"/>
              <a:t>sd</a:t>
            </a:r>
            <a:r>
              <a:rPr lang="fr-FR" b="1" dirty="0"/>
              <a:t>) </a:t>
            </a:r>
            <a:r>
              <a:rPr lang="fr-FR" b="1" dirty="0" err="1"/>
              <a:t>save</a:t>
            </a:r>
            <a:r>
              <a:rPr lang="fr-FR" b="1" dirty="0"/>
              <a:t>(« </a:t>
            </a:r>
            <a:r>
              <a:rPr lang="fr-FR" b="1" dirty="0" err="1"/>
              <a:t>monfichier</a:t>
            </a:r>
            <a:r>
              <a:rPr lang="fr-FR" b="1" dirty="0"/>
              <a:t> »)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 err="1"/>
              <a:t>Tabout</a:t>
            </a:r>
            <a:r>
              <a:rPr lang="fr-FR" dirty="0"/>
              <a:t> (Excel)</a:t>
            </a:r>
          </a:p>
          <a:p>
            <a:pPr lvl="1"/>
            <a:r>
              <a:rPr lang="fr-FR" b="1" dirty="0" err="1"/>
              <a:t>ssc</a:t>
            </a:r>
            <a:r>
              <a:rPr lang="fr-FR" b="1" dirty="0"/>
              <a:t> </a:t>
            </a:r>
            <a:r>
              <a:rPr lang="fr-FR" b="1" dirty="0" err="1"/>
              <a:t>install</a:t>
            </a:r>
            <a:r>
              <a:rPr lang="fr-FR" b="1" dirty="0"/>
              <a:t> </a:t>
            </a:r>
            <a:r>
              <a:rPr lang="fr-FR" b="1" dirty="0" err="1"/>
              <a:t>logout</a:t>
            </a:r>
            <a:r>
              <a:rPr lang="fr-FR" b="1" dirty="0"/>
              <a:t> 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 err="1"/>
              <a:t>Logout</a:t>
            </a:r>
            <a:r>
              <a:rPr lang="fr-FR" dirty="0"/>
              <a:t> (Tous formats)</a:t>
            </a:r>
          </a:p>
          <a:p>
            <a:pPr lvl="1"/>
            <a:r>
              <a:rPr lang="fr-FR" b="1" dirty="0" err="1"/>
              <a:t>ssc</a:t>
            </a:r>
            <a:r>
              <a:rPr lang="fr-FR" b="1" dirty="0"/>
              <a:t> </a:t>
            </a:r>
            <a:r>
              <a:rPr lang="fr-FR" b="1" dirty="0" err="1"/>
              <a:t>install</a:t>
            </a:r>
            <a:r>
              <a:rPr lang="fr-FR" b="1" dirty="0"/>
              <a:t> </a:t>
            </a:r>
            <a:r>
              <a:rPr lang="fr-FR" b="1" dirty="0" err="1"/>
              <a:t>logout</a:t>
            </a:r>
            <a:r>
              <a:rPr lang="fr-FR" b="1" dirty="0"/>
              <a:t> 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1549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85B9541-0ECF-44DE-A711-6CCA04E7D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1715"/>
          </a:xfrm>
        </p:spPr>
        <p:txBody>
          <a:bodyPr>
            <a:normAutofit/>
          </a:bodyPr>
          <a:lstStyle/>
          <a:p>
            <a:r>
              <a:rPr lang="fr-FR" b="1" dirty="0">
                <a:latin typeface="Arial Narrow" panose="020B0606020202030204" pitchFamily="34" charset="0"/>
              </a:rPr>
              <a:t>8. Graphiques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6D0F277-3294-4B82-9730-591DE412B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840"/>
            <a:ext cx="10515600" cy="4790123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latin typeface="Arial Narrow" panose="020B0606020202030204" pitchFamily="34" charset="0"/>
              </a:rPr>
              <a:t>Le nuage de points : </a:t>
            </a:r>
            <a:r>
              <a:rPr lang="fr-FR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twoway</a:t>
            </a:r>
            <a:r>
              <a:rPr lang="fr-FR" b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scatter</a:t>
            </a:r>
            <a:r>
              <a:rPr lang="fr-FR" b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endParaRPr lang="fr-FR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lvl="1"/>
            <a:r>
              <a:rPr lang="fr-FR" dirty="0" err="1">
                <a:latin typeface="Arial Narrow" panose="020B0606020202030204" pitchFamily="34" charset="0"/>
              </a:rPr>
              <a:t>twoway</a:t>
            </a:r>
            <a:r>
              <a:rPr lang="fr-FR" dirty="0">
                <a:latin typeface="Arial Narrow" panose="020B0606020202030204" pitchFamily="34" charset="0"/>
              </a:rPr>
              <a:t> (</a:t>
            </a:r>
            <a:r>
              <a:rPr lang="fr-FR" dirty="0" err="1">
                <a:latin typeface="Arial Narrow" panose="020B0606020202030204" pitchFamily="34" charset="0"/>
              </a:rPr>
              <a:t>scatter</a:t>
            </a:r>
            <a:r>
              <a:rPr lang="fr-FR" dirty="0">
                <a:latin typeface="Arial Narrow" panose="020B0606020202030204" pitchFamily="34" charset="0"/>
              </a:rPr>
              <a:t> var1 var2) /*donne graph de la var1 en </a:t>
            </a:r>
            <a:r>
              <a:rPr lang="fr-FR" dirty="0" err="1">
                <a:latin typeface="Arial Narrow" panose="020B0606020202030204" pitchFamily="34" charset="0"/>
              </a:rPr>
              <a:t>fonct</a:t>
            </a:r>
            <a:r>
              <a:rPr lang="fr-FR" dirty="0">
                <a:latin typeface="Arial Narrow" panose="020B0606020202030204" pitchFamily="34" charset="0"/>
              </a:rPr>
              <a:t> de la var var2*/ </a:t>
            </a:r>
          </a:p>
          <a:p>
            <a:pPr lvl="1"/>
            <a:r>
              <a:rPr lang="fr-FR" dirty="0">
                <a:latin typeface="Arial Narrow" panose="020B0606020202030204" pitchFamily="34" charset="0"/>
              </a:rPr>
              <a:t>graph (</a:t>
            </a:r>
            <a:r>
              <a:rPr lang="fr-FR" dirty="0" err="1">
                <a:latin typeface="Arial Narrow" panose="020B0606020202030204" pitchFamily="34" charset="0"/>
              </a:rPr>
              <a:t>scatter</a:t>
            </a:r>
            <a:r>
              <a:rPr lang="fr-FR" dirty="0">
                <a:latin typeface="Arial Narrow" panose="020B0606020202030204" pitchFamily="34" charset="0"/>
              </a:rPr>
              <a:t> var1 var2) || (</a:t>
            </a:r>
            <a:r>
              <a:rPr lang="fr-FR" dirty="0" err="1">
                <a:latin typeface="Arial Narrow" panose="020B0606020202030204" pitchFamily="34" charset="0"/>
              </a:rPr>
              <a:t>lfit</a:t>
            </a:r>
            <a:r>
              <a:rPr lang="fr-FR" dirty="0">
                <a:latin typeface="Arial Narrow" panose="020B0606020202030204" pitchFamily="34" charset="0"/>
              </a:rPr>
              <a:t> var1 var2) /*donne en plus du graph de la var1 en fonction de la var2, la droite de régression </a:t>
            </a:r>
            <a:r>
              <a:rPr lang="fr-FR" b="1" dirty="0">
                <a:latin typeface="Arial Narrow" panose="020B0606020202030204" pitchFamily="34" charset="0"/>
              </a:rPr>
              <a:t>*/ </a:t>
            </a:r>
            <a:endParaRPr lang="fr-FR" dirty="0">
              <a:latin typeface="Arial Narrow" panose="020B0606020202030204" pitchFamily="34" charset="0"/>
            </a:endParaRPr>
          </a:p>
          <a:p>
            <a:r>
              <a:rPr lang="fr-FR" b="1" dirty="0">
                <a:latin typeface="Arial Narrow" panose="020B0606020202030204" pitchFamily="34" charset="0"/>
              </a:rPr>
              <a:t>Histogramme : </a:t>
            </a:r>
            <a:r>
              <a:rPr lang="fr-FR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hist</a:t>
            </a:r>
            <a:endParaRPr lang="fr-FR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hist var1, width(20) start(50) fraction=</a:t>
            </a:r>
            <a:r>
              <a:rPr lang="en-US" dirty="0" err="1">
                <a:latin typeface="Arial Narrow" panose="020B0606020202030204" pitchFamily="34" charset="0"/>
              </a:rPr>
              <a:t>freq</a:t>
            </a:r>
            <a:r>
              <a:rPr lang="en-US" dirty="0">
                <a:latin typeface="Arial Narrow" panose="020B0606020202030204" pitchFamily="34" charset="0"/>
              </a:rPr>
              <a:t> </a:t>
            </a:r>
          </a:p>
          <a:p>
            <a:pPr lvl="1"/>
            <a:r>
              <a:rPr lang="fr-FR" dirty="0" err="1">
                <a:latin typeface="Arial Narrow" panose="020B0606020202030204" pitchFamily="34" charset="0"/>
              </a:rPr>
              <a:t>hist</a:t>
            </a:r>
            <a:r>
              <a:rPr lang="fr-FR" dirty="0">
                <a:latin typeface="Arial Narrow" panose="020B0606020202030204" pitchFamily="34" charset="0"/>
              </a:rPr>
              <a:t> var1, </a:t>
            </a:r>
            <a:r>
              <a:rPr lang="fr-FR" dirty="0" err="1">
                <a:latin typeface="Arial Narrow" panose="020B0606020202030204" pitchFamily="34" charset="0"/>
              </a:rPr>
              <a:t>width</a:t>
            </a:r>
            <a:r>
              <a:rPr lang="fr-FR" dirty="0">
                <a:latin typeface="Arial Narrow" panose="020B0606020202030204" pitchFamily="34" charset="0"/>
              </a:rPr>
              <a:t>(20) start(50) fraction=</a:t>
            </a:r>
            <a:r>
              <a:rPr lang="fr-FR" dirty="0" err="1">
                <a:latin typeface="Arial Narrow" panose="020B0606020202030204" pitchFamily="34" charset="0"/>
              </a:rPr>
              <a:t>freq</a:t>
            </a:r>
            <a:r>
              <a:rPr lang="fr-FR" dirty="0">
                <a:latin typeface="Arial Narrow" panose="020B0606020202030204" pitchFamily="34" charset="0"/>
              </a:rPr>
              <a:t> normal /*Ajouter la courbe de distribution normale*/ </a:t>
            </a:r>
          </a:p>
          <a:p>
            <a:r>
              <a:rPr lang="fr-FR" b="1" dirty="0">
                <a:latin typeface="Arial Narrow" panose="020B0606020202030204" pitchFamily="34" charset="0"/>
              </a:rPr>
              <a:t>Diagrammes en secteurs : </a:t>
            </a:r>
            <a:r>
              <a:rPr lang="fr-FR" b="1" dirty="0">
                <a:solidFill>
                  <a:srgbClr val="FF0000"/>
                </a:solidFill>
                <a:latin typeface="Arial Narrow" panose="020B0606020202030204" pitchFamily="34" charset="0"/>
              </a:rPr>
              <a:t>graph pie </a:t>
            </a:r>
            <a:endParaRPr lang="fr-FR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lvl="1"/>
            <a:r>
              <a:rPr lang="fr-FR" dirty="0">
                <a:latin typeface="Arial Narrow" panose="020B0606020202030204" pitchFamily="34" charset="0"/>
              </a:rPr>
              <a:t>graph pie var1 , over(var2) /*donne graph en secteur de la var1 selon la var2*/ </a:t>
            </a:r>
          </a:p>
          <a:p>
            <a:pPr lvl="1"/>
            <a:r>
              <a:rPr lang="fr-FR" dirty="0">
                <a:latin typeface="Arial Narrow" panose="020B0606020202030204" pitchFamily="34" charset="0"/>
              </a:rPr>
              <a:t>graph pie var1, over(var2) by(var3 total /*donne graph ventilé par la var3 de la var1 en fonction de var2 (qualitative)*/ </a:t>
            </a:r>
          </a:p>
        </p:txBody>
      </p:sp>
    </p:spTree>
    <p:extLst>
      <p:ext uri="{BB962C8B-B14F-4D97-AF65-F5344CB8AC3E}">
        <p14:creationId xmlns:p14="http://schemas.microsoft.com/office/powerpoint/2010/main" val="5272473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671</Words>
  <Application>Microsoft Office PowerPoint</Application>
  <PresentationFormat>Grand écran</PresentationFormat>
  <Paragraphs>95</Paragraphs>
  <Slides>10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Courier New</vt:lpstr>
      <vt:lpstr>Symbol</vt:lpstr>
      <vt:lpstr>Times New Roman</vt:lpstr>
      <vt:lpstr>Thème Office</vt:lpstr>
      <vt:lpstr>Formation en STATA </vt:lpstr>
      <vt:lpstr>1. Commandes de base  : sum</vt:lpstr>
      <vt:lpstr>2. Commandes de base  : tab</vt:lpstr>
      <vt:lpstr>3. Commandes de base  : sum</vt:lpstr>
      <vt:lpstr>4. Commandes de base  : mean</vt:lpstr>
      <vt:lpstr>5. Commande très utile: tabstat</vt:lpstr>
      <vt:lpstr>6. Test d’hypothèses</vt:lpstr>
      <vt:lpstr>7. Exportation de résultats vers Excel, Word</vt:lpstr>
      <vt:lpstr>8. Graphiques </vt:lpstr>
      <vt:lpstr>Fin de la session     Réactions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Séminaire STATA</dc:title>
  <dc:creator>Rassoul Rassoul</dc:creator>
  <cp:lastModifiedBy>user</cp:lastModifiedBy>
  <cp:revision>5</cp:revision>
  <dcterms:created xsi:type="dcterms:W3CDTF">2019-11-02T13:45:19Z</dcterms:created>
  <dcterms:modified xsi:type="dcterms:W3CDTF">2021-07-01T12:33:56Z</dcterms:modified>
</cp:coreProperties>
</file>