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318" r:id="rId3"/>
    <p:sldId id="283" r:id="rId4"/>
    <p:sldId id="286" r:id="rId5"/>
    <p:sldId id="339" r:id="rId6"/>
    <p:sldId id="340" r:id="rId7"/>
    <p:sldId id="341" r:id="rId8"/>
    <p:sldId id="31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ubacar HEMA" initials="AH" lastIdx="1" clrIdx="0">
    <p:extLst>
      <p:ext uri="{19B8F6BF-5375-455C-9EA6-DF929625EA0E}">
        <p15:presenceInfo xmlns:p15="http://schemas.microsoft.com/office/powerpoint/2012/main" userId="1fd4e767f8b4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91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0A0-6BBE-4DBE-B061-D31F9ACB94AF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7FF-2AC1-489B-AB72-B2CEC4644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 M. le</a:t>
            </a:r>
            <a:r>
              <a:rPr lang="fr-FR" baseline="0" dirty="0"/>
              <a:t> président du jury, Bonjour M les membres du jury. Je vous remercie de me donner l’opportunité de vous présenter mon travail dont le thème est…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7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FE8610-05C6-4B1C-A474-4A00F6C9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96FA379-69C0-4F1F-8A86-25323C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FAB1558-7041-4A92-8053-1E79E2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9456908-1739-4D14-8FD1-E08E68A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D01784C-7404-4287-9541-EA4CD33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B918DE7-0078-44A1-8E10-51C1650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EFD9C04-D8B6-4C49-96CF-F390BB3E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F830E82-2EA3-4E02-AD6C-62465E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4A28EEA-B191-4A67-BD73-606A74F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09F1FDC-DD71-4D0B-B990-F73A80E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878576F3-9802-4550-9758-BD9BAE80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BFA427F9-66AE-4E72-A163-A56D7E72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A8B78DE-01E7-4339-9108-751FAE5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4EB79DF-D77A-44F4-9999-93838CC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2CB86C9-6884-4A03-AC38-C4C39B4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3D4344E-148E-4476-A628-DF1274E1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93234A1-43DC-440A-8E62-2EC60E6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F23760F-D724-43DF-AD30-BFCAE63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05DD3BA-6B06-4693-9214-06A91FE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B92684C-033D-4FE6-8558-EEC3B54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E8FB98E-8850-494D-97C6-AD212A8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A1648FD-1039-4ED4-822A-A2BE28F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03ED4E9-7CDC-4F61-BAC3-3A7BF21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BDB3EC6-09AA-40AE-910C-0B0F096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0EC02C7-45EA-4D05-B05C-4C2101CA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8B88207-8DE6-47DA-92CF-4E24B5A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F6A85CC-BE32-49DD-ABA6-A6A9780ED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21D8C3A-BA6D-4BDC-82A7-73DA8FC6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D43CD34-EE38-416B-B04B-69499953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995F130F-C81A-4823-B2FF-5F95011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F48F180-EF74-4A86-A165-0574090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B5A1F2E-2081-4363-AA24-F655A7F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CA974437-9D1D-4C3A-98E3-A6BE2C9E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29C75AE-2249-46CB-9609-46E64126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B2ECD74A-763E-4391-A37C-4E3E07A7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859A38F8-0DC7-415D-9BA4-79899B99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CEBAB84C-0C11-4521-9BC4-19D2FCF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430FFBB5-17B6-40DD-9685-6D5569E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49A7884C-EE3A-4D4F-A3E9-5C83322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4B6331-AC8A-4B85-AE8B-B4B8DAF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9F2B61F0-8CF8-452B-8960-1427805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F8B5FCF-A6BE-4629-A583-7AABDFE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541E4D2-C6F2-4C19-A15E-DE6B5BE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2E9F8555-E479-4F3B-8B31-0AEE052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11876C5E-CB7C-4DD3-98F7-7FF0D89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F26899A-8438-4FA7-AAB8-F6AEF9D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2B2AB46-B48D-4962-83BC-ECECB14E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BC32A2D-1982-426E-ACD7-4EF99DD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353B2BF-2DE3-401E-B8B5-D7C2230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BCAC0F3-AC8F-4896-9C09-8978122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2C884E3-815B-43D0-98CF-0D2255A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0D5E6AB-6FD9-42D3-856B-7193A78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6A54D90-CC85-4051-A2CE-D1E1B24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554A95B9-8C9A-4C3A-A161-7F6B8467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DD0882E-FB17-4F63-9881-4EC68301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C76E52DC-7624-4284-938D-5975AE0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48B806B-BF42-48CC-A6A3-A66FFC0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C2AD07D-06BB-4E62-AB29-3507E22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B8CAE9">
                <a:alpha val="0"/>
              </a:srgbClr>
            </a:gs>
            <a:gs pos="0">
              <a:srgbClr val="DAE3F3"/>
            </a:gs>
            <a:gs pos="100000">
              <a:srgbClr val="8DA9DB">
                <a:alpha val="50000"/>
                <a:lumMod val="50000"/>
                <a:lumOff val="50000"/>
              </a:srgbClr>
            </a:gs>
            <a:gs pos="16000">
              <a:schemeClr val="bg1">
                <a:alpha val="10000"/>
                <a:lumMod val="50000"/>
                <a:lumOff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EACA5B36-8914-4E53-9295-FD52F7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FF05102-56DE-41B8-8DBC-3A12A602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6FD4B95-1A1D-4013-AF59-180A1E81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E2BD4CC-BD6D-40A8-AD95-559DB999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DF12C98-0244-4CCD-8495-78E50C44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0CEC0B58-7A0C-4D56-AE37-7A91973B6CE2}"/>
              </a:ext>
            </a:extLst>
          </p:cNvPr>
          <p:cNvSpPr txBox="1"/>
          <p:nvPr/>
        </p:nvSpPr>
        <p:spPr>
          <a:xfrm>
            <a:off x="2095024" y="2606073"/>
            <a:ext cx="80425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endParaRPr lang="fr-S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xmlns="" id="{BEFD72AE-68F3-4E1C-89A0-B9B56B8FC630}"/>
              </a:ext>
            </a:extLst>
          </p:cNvPr>
          <p:cNvSpPr txBox="1"/>
          <p:nvPr/>
        </p:nvSpPr>
        <p:spPr>
          <a:xfrm>
            <a:off x="5039360" y="5966460"/>
            <a:ext cx="241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S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xmlns="" id="{DDF19487-1980-4A82-A922-E753D450BEEB}"/>
              </a:ext>
            </a:extLst>
          </p:cNvPr>
          <p:cNvCxnSpPr>
            <a:cxnSpLocks/>
          </p:cNvCxnSpPr>
          <p:nvPr/>
        </p:nvCxnSpPr>
        <p:spPr>
          <a:xfrm>
            <a:off x="1477451" y="3105835"/>
            <a:ext cx="919899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xmlns="" id="{A0EF7426-1E4B-4AFC-98E8-E597E67D7E41}"/>
              </a:ext>
            </a:extLst>
          </p:cNvPr>
          <p:cNvCxnSpPr>
            <a:cxnSpLocks/>
          </p:cNvCxnSpPr>
          <p:nvPr/>
        </p:nvCxnSpPr>
        <p:spPr>
          <a:xfrm>
            <a:off x="1473200" y="4557709"/>
            <a:ext cx="9286240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4D0284C-1851-485F-AFBA-BED276CA7774}"/>
              </a:ext>
            </a:extLst>
          </p:cNvPr>
          <p:cNvSpPr/>
          <p:nvPr/>
        </p:nvSpPr>
        <p:spPr>
          <a:xfrm>
            <a:off x="1390208" y="3482547"/>
            <a:ext cx="9286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/>
              <a:t>                         Prise en main du logiciel R</a:t>
            </a:r>
            <a:endParaRPr lang="fr-SN" sz="4400" dirty="0"/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xmlns="" id="{BFC88C85-5606-4CEA-9CF4-3DEC205393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77" y="99006"/>
            <a:ext cx="822132" cy="77409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725DCC90-8577-4268-AD5F-DF1C4B025165}"/>
              </a:ext>
            </a:extLst>
          </p:cNvPr>
          <p:cNvSpPr/>
          <p:nvPr/>
        </p:nvSpPr>
        <p:spPr>
          <a:xfrm>
            <a:off x="4868645" y="873464"/>
            <a:ext cx="322487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République du Sénégal</a:t>
            </a:r>
            <a:endParaRPr lang="fr-FR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9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peuple-Un but-Une foi</a:t>
            </a:r>
            <a:endParaRPr lang="fr-FR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xmlns="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Plan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530344" y="1357276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fr-FR" sz="2200" dirty="0" smtClean="0"/>
              <a:t>Les fondamentaux d’Excel</a:t>
            </a:r>
            <a:endParaRPr lang="fr-FR" sz="22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xmlns="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DEB99B38-D78B-4346-AFD8-F8880CE01854}"/>
              </a:ext>
            </a:extLst>
          </p:cNvPr>
          <p:cNvSpPr txBox="1"/>
          <p:nvPr/>
        </p:nvSpPr>
        <p:spPr>
          <a:xfrm>
            <a:off x="530344" y="4049250"/>
            <a:ext cx="1072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II.     Formules et fonctions</a:t>
            </a:r>
            <a:endParaRPr lang="fr-F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xmlns="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056123" y="191799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fr-FR" sz="2200" dirty="0" smtClean="0"/>
              <a:t>Présentation du logiciel</a:t>
            </a:r>
            <a:endParaRPr lang="fr-FR" sz="2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056122" y="2590471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2)     Saisie des données simples et mise en forme simple</a:t>
            </a:r>
            <a:endParaRPr lang="fr-FR" sz="2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056121" y="3104416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3)     Options avancées sur la saisie de données</a:t>
            </a:r>
            <a:endParaRPr lang="fr-FR" sz="2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056120" y="492903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1</a:t>
            </a:r>
            <a:r>
              <a:rPr lang="fr-FR" sz="2200" dirty="0" smtClean="0"/>
              <a:t>)     Structure des formules</a:t>
            </a:r>
            <a:endParaRPr lang="fr-FR" sz="2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056119" y="5685955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2)     Fonctions statistiques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0159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xmlns="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4A3558A-4A87-4B6A-9723-F4491E69E97E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xmlns="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3)     Fonctions logiques</a:t>
            </a:r>
            <a:endParaRPr lang="fr-FR" sz="2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702409" y="234805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4)     Fonctions de Recherche</a:t>
            </a:r>
            <a:endParaRPr lang="fr-FR" sz="2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702409" y="3150773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5)     Fonctions Texte</a:t>
            </a:r>
            <a:endParaRPr lang="fr-FR" sz="2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702408" y="4030882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6)     Fonctions Date et Heure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1361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xmlns="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xmlns="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III -     Ayez une vue globale sur votre classeur</a:t>
            </a:r>
            <a:endParaRPr lang="fr-FR" sz="2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327355" y="2211827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1</a:t>
            </a:r>
            <a:r>
              <a:rPr lang="fr-FR" sz="2200" dirty="0" smtClean="0"/>
              <a:t>)     Tris des données</a:t>
            </a:r>
            <a:endParaRPr lang="fr-FR" sz="2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327355" y="289950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2</a:t>
            </a:r>
            <a:r>
              <a:rPr lang="fr-FR" sz="2200" dirty="0" smtClean="0"/>
              <a:t>)     Créer un tableau</a:t>
            </a:r>
            <a:endParaRPr lang="fr-FR" sz="2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327355" y="3647739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3</a:t>
            </a:r>
            <a:r>
              <a:rPr lang="fr-FR" sz="2200" dirty="0" smtClean="0"/>
              <a:t>)     Mise en forme conditionnelle</a:t>
            </a:r>
            <a:endParaRPr lang="fr-FR" sz="2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372251" y="437327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4)     Mise en page     </a:t>
            </a:r>
            <a:endParaRPr lang="fr-FR" sz="2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372251" y="5124415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5)     Figer des lignes ou des colonnes</a:t>
            </a:r>
            <a:endParaRPr lang="fr-FR" sz="2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372251" y="583937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6)     Rechercher et supprimer des doublons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49678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xmlns="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4A3558A-4A87-4B6A-9723-F4491E69E97E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xmlns="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IV -     Découvrir les graphiques</a:t>
            </a:r>
            <a:endParaRPr lang="fr-FR" sz="2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327355" y="2211827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1</a:t>
            </a:r>
            <a:r>
              <a:rPr lang="fr-FR" sz="2200" dirty="0" smtClean="0"/>
              <a:t>)     Créer un graphique de base</a:t>
            </a:r>
            <a:endParaRPr lang="fr-FR" sz="2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327355" y="289950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2</a:t>
            </a:r>
            <a:r>
              <a:rPr lang="fr-FR" sz="2200" dirty="0" smtClean="0"/>
              <a:t>)     Modifier la disposition ou le style d’un graphique</a:t>
            </a:r>
            <a:endParaRPr lang="fr-FR" sz="2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327355" y="3647739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3</a:t>
            </a:r>
            <a:r>
              <a:rPr lang="fr-FR" sz="2200" dirty="0" smtClean="0"/>
              <a:t>)     Ajouter ou supprimer des titres ou des étiquettes de données</a:t>
            </a:r>
            <a:endParaRPr lang="fr-FR" sz="2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372251" y="437327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4)     Afficher ou masquer une légende</a:t>
            </a:r>
            <a:endParaRPr lang="fr-FR" sz="2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372251" y="5124415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5)     Afficher ou masquer les axes ou le quadrillage des graphiques</a:t>
            </a:r>
            <a:endParaRPr lang="fr-FR" sz="2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1372251" y="583937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6)     Enregistrer un graphique en tant que modèle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958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xmlns="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4A3558A-4A87-4B6A-9723-F4491E69E97E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xmlns="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V</a:t>
            </a:r>
            <a:r>
              <a:rPr lang="fr-FR" sz="2200" dirty="0" smtClean="0"/>
              <a:t> -     Tableaux Croisés Dynamiques (TCD)</a:t>
            </a:r>
            <a:endParaRPr lang="fr-FR" sz="2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702408" y="2645433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VI -     Graphiques Croisés Dynamiques </a:t>
            </a:r>
            <a:endParaRPr lang="fr-FR" sz="2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4E6C70CE-FB70-42B3-B1D7-F39655043020}"/>
              </a:ext>
            </a:extLst>
          </p:cNvPr>
          <p:cNvSpPr txBox="1"/>
          <p:nvPr/>
        </p:nvSpPr>
        <p:spPr>
          <a:xfrm>
            <a:off x="793024" y="390101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VII -     Tableaux de bord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3728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B7191FEF-1E3F-48E9-A65A-B5A88B9994F6}"/>
              </a:ext>
            </a:extLst>
          </p:cNvPr>
          <p:cNvSpPr txBox="1"/>
          <p:nvPr/>
        </p:nvSpPr>
        <p:spPr>
          <a:xfrm>
            <a:off x="234778" y="1828804"/>
            <a:ext cx="11728622" cy="21236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400" dirty="0"/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Merci pour votre attention !</a:t>
            </a:r>
          </a:p>
          <a:p>
            <a:pPr algn="ctr"/>
            <a:endParaRPr lang="fr-FR" sz="44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xmlns="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6B0D6A19-00B4-479C-A250-CE50D3FEE044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B1339F96-F5E8-4590-85C7-AA9285DFAC8C}"/>
              </a:ext>
            </a:extLst>
          </p:cNvPr>
          <p:cNvSpPr txBox="1"/>
          <p:nvPr/>
        </p:nvSpPr>
        <p:spPr>
          <a:xfrm>
            <a:off x="4490446" y="39524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19167</TotalTime>
  <Words>252</Words>
  <Application>Microsoft Office PowerPoint</Application>
  <PresentationFormat>Grand écran</PresentationFormat>
  <Paragraphs>58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ASSELOKA</dc:creator>
  <cp:lastModifiedBy>user</cp:lastModifiedBy>
  <cp:revision>337</cp:revision>
  <dcterms:created xsi:type="dcterms:W3CDTF">2019-06-10T23:03:40Z</dcterms:created>
  <dcterms:modified xsi:type="dcterms:W3CDTF">2021-06-29T16:16:46Z</dcterms:modified>
</cp:coreProperties>
</file>