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4" r:id="rId2"/>
    <p:sldId id="395" r:id="rId3"/>
    <p:sldId id="396" r:id="rId4"/>
  </p:sldIdLst>
  <p:sldSz cx="9144000" cy="6858000" type="screen4x3"/>
  <p:notesSz cx="6877050" cy="96535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33CC"/>
    <a:srgbClr val="FF3300"/>
    <a:srgbClr val="7067A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4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6EF5D7C-2519-4912-8F1D-6546811F478D}" type="datetime1">
              <a:rPr lang="en-US"/>
              <a:pPr>
                <a:defRPr/>
              </a:pPr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6940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725" y="916940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2550C0-0B41-44CB-887F-F401520E7E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9F46579-F685-4D68-BB7A-F2DECA33978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8A34-69FF-49C1-9392-DF0BD576799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CE1A-31D4-4F2F-BEBF-F6DCDA7971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C54BF-FA01-4964-AF14-FF3F382FBA2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5B58B-AECB-4C83-ACD0-4A28445C68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D3E5F-AF17-40B9-B28F-691FF5A881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DCE3-D081-4986-BE7C-A5DE67DC5B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98150-830B-4B86-BBFC-43B79B581B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pied de pag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FAF91-42A7-48DF-B751-15160A2B60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7719-3CBD-4A03-8052-BA0A6A2BD16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u pied de pag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DABC-33EF-4351-A3A7-A35C135C0A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4375-44A4-4F1D-9749-394E580254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730F9-ABC9-47AC-93B9-62A0CF7399D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488950" y="6237288"/>
            <a:ext cx="8175625" cy="360362"/>
          </a:xfrm>
          <a:prstGeom prst="flowChartProcess">
            <a:avLst/>
          </a:prstGeom>
          <a:solidFill>
            <a:srgbClr val="A8000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fld id="{632A2CDA-58C1-4386-BE53-3267A0BD0E09}" type="slidenum">
              <a:rPr lang="fr-FR" b="1">
                <a:solidFill>
                  <a:schemeClr val="bg1"/>
                </a:solidFill>
                <a:latin typeface="Cambria" pitchFamily="18" charset="0"/>
              </a:rPr>
              <a:pPr algn="r"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13557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FR" sz="3600" dirty="0" smtClean="0">
              <a:latin typeface="Century" pitchFamily="18" charset="0"/>
              <a:ea typeface="ＭＳ Ｐゴシック" pitchFamily="34" charset="-128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36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6. </a:t>
            </a:r>
            <a:r>
              <a:rPr lang="fr-FR" sz="36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36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Traitement de données</a:t>
            </a:r>
            <a:endParaRPr lang="fr-FR" sz="3600" b="1" dirty="0" smtClean="0">
              <a:solidFill>
                <a:srgbClr val="0033CC"/>
              </a:solidFill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algn="l"/>
            <a:r>
              <a:rPr lang="fr-FR" sz="2000" b="1" dirty="0" smtClean="0">
                <a:ea typeface="ＭＳ Ｐゴシック" pitchFamily="34" charset="-128"/>
              </a:rPr>
              <a:t/>
            </a:r>
            <a:br>
              <a:rPr lang="fr-FR" sz="2000" b="1" dirty="0" smtClean="0">
                <a:ea typeface="ＭＳ Ｐゴシック" pitchFamily="34" charset="-128"/>
              </a:rPr>
            </a:br>
            <a:r>
              <a:rPr lang="fr-FR" sz="2000" b="1" dirty="0" smtClean="0">
                <a:ea typeface="ＭＳ Ｐゴシック" pitchFamily="34" charset="-128"/>
              </a:rPr>
              <a:t/>
            </a:r>
            <a:br>
              <a:rPr lang="fr-FR" sz="2000" b="1" dirty="0" smtClean="0">
                <a:ea typeface="ＭＳ Ｐゴシック" pitchFamily="34" charset="-128"/>
              </a:rPr>
            </a:b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</a:br>
            <a:r>
              <a:rPr lang="fr-FR" sz="2400" b="1" dirty="0" smtClean="0">
                <a:solidFill>
                  <a:srgbClr val="FF3300"/>
                </a:solidFill>
                <a:ea typeface="ＭＳ Ｐゴシック" pitchFamily="34" charset="-128"/>
              </a:rPr>
              <a:t/>
            </a:r>
            <a:br>
              <a:rPr lang="fr-FR" sz="2400" b="1" dirty="0" smtClean="0">
                <a:solidFill>
                  <a:srgbClr val="FF3300"/>
                </a:solidFill>
                <a:ea typeface="ＭＳ Ｐゴシック" pitchFamily="34" charset="-128"/>
              </a:rPr>
            </a:br>
            <a:endParaRPr lang="fr-FR" sz="2400" dirty="0" smtClean="0">
              <a:solidFill>
                <a:srgbClr val="FF3300"/>
              </a:solidFill>
              <a:ea typeface="ＭＳ Ｐゴシック" pitchFamily="34" charset="-128"/>
            </a:endParaRPr>
          </a:p>
        </p:txBody>
      </p:sp>
      <p:sp>
        <p:nvSpPr>
          <p:cNvPr id="52227" name="Espace réservé du contenu 2"/>
          <p:cNvSpPr>
            <a:spLocks noGrp="1"/>
          </p:cNvSpPr>
          <p:nvPr>
            <p:ph idx="1"/>
          </p:nvPr>
        </p:nvSpPr>
        <p:spPr>
          <a:xfrm>
            <a:off x="457200" y="291685"/>
            <a:ext cx="8002588" cy="3816350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</a:pPr>
            <a:r>
              <a:rPr lang="fr-FR" sz="2200" b="1" dirty="0">
                <a:solidFill>
                  <a:srgbClr val="FF3300"/>
                </a:solidFill>
                <a:ea typeface="ＭＳ Ｐゴシック" pitchFamily="34" charset="-128"/>
              </a:rPr>
              <a:t>Il existe </a:t>
            </a:r>
            <a:r>
              <a:rPr lang="fr-FR" sz="2200" b="1" dirty="0" smtClean="0">
                <a:solidFill>
                  <a:srgbClr val="FF3300"/>
                </a:solidFill>
                <a:ea typeface="ＭＳ Ｐゴシック" pitchFamily="34" charset="-128"/>
              </a:rPr>
              <a:t>plus </a:t>
            </a:r>
            <a:r>
              <a:rPr lang="fr-FR" sz="2200" b="1" dirty="0">
                <a:solidFill>
                  <a:srgbClr val="FF3300"/>
                </a:solidFill>
                <a:ea typeface="ＭＳ Ｐゴシック" pitchFamily="34" charset="-128"/>
              </a:rPr>
              <a:t>de 10 logiciels statistiques sur nos marchés (STATA, SPSS, SAS, </a:t>
            </a:r>
            <a:r>
              <a:rPr lang="fr-FR" sz="2200" b="1" dirty="0" err="1">
                <a:solidFill>
                  <a:srgbClr val="FF3300"/>
                </a:solidFill>
                <a:ea typeface="ＭＳ Ｐゴシック" pitchFamily="34" charset="-128"/>
              </a:rPr>
              <a:t>Eviews</a:t>
            </a:r>
            <a:r>
              <a:rPr lang="fr-FR" sz="2200" b="1" dirty="0">
                <a:solidFill>
                  <a:srgbClr val="FF3300"/>
                </a:solidFill>
                <a:ea typeface="ＭＳ Ｐゴシック" pitchFamily="34" charset="-128"/>
              </a:rPr>
              <a:t>, SPAD, R, IMPS, </a:t>
            </a:r>
            <a:r>
              <a:rPr lang="fr-FR" sz="2200" b="1" dirty="0" err="1">
                <a:solidFill>
                  <a:srgbClr val="FF3300"/>
                </a:solidFill>
                <a:ea typeface="ＭＳ Ｐゴシック" pitchFamily="34" charset="-128"/>
              </a:rPr>
              <a:t>Cspro</a:t>
            </a:r>
            <a:r>
              <a:rPr lang="fr-FR" sz="2200" b="1" dirty="0">
                <a:solidFill>
                  <a:srgbClr val="FF3300"/>
                </a:solidFill>
                <a:ea typeface="ＭＳ Ｐゴシック" pitchFamily="34" charset="-128"/>
              </a:rPr>
              <a:t>, Epi info, etc.). </a:t>
            </a:r>
            <a:endParaRPr lang="fr-FR" sz="2200" b="1" dirty="0" smtClean="0">
              <a:solidFill>
                <a:srgbClr val="FF33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</a:pPr>
            <a:r>
              <a:rPr lang="fr-FR" sz="2200" b="1" dirty="0" smtClean="0">
                <a:solidFill>
                  <a:srgbClr val="FF3300"/>
                </a:solidFill>
                <a:ea typeface="ＭＳ Ｐゴシック" pitchFamily="34" charset="-128"/>
              </a:rPr>
              <a:t>Ce </a:t>
            </a:r>
            <a:r>
              <a:rPr lang="fr-FR" sz="2200" b="1" dirty="0">
                <a:solidFill>
                  <a:srgbClr val="FF3300"/>
                </a:solidFill>
                <a:ea typeface="ＭＳ Ｐゴシック" pitchFamily="34" charset="-128"/>
              </a:rPr>
              <a:t>qui est important ce n’est pas le logiciel en tant que tel mais la logique du traitement des données sur le logiciel. </a:t>
            </a:r>
            <a:endParaRPr lang="fr-FR" sz="2200" b="1" dirty="0" smtClean="0">
              <a:solidFill>
                <a:srgbClr val="FF33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</a:pPr>
            <a:r>
              <a:rPr lang="fr-FR" sz="2400" dirty="0"/>
              <a:t>Par exemple, la connaissance de STATA permet de travailler aussi sans difficulté avec les logiciels comme </a:t>
            </a:r>
            <a:r>
              <a:rPr lang="fr-FR" sz="2400" dirty="0" smtClean="0"/>
              <a:t>SPSS, Epi6.fr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</a:pPr>
            <a:r>
              <a:rPr lang="fr-FR" sz="2400" dirty="0"/>
              <a:t>les données sont très facilement transférables d’un logiciel à un autre</a:t>
            </a:r>
            <a:endParaRPr lang="fr-FR" sz="2200" b="1" dirty="0" smtClean="0">
              <a:solidFill>
                <a:srgbClr val="FF33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endParaRPr lang="fr-F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fr-FR" b="1" i="1" dirty="0"/>
              <a:t>Logiciels de saisie versus logiciels de traitement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299892"/>
      </p:ext>
    </p:extLst>
  </p:cSld>
  <p:clrMapOvr>
    <a:masterClrMapping/>
  </p:clrMapOvr>
</p:sld>
</file>

<file path=ppt/theme/theme1.xml><?xml version="1.0" encoding="utf-8"?>
<a:theme xmlns:a="http://schemas.openxmlformats.org/drawingml/2006/main" name="GUINDO SIDIKI, STATISTICIEN  ÉCONOMIS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19252</TotalTime>
  <Words>101</Words>
  <Application>Microsoft Office PowerPoint</Application>
  <PresentationFormat>Affichage à l'écran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Cambria</vt:lpstr>
      <vt:lpstr>Century</vt:lpstr>
      <vt:lpstr>GUINDO SIDIKI, STATISTICIEN  ÉCONOMISTE</vt:lpstr>
      <vt:lpstr>Présentation PowerPoint</vt:lpstr>
      <vt:lpstr>    </vt:lpstr>
      <vt:lpstr>Présentation PowerPoint</vt:lpstr>
    </vt:vector>
  </TitlesOfParts>
  <Company>ORB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PRATIQUE DES ENQUÊTES</dc:title>
  <dc:creator>SEGNIAGBETO</dc:creator>
  <cp:lastModifiedBy>user</cp:lastModifiedBy>
  <cp:revision>912</cp:revision>
  <cp:lastPrinted>2010-10-20T19:08:06Z</cp:lastPrinted>
  <dcterms:created xsi:type="dcterms:W3CDTF">2010-10-22T16:39:49Z</dcterms:created>
  <dcterms:modified xsi:type="dcterms:W3CDTF">2021-06-29T09:21:13Z</dcterms:modified>
</cp:coreProperties>
</file>