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319" r:id="rId3"/>
    <p:sldId id="291" r:id="rId4"/>
    <p:sldId id="292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20" r:id="rId16"/>
    <p:sldId id="297" r:id="rId17"/>
    <p:sldId id="298" r:id="rId18"/>
    <p:sldId id="326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35" r:id="rId31"/>
    <p:sldId id="31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2831269" y="3495912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7" y="103754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464509" y="992725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7" y="1710776"/>
            <a:ext cx="89092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Saisissze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 données numériques sur quelques cellules (cas pratique)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27" y="2309279"/>
            <a:ext cx="10117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plage qui contient ces données puis faîtes un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droit dessus puis cliquez sur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 Format de cellule » dans le menu déroulant.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2" y="3412012"/>
            <a:ext cx="274320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62014"/>
            <a:ext cx="4940401" cy="31956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96210" y="5159832"/>
            <a:ext cx="267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L’embellissement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861415" y="1710776"/>
            <a:ext cx="127888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une plage de cellules puis accédez au format de cellule. Nous zappons l’onglet « Police »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nous nous attardons sur les bordures. Cliquez sur l’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o,glet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 Bordure »: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395220"/>
            <a:ext cx="6972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Poignée de recopie incrémentée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5143" y="1710776"/>
            <a:ext cx="68757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Ecrivez dans une cellule un mot, ou encore un chiffre!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43" y="2541773"/>
            <a:ext cx="3888337" cy="3951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541773"/>
            <a:ext cx="3886200" cy="3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Ne jamais oublier la sauvegarde!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909" y="1710776"/>
            <a:ext cx="2046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 pratique!!!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865"/>
            <a:ext cx="11430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Cas pratique!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0893" y="2135826"/>
            <a:ext cx="80102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Fusionner des cellules, Renvoie à la ligne,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insertion ou suppression de ligne ou de colonne, copier, coller.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Options avancées sur la saisie de données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Une liste personnalisable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Choisissez une colonne, et saisissez une marque par cellule, les unes en dessous des autres: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B7C77-59ED-485D-B9DD-FEECC299B303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8B1FEE92-7727-4A0E-8B54-7FDF019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1" y="2971800"/>
            <a:ext cx="1987739" cy="31089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27" y="2583180"/>
            <a:ext cx="3795713" cy="3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88720"/>
            <a:ext cx="9950737" cy="51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17939"/>
            <a:ext cx="10426802" cy="42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" y="1163479"/>
            <a:ext cx="11498579" cy="55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Les fondamentaux de Excel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8" y="2821573"/>
            <a:ext cx="5669280" cy="36713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24" y="2875104"/>
            <a:ext cx="4517733" cy="34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21572"/>
            <a:ext cx="10561320" cy="3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1002891"/>
            <a:ext cx="10385077" cy="54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17420"/>
            <a:ext cx="11087099" cy="3886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d’erreur!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76424"/>
            <a:ext cx="11731177" cy="45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086269"/>
            <a:ext cx="11658599" cy="4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1826323"/>
            <a:ext cx="10698480" cy="4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2086269"/>
            <a:ext cx="6919912" cy="3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Voici ce que nous allons faire: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86269"/>
            <a:ext cx="5440680" cy="32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086270"/>
            <a:ext cx="9257071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711987" y="2206429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973382" y="2114573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5221211" y="1804928"/>
            <a:ext cx="3448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Présentation du logiciel</a:t>
            </a:r>
            <a:endParaRPr lang="fr-FR" sz="2800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4068591" y="3207042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4068591" y="4297268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674060" y="5381246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5541497" y="2918676"/>
            <a:ext cx="559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Saisie de données simples et mise en forme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5642452" y="4027393"/>
            <a:ext cx="4312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Options avancées sur la saisie de données</a:t>
            </a:r>
            <a:endParaRPr lang="fr-FR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459804" y="5138963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Résumons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Résumons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775" y="1710776"/>
            <a:ext cx="72122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est issu de la suite de logiciels bureautiques Office.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959" y="2647911"/>
            <a:ext cx="71639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a pour fonction principale d’analyser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données.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51684" y="3396697"/>
            <a:ext cx="113435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Autrement dit, il fait subir à des données brutes des transformations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toutes sortes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(mise en forme, calculs, gestions,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vue d’une utilisation spécifique.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617" y="5180216"/>
            <a:ext cx="979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démarrer Excel, vous pouvez vous rendre dans le menu « Démarrer »:</a:t>
            </a: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Interface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94"/>
            <a:ext cx="11101583" cy="5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Le ruban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93670"/>
            <a:ext cx="10881360" cy="4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La barre d’état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10776"/>
            <a:ext cx="11018520" cy="4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64754" y="1710776"/>
            <a:ext cx="93953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cette partie, nous verrons comment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des objets de votre zone de travail (colonnes, cellules, lignes).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27" y="3036424"/>
            <a:ext cx="9332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saisir des données, choisir leur format, mettre de la couleur …?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15" y="1710776"/>
            <a:ext cx="84460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une cellule ( et attention, je dis bien une seule),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faut cliquer sur celle-ci.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98891" y="3036424"/>
            <a:ext cx="125932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 bloc de cellules,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maintenez le bouton gauche de la souris enfoncé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glissez dans la zone de travail pour définir un bloc. Relâchez le bouton lorsque vous avez terminé.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sélections: sur la feuille de travail 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8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613</Words>
  <Application>Microsoft Office PowerPoint</Application>
  <PresentationFormat>Grand écran</PresentationFormat>
  <Paragraphs>117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379</cp:revision>
  <dcterms:created xsi:type="dcterms:W3CDTF">2019-06-10T23:03:40Z</dcterms:created>
  <dcterms:modified xsi:type="dcterms:W3CDTF">2021-06-27T10:15:18Z</dcterms:modified>
</cp:coreProperties>
</file>