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319" r:id="rId3"/>
    <p:sldId id="291" r:id="rId4"/>
    <p:sldId id="292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BF3F6460-F4B3-41EB-8BE0-256DBA6A3284}"/>
              </a:ext>
            </a:extLst>
          </p:cNvPr>
          <p:cNvSpPr txBox="1"/>
          <p:nvPr/>
        </p:nvSpPr>
        <p:spPr>
          <a:xfrm>
            <a:off x="298637" y="923835"/>
            <a:ext cx="379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MINISTERE DE L’ECONOMIE DES FINANCES ET DU PLAN</a:t>
            </a:r>
          </a:p>
          <a:p>
            <a:pPr algn="ctr"/>
            <a:r>
              <a:rPr lang="fr-FR" sz="1200" dirty="0"/>
              <a:t>Agence Nationale de la Statistique et de la Démographie</a:t>
            </a:r>
            <a:endParaRPr lang="fr-SN" sz="1200" dirty="0"/>
          </a:p>
          <a:p>
            <a:pPr algn="ctr"/>
            <a:endParaRPr lang="fr-SN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École Nationale de la Statistique et de l’Analyse Économique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(ENSAE)</a:t>
            </a:r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656080" y="3442903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Prise en main du logiciel Excel</a:t>
            </a:r>
            <a:endParaRPr lang="fr-SN" sz="4400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F7ECBB35-2830-48C4-9702-16511CE5E1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78" y="1431067"/>
            <a:ext cx="1472491" cy="91718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2F3BED0D-8D54-4F84-B481-A6A5EC76E55E}"/>
              </a:ext>
            </a:extLst>
          </p:cNvPr>
          <p:cNvSpPr txBox="1"/>
          <p:nvPr/>
        </p:nvSpPr>
        <p:spPr>
          <a:xfrm>
            <a:off x="8171447" y="1001139"/>
            <a:ext cx="465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Centre de Coopération Internationale en Recherche</a:t>
            </a:r>
          </a:p>
          <a:p>
            <a:pPr algn="ctr"/>
            <a:r>
              <a:rPr lang="fr-FR" sz="1200" dirty="0"/>
              <a:t>Agronomique pour le Développement</a:t>
            </a:r>
            <a:endParaRPr lang="fr-SN" sz="1200" dirty="0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B1E324DB-9FB7-411C-9022-0DFED3BA8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333" y="1456096"/>
            <a:ext cx="1305488" cy="705656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77" y="99006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868645" y="873464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328" y="1514833"/>
            <a:ext cx="3917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une colonne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74" y="2857772"/>
            <a:ext cx="99146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colonne à sa droite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première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39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449" y="1514833"/>
            <a:ext cx="74630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en même temps les lignes et les colonnes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6403" y="2857772"/>
            <a:ext cx="106688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première cellule au dessous de la ligne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à droite de la colonne qu’on veut figer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première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8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7211" y="1514833"/>
            <a:ext cx="16014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581" y="2857772"/>
            <a:ext cx="9472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les cellules dans lesquelles vous voulez vérifier la présence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doublons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079" y="3842547"/>
            <a:ext cx="90558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Cliquez sur Accueil, Mise en forme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conditionnelle,Règles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mise en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Surbrillance des cellules et enfin Valeurs en double.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657"/>
            <a:ext cx="4833257" cy="4240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3151426"/>
            <a:ext cx="4767943" cy="18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657"/>
            <a:ext cx="4833257" cy="4240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3151426"/>
            <a:ext cx="4767943" cy="18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9984" y="1514833"/>
            <a:ext cx="1495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604" y="2857772"/>
            <a:ext cx="96348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les cellules contenant les valeurs en double que vous voulez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606" y="3842547"/>
            <a:ext cx="97648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Cliquez sur Données, Supprimer les doublons, puis sous Colonnes,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Activez ou désactivez les colonnes dans lesquelles vous voulez supprimer les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doublons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Ayez une vue global sur votre classeur</a:t>
            </a:r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711987" y="2206429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973382" y="2114573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5221211" y="1804928"/>
            <a:ext cx="3448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Structure des formules</a:t>
            </a:r>
            <a:endParaRPr lang="fr-FR" sz="2800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4068591" y="3207042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4068591" y="4297268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674060" y="5381246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5555014" y="2849982"/>
            <a:ext cx="55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Introduction sur les fonctions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5642452" y="4027393"/>
            <a:ext cx="431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Fonctions statistiques</a:t>
            </a:r>
            <a:endParaRPr lang="fr-FR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459804" y="5138963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Autres fonctions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Créer un tableau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242" y="1710776"/>
            <a:ext cx="74454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filtres appliqués à un tableau permettent de visionner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certains éléments de cette liste en fonction d’autres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52" y="3217298"/>
            <a:ext cx="106060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toutes les cellules qui composent ce fameux tableau puis dans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l’onglet « Insertion » et dans le cadre « Tableaux », cliquez sur le bouton « Tableau »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Créer un tableau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83" y="1959429"/>
            <a:ext cx="7881959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Mise en forme conditionnelle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7066" y="1514833"/>
            <a:ext cx="81816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appliquant une mise en forme conditionnelle à vos données,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vous pouvez d’un simple coup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d’œil identifier rapidement les écarts dans une plage de valeur.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3227104"/>
            <a:ext cx="6988629" cy="31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Mise en forme conditionnelle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2732" y="1514833"/>
            <a:ext cx="6970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les données auxquelles vous souhaitez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appliquer une mise en forme conditionnelle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666" y="2857772"/>
            <a:ext cx="9510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Sous l’onglet Accueil, dans le groupe Style, cliquez sur la flèche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regard de Mise en forme conditionnelle, puis sur Nuance de couleurs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3748" y="1514833"/>
            <a:ext cx="66883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Pourquoi fixer des lignes et/ou colonnes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59393" y="2857772"/>
            <a:ext cx="11134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  simplement parce que dans le cas d’un tableau composé de beaucoup de lignes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Et/ou colonnes, le défilement par barres de défilement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s’impose pour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povoir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visionner la totalité des données.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3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8420" y="1514833"/>
            <a:ext cx="35190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une ligne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143" y="2857772"/>
            <a:ext cx="96176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ligne au-dessous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ligne supérieur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14218</TotalTime>
  <Words>453</Words>
  <Application>Microsoft Office PowerPoint</Application>
  <PresentationFormat>Grand écran</PresentationFormat>
  <Paragraphs>86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413</cp:revision>
  <dcterms:created xsi:type="dcterms:W3CDTF">2019-06-10T23:03:40Z</dcterms:created>
  <dcterms:modified xsi:type="dcterms:W3CDTF">2021-06-28T19:40:47Z</dcterms:modified>
</cp:coreProperties>
</file>