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slideLayouts/slideLayout2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1"/>
    <p:sldMasterId id="2147485308" r:id="rId2"/>
    <p:sldMasterId id="2147485265" r:id="rId3"/>
    <p:sldMasterId id="2147485268" r:id="rId4"/>
    <p:sldMasterId id="2147485273" r:id="rId5"/>
    <p:sldMasterId id="2147485303" r:id="rId6"/>
    <p:sldMasterId id="2147485297" r:id="rId7"/>
    <p:sldMasterId id="2147485288" r:id="rId8"/>
    <p:sldMasterId id="2147485281" r:id="rId9"/>
    <p:sldMasterId id="2147485206" r:id="rId10"/>
    <p:sldMasterId id="2147485242" r:id="rId11"/>
  </p:sldMasterIdLst>
  <p:notesMasterIdLst>
    <p:notesMasterId r:id="rId35"/>
  </p:notesMasterIdLst>
  <p:handoutMasterIdLst>
    <p:handoutMasterId r:id="rId36"/>
  </p:handoutMasterIdLst>
  <p:sldIdLst>
    <p:sldId id="256" r:id="rId12"/>
    <p:sldId id="263" r:id="rId13"/>
    <p:sldId id="5007" r:id="rId14"/>
    <p:sldId id="264" r:id="rId15"/>
    <p:sldId id="265" r:id="rId16"/>
    <p:sldId id="5003" r:id="rId17"/>
    <p:sldId id="5005" r:id="rId18"/>
    <p:sldId id="262" r:id="rId19"/>
    <p:sldId id="268" r:id="rId20"/>
    <p:sldId id="293" r:id="rId21"/>
    <p:sldId id="266" r:id="rId22"/>
    <p:sldId id="4996" r:id="rId23"/>
    <p:sldId id="5006" r:id="rId24"/>
    <p:sldId id="4997" r:id="rId25"/>
    <p:sldId id="4998" r:id="rId26"/>
    <p:sldId id="4999" r:id="rId27"/>
    <p:sldId id="5008" r:id="rId28"/>
    <p:sldId id="5000" r:id="rId29"/>
    <p:sldId id="5001" r:id="rId30"/>
    <p:sldId id="5002" r:id="rId31"/>
    <p:sldId id="297" r:id="rId32"/>
    <p:sldId id="5004" r:id="rId33"/>
    <p:sldId id="5009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06991C-B464-4234-996C-3FD930282EF5}" v="237" dt="2025-01-17T15:51:51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Newhouse" userId="753e2ff1-fdfc-4517-8bd8-35d12b3a05f6" providerId="ADAL" clId="{136D8A9D-BC90-468E-888B-B71577D64F4F}"/>
    <pc:docChg chg="delSld">
      <pc:chgData name="David Newhouse" userId="753e2ff1-fdfc-4517-8bd8-35d12b3a05f6" providerId="ADAL" clId="{136D8A9D-BC90-468E-888B-B71577D64F4F}" dt="2024-08-29T18:57:54.855" v="0" actId="2696"/>
      <pc:docMkLst>
        <pc:docMk/>
      </pc:docMkLst>
      <pc:sldChg chg="del">
        <pc:chgData name="David Newhouse" userId="753e2ff1-fdfc-4517-8bd8-35d12b3a05f6" providerId="ADAL" clId="{136D8A9D-BC90-468E-888B-B71577D64F4F}" dt="2024-08-29T18:57:54.855" v="0" actId="2696"/>
        <pc:sldMkLst>
          <pc:docMk/>
          <pc:sldMk cId="0" sldId="260"/>
        </pc:sldMkLst>
      </pc:sldChg>
    </pc:docChg>
  </pc:docChgLst>
  <pc:docChgLst>
    <pc:chgData name="David Newhouse" userId="753e2ff1-fdfc-4517-8bd8-35d12b3a05f6" providerId="ADAL" clId="{E306991C-B464-4234-996C-3FD930282EF5}"/>
    <pc:docChg chg="undo redo custSel addSld delSld modSld">
      <pc:chgData name="David Newhouse" userId="753e2ff1-fdfc-4517-8bd8-35d12b3a05f6" providerId="ADAL" clId="{E306991C-B464-4234-996C-3FD930282EF5}" dt="2025-01-22T17:56:14.884" v="19268" actId="20577"/>
      <pc:docMkLst>
        <pc:docMk/>
      </pc:docMkLst>
      <pc:sldChg chg="delSp modSp mod">
        <pc:chgData name="David Newhouse" userId="753e2ff1-fdfc-4517-8bd8-35d12b3a05f6" providerId="ADAL" clId="{E306991C-B464-4234-996C-3FD930282EF5}" dt="2025-01-16T19:12:46.885" v="16810" actId="20577"/>
        <pc:sldMkLst>
          <pc:docMk/>
          <pc:sldMk cId="0" sldId="256"/>
        </pc:sldMkLst>
        <pc:spChg chg="mod">
          <ac:chgData name="David Newhouse" userId="753e2ff1-fdfc-4517-8bd8-35d12b3a05f6" providerId="ADAL" clId="{E306991C-B464-4234-996C-3FD930282EF5}" dt="2025-01-12T00:39:54.377" v="108" actId="20577"/>
          <ac:spMkLst>
            <pc:docMk/>
            <pc:sldMk cId="0" sldId="256"/>
            <ac:spMk id="3" creationId="{45B8246D-6768-48B2-8A39-D98149A1A288}"/>
          </ac:spMkLst>
        </pc:spChg>
        <pc:spChg chg="del">
          <ac:chgData name="David Newhouse" userId="753e2ff1-fdfc-4517-8bd8-35d12b3a05f6" providerId="ADAL" clId="{E306991C-B464-4234-996C-3FD930282EF5}" dt="2025-01-15T17:49:42.478" v="15333" actId="478"/>
          <ac:spMkLst>
            <pc:docMk/>
            <pc:sldMk cId="0" sldId="256"/>
            <ac:spMk id="24579" creationId="{04CACBEC-C2E4-4638-BDD0-F191408B96BF}"/>
          </ac:spMkLst>
        </pc:spChg>
        <pc:spChg chg="mod">
          <ac:chgData name="David Newhouse" userId="753e2ff1-fdfc-4517-8bd8-35d12b3a05f6" providerId="ADAL" clId="{E306991C-B464-4234-996C-3FD930282EF5}" dt="2025-01-16T19:12:46.885" v="16810" actId="20577"/>
          <ac:spMkLst>
            <pc:docMk/>
            <pc:sldMk cId="0" sldId="256"/>
            <ac:spMk id="24580" creationId="{5F99F11B-8227-45B9-96FF-E4C2B95F81B9}"/>
          </ac:spMkLst>
        </pc:spChg>
      </pc:sldChg>
      <pc:sldChg chg="modSp del mod">
        <pc:chgData name="David Newhouse" userId="753e2ff1-fdfc-4517-8bd8-35d12b3a05f6" providerId="ADAL" clId="{E306991C-B464-4234-996C-3FD930282EF5}" dt="2025-01-12T00:59:52.794" v="2242" actId="47"/>
        <pc:sldMkLst>
          <pc:docMk/>
          <pc:sldMk cId="3061292313" sldId="261"/>
        </pc:sldMkLst>
        <pc:spChg chg="mod">
          <ac:chgData name="David Newhouse" userId="753e2ff1-fdfc-4517-8bd8-35d12b3a05f6" providerId="ADAL" clId="{E306991C-B464-4234-996C-3FD930282EF5}" dt="2025-01-12T00:41:00.247" v="285" actId="20577"/>
          <ac:spMkLst>
            <pc:docMk/>
            <pc:sldMk cId="3061292313" sldId="261"/>
            <ac:spMk id="25602" creationId="{32078E6A-3290-4578-B819-675EF3B50CD1}"/>
          </ac:spMkLst>
        </pc:spChg>
        <pc:spChg chg="mod">
          <ac:chgData name="David Newhouse" userId="753e2ff1-fdfc-4517-8bd8-35d12b3a05f6" providerId="ADAL" clId="{E306991C-B464-4234-996C-3FD930282EF5}" dt="2025-01-12T00:59:36.095" v="2241" actId="20577"/>
          <ac:spMkLst>
            <pc:docMk/>
            <pc:sldMk cId="3061292313" sldId="261"/>
            <ac:spMk id="25603" creationId="{67539B94-F70D-49E5-8941-2252F7193AF2}"/>
          </ac:spMkLst>
        </pc:spChg>
      </pc:sldChg>
      <pc:sldChg chg="modSp add mod">
        <pc:chgData name="David Newhouse" userId="753e2ff1-fdfc-4517-8bd8-35d12b3a05f6" providerId="ADAL" clId="{E306991C-B464-4234-996C-3FD930282EF5}" dt="2025-01-20T01:53:55.961" v="18687" actId="20577"/>
        <pc:sldMkLst>
          <pc:docMk/>
          <pc:sldMk cId="1329479537" sldId="262"/>
        </pc:sldMkLst>
        <pc:spChg chg="mod">
          <ac:chgData name="David Newhouse" userId="753e2ff1-fdfc-4517-8bd8-35d12b3a05f6" providerId="ADAL" clId="{E306991C-B464-4234-996C-3FD930282EF5}" dt="2025-01-16T19:18:37.303" v="17251" actId="20577"/>
          <ac:spMkLst>
            <pc:docMk/>
            <pc:sldMk cId="1329479537" sldId="262"/>
            <ac:spMk id="25602" creationId="{5C65940D-9556-5BFA-9738-96D25797C7FA}"/>
          </ac:spMkLst>
        </pc:spChg>
        <pc:spChg chg="mod">
          <ac:chgData name="David Newhouse" userId="753e2ff1-fdfc-4517-8bd8-35d12b3a05f6" providerId="ADAL" clId="{E306991C-B464-4234-996C-3FD930282EF5}" dt="2025-01-20T01:53:55.961" v="18687" actId="20577"/>
          <ac:spMkLst>
            <pc:docMk/>
            <pc:sldMk cId="1329479537" sldId="262"/>
            <ac:spMk id="25603" creationId="{114486BC-4502-FAE0-3481-3B91DAFEB3AC}"/>
          </ac:spMkLst>
        </pc:spChg>
        <pc:spChg chg="mod">
          <ac:chgData name="David Newhouse" userId="753e2ff1-fdfc-4517-8bd8-35d12b3a05f6" providerId="ADAL" clId="{E306991C-B464-4234-996C-3FD930282EF5}" dt="2025-01-14T16:35:17.245" v="14324" actId="108"/>
          <ac:spMkLst>
            <pc:docMk/>
            <pc:sldMk cId="1329479537" sldId="262"/>
            <ac:spMk id="25604" creationId="{5A3A694B-50C7-D399-077B-E7FD4E5F5C92}"/>
          </ac:spMkLst>
        </pc:spChg>
      </pc:sldChg>
      <pc:sldChg chg="modSp add mod">
        <pc:chgData name="David Newhouse" userId="753e2ff1-fdfc-4517-8bd8-35d12b3a05f6" providerId="ADAL" clId="{E306991C-B464-4234-996C-3FD930282EF5}" dt="2025-01-17T15:37:24.371" v="17845" actId="108"/>
        <pc:sldMkLst>
          <pc:docMk/>
          <pc:sldMk cId="2494694860" sldId="263"/>
        </pc:sldMkLst>
        <pc:spChg chg="mod">
          <ac:chgData name="David Newhouse" userId="753e2ff1-fdfc-4517-8bd8-35d12b3a05f6" providerId="ADAL" clId="{E306991C-B464-4234-996C-3FD930282EF5}" dt="2025-01-17T15:37:24.371" v="17845" actId="108"/>
          <ac:spMkLst>
            <pc:docMk/>
            <pc:sldMk cId="2494694860" sldId="263"/>
            <ac:spMk id="25603" creationId="{5EF38D49-D64C-F314-86BA-11E31BF2C77A}"/>
          </ac:spMkLst>
        </pc:spChg>
      </pc:sldChg>
      <pc:sldChg chg="add del">
        <pc:chgData name="David Newhouse" userId="753e2ff1-fdfc-4517-8bd8-35d12b3a05f6" providerId="ADAL" clId="{E306991C-B464-4234-996C-3FD930282EF5}" dt="2025-01-13T18:13:43.048" v="3083" actId="2696"/>
        <pc:sldMkLst>
          <pc:docMk/>
          <pc:sldMk cId="737353165" sldId="264"/>
        </pc:sldMkLst>
      </pc:sldChg>
      <pc:sldChg chg="modSp add mod">
        <pc:chgData name="David Newhouse" userId="753e2ff1-fdfc-4517-8bd8-35d12b3a05f6" providerId="ADAL" clId="{E306991C-B464-4234-996C-3FD930282EF5}" dt="2025-01-16T19:15:05.665" v="16925" actId="20577"/>
        <pc:sldMkLst>
          <pc:docMk/>
          <pc:sldMk cId="2122230197" sldId="264"/>
        </pc:sldMkLst>
        <pc:spChg chg="mod">
          <ac:chgData name="David Newhouse" userId="753e2ff1-fdfc-4517-8bd8-35d12b3a05f6" providerId="ADAL" clId="{E306991C-B464-4234-996C-3FD930282EF5}" dt="2025-01-16T19:14:52.135" v="16914" actId="20577"/>
          <ac:spMkLst>
            <pc:docMk/>
            <pc:sldMk cId="2122230197" sldId="264"/>
            <ac:spMk id="25602" creationId="{32078E6A-3290-4578-B819-675EF3B50CD1}"/>
          </ac:spMkLst>
        </pc:spChg>
        <pc:spChg chg="mod">
          <ac:chgData name="David Newhouse" userId="753e2ff1-fdfc-4517-8bd8-35d12b3a05f6" providerId="ADAL" clId="{E306991C-B464-4234-996C-3FD930282EF5}" dt="2025-01-14T16:36:48.508" v="14336" actId="1076"/>
          <ac:spMkLst>
            <pc:docMk/>
            <pc:sldMk cId="2122230197" sldId="264"/>
            <ac:spMk id="25604" creationId="{032720C9-047F-42E6-AA9C-FA8404AEE16B}"/>
          </ac:spMkLst>
        </pc:spChg>
        <pc:graphicFrameChg chg="mod modGraphic">
          <ac:chgData name="David Newhouse" userId="753e2ff1-fdfc-4517-8bd8-35d12b3a05f6" providerId="ADAL" clId="{E306991C-B464-4234-996C-3FD930282EF5}" dt="2025-01-16T19:15:05.665" v="16925" actId="20577"/>
          <ac:graphicFrameMkLst>
            <pc:docMk/>
            <pc:sldMk cId="2122230197" sldId="264"/>
            <ac:graphicFrameMk id="2" creationId="{DB759182-E67E-F3D5-0001-F471174EC19D}"/>
          </ac:graphicFrameMkLst>
        </pc:graphicFrameChg>
      </pc:sldChg>
      <pc:sldChg chg="modSp add mod">
        <pc:chgData name="David Newhouse" userId="753e2ff1-fdfc-4517-8bd8-35d12b3a05f6" providerId="ADAL" clId="{E306991C-B464-4234-996C-3FD930282EF5}" dt="2025-01-17T15:38:50.828" v="17950" actId="255"/>
        <pc:sldMkLst>
          <pc:docMk/>
          <pc:sldMk cId="1810139598" sldId="265"/>
        </pc:sldMkLst>
        <pc:spChg chg="mod">
          <ac:chgData name="David Newhouse" userId="753e2ff1-fdfc-4517-8bd8-35d12b3a05f6" providerId="ADAL" clId="{E306991C-B464-4234-996C-3FD930282EF5}" dt="2025-01-14T16:02:05.205" v="10821" actId="20577"/>
          <ac:spMkLst>
            <pc:docMk/>
            <pc:sldMk cId="1810139598" sldId="265"/>
            <ac:spMk id="25602" creationId="{48FA3130-2B55-79A1-8E82-06F91FC24DBA}"/>
          </ac:spMkLst>
        </pc:spChg>
        <pc:spChg chg="mod">
          <ac:chgData name="David Newhouse" userId="753e2ff1-fdfc-4517-8bd8-35d12b3a05f6" providerId="ADAL" clId="{E306991C-B464-4234-996C-3FD930282EF5}" dt="2025-01-17T15:38:50.828" v="17950" actId="255"/>
          <ac:spMkLst>
            <pc:docMk/>
            <pc:sldMk cId="1810139598" sldId="265"/>
            <ac:spMk id="25603" creationId="{E43FAB40-ECEA-300E-D221-44C5891D7261}"/>
          </ac:spMkLst>
        </pc:spChg>
        <pc:spChg chg="mod">
          <ac:chgData name="David Newhouse" userId="753e2ff1-fdfc-4517-8bd8-35d12b3a05f6" providerId="ADAL" clId="{E306991C-B464-4234-996C-3FD930282EF5}" dt="2025-01-14T16:36:11.113" v="14327" actId="108"/>
          <ac:spMkLst>
            <pc:docMk/>
            <pc:sldMk cId="1810139598" sldId="265"/>
            <ac:spMk id="25604" creationId="{5766FAC6-0631-9125-8A2F-1E5643AACAB3}"/>
          </ac:spMkLst>
        </pc:spChg>
      </pc:sldChg>
      <pc:sldChg chg="addSp delSp modSp add mod">
        <pc:chgData name="David Newhouse" userId="753e2ff1-fdfc-4517-8bd8-35d12b3a05f6" providerId="ADAL" clId="{E306991C-B464-4234-996C-3FD930282EF5}" dt="2025-01-20T01:57:19.238" v="18875" actId="20577"/>
        <pc:sldMkLst>
          <pc:docMk/>
          <pc:sldMk cId="3256161812" sldId="266"/>
        </pc:sldMkLst>
        <pc:spChg chg="mod">
          <ac:chgData name="David Newhouse" userId="753e2ff1-fdfc-4517-8bd8-35d12b3a05f6" providerId="ADAL" clId="{E306991C-B464-4234-996C-3FD930282EF5}" dt="2025-01-16T19:20:00.823" v="17369" actId="20577"/>
          <ac:spMkLst>
            <pc:docMk/>
            <pc:sldMk cId="3256161812" sldId="266"/>
            <ac:spMk id="2" creationId="{D74BF17F-8EAF-DADF-F900-3E3DC1387155}"/>
          </ac:spMkLst>
        </pc:spChg>
        <pc:spChg chg="mod">
          <ac:chgData name="David Newhouse" userId="753e2ff1-fdfc-4517-8bd8-35d12b3a05f6" providerId="ADAL" clId="{E306991C-B464-4234-996C-3FD930282EF5}" dt="2025-01-20T01:57:19.238" v="18875" actId="20577"/>
          <ac:spMkLst>
            <pc:docMk/>
            <pc:sldMk cId="3256161812" sldId="266"/>
            <ac:spMk id="3" creationId="{5C3A2419-B6B5-31B0-DBC0-70F14326D950}"/>
          </ac:spMkLst>
        </pc:spChg>
        <pc:spChg chg="del">
          <ac:chgData name="David Newhouse" userId="753e2ff1-fdfc-4517-8bd8-35d12b3a05f6" providerId="ADAL" clId="{E306991C-B464-4234-996C-3FD930282EF5}" dt="2025-01-14T16:33:22.019" v="14313" actId="478"/>
          <ac:spMkLst>
            <pc:docMk/>
            <pc:sldMk cId="3256161812" sldId="266"/>
            <ac:spMk id="4" creationId="{631B2FD8-3333-C488-C744-A9B0938AEB08}"/>
          </ac:spMkLst>
        </pc:spChg>
        <pc:picChg chg="add del mod">
          <ac:chgData name="David Newhouse" userId="753e2ff1-fdfc-4517-8bd8-35d12b3a05f6" providerId="ADAL" clId="{E306991C-B464-4234-996C-3FD930282EF5}" dt="2025-01-13T23:47:02.055" v="7522" actId="21"/>
          <ac:picMkLst>
            <pc:docMk/>
            <pc:sldMk cId="3256161812" sldId="266"/>
            <ac:picMk id="6" creationId="{752D44AF-C310-183B-3395-9874B4441631}"/>
          </ac:picMkLst>
        </pc:picChg>
      </pc:sldChg>
      <pc:sldChg chg="modSp new del mod">
        <pc:chgData name="David Newhouse" userId="753e2ff1-fdfc-4517-8bd8-35d12b3a05f6" providerId="ADAL" clId="{E306991C-B464-4234-996C-3FD930282EF5}" dt="2025-01-13T21:15:06.955" v="4753" actId="2696"/>
        <pc:sldMkLst>
          <pc:docMk/>
          <pc:sldMk cId="3336870894" sldId="266"/>
        </pc:sldMkLst>
        <pc:spChg chg="mod">
          <ac:chgData name="David Newhouse" userId="753e2ff1-fdfc-4517-8bd8-35d12b3a05f6" providerId="ADAL" clId="{E306991C-B464-4234-996C-3FD930282EF5}" dt="2025-01-13T18:13:48.628" v="3088" actId="20577"/>
          <ac:spMkLst>
            <pc:docMk/>
            <pc:sldMk cId="3336870894" sldId="266"/>
            <ac:spMk id="2" creationId="{D74BF17F-8EAF-DADF-F900-3E3DC1387155}"/>
          </ac:spMkLst>
        </pc:spChg>
        <pc:spChg chg="mod">
          <ac:chgData name="David Newhouse" userId="753e2ff1-fdfc-4517-8bd8-35d12b3a05f6" providerId="ADAL" clId="{E306991C-B464-4234-996C-3FD930282EF5}" dt="2025-01-13T18:14:43.692" v="3166" actId="20577"/>
          <ac:spMkLst>
            <pc:docMk/>
            <pc:sldMk cId="3336870894" sldId="266"/>
            <ac:spMk id="3" creationId="{5C3A2419-B6B5-31B0-DBC0-70F14326D950}"/>
          </ac:spMkLst>
        </pc:spChg>
      </pc:sldChg>
      <pc:sldChg chg="new del">
        <pc:chgData name="David Newhouse" userId="753e2ff1-fdfc-4517-8bd8-35d12b3a05f6" providerId="ADAL" clId="{E306991C-B464-4234-996C-3FD930282EF5}" dt="2025-01-13T18:16:48.156" v="3196" actId="47"/>
        <pc:sldMkLst>
          <pc:docMk/>
          <pc:sldMk cId="2834206295" sldId="267"/>
        </pc:sldMkLst>
      </pc:sldChg>
      <pc:sldChg chg="addSp delSp modSp add mod">
        <pc:chgData name="David Newhouse" userId="753e2ff1-fdfc-4517-8bd8-35d12b3a05f6" providerId="ADAL" clId="{E306991C-B464-4234-996C-3FD930282EF5}" dt="2025-01-20T01:54:15.913" v="18694" actId="20577"/>
        <pc:sldMkLst>
          <pc:docMk/>
          <pc:sldMk cId="226871440" sldId="268"/>
        </pc:sldMkLst>
        <pc:spChg chg="mod">
          <ac:chgData name="David Newhouse" userId="753e2ff1-fdfc-4517-8bd8-35d12b3a05f6" providerId="ADAL" clId="{E306991C-B464-4234-996C-3FD930282EF5}" dt="2025-01-17T15:46:59.132" v="18316" actId="27636"/>
          <ac:spMkLst>
            <pc:docMk/>
            <pc:sldMk cId="226871440" sldId="268"/>
            <ac:spMk id="2" creationId="{0EE750AB-245C-BEF8-9FD4-4D346B1C6E5B}"/>
          </ac:spMkLst>
        </pc:spChg>
        <pc:spChg chg="mod">
          <ac:chgData name="David Newhouse" userId="753e2ff1-fdfc-4517-8bd8-35d12b3a05f6" providerId="ADAL" clId="{E306991C-B464-4234-996C-3FD930282EF5}" dt="2025-01-17T15:45:20.474" v="18239" actId="164"/>
          <ac:spMkLst>
            <pc:docMk/>
            <pc:sldMk cId="226871440" sldId="268"/>
            <ac:spMk id="6" creationId="{B6E5ED98-5086-C181-C6E7-04699ABB8ACB}"/>
          </ac:spMkLst>
        </pc:spChg>
        <pc:spChg chg="mod">
          <ac:chgData name="David Newhouse" userId="753e2ff1-fdfc-4517-8bd8-35d12b3a05f6" providerId="ADAL" clId="{E306991C-B464-4234-996C-3FD930282EF5}" dt="2025-01-20T01:54:15.913" v="18694" actId="20577"/>
          <ac:spMkLst>
            <pc:docMk/>
            <pc:sldMk cId="226871440" sldId="268"/>
            <ac:spMk id="25602" creationId="{32078E6A-3290-4578-B819-675EF3B50CD1}"/>
          </ac:spMkLst>
        </pc:spChg>
        <pc:spChg chg="mod">
          <ac:chgData name="David Newhouse" userId="753e2ff1-fdfc-4517-8bd8-35d12b3a05f6" providerId="ADAL" clId="{E306991C-B464-4234-996C-3FD930282EF5}" dt="2025-01-14T16:35:09.086" v="14323" actId="2711"/>
          <ac:spMkLst>
            <pc:docMk/>
            <pc:sldMk cId="226871440" sldId="268"/>
            <ac:spMk id="25604" creationId="{032720C9-047F-42E6-AA9C-FA8404AEE16B}"/>
          </ac:spMkLst>
        </pc:spChg>
        <pc:grpChg chg="add del mod">
          <ac:chgData name="David Newhouse" userId="753e2ff1-fdfc-4517-8bd8-35d12b3a05f6" providerId="ADAL" clId="{E306991C-B464-4234-996C-3FD930282EF5}" dt="2025-01-17T15:45:09.192" v="18238" actId="165"/>
          <ac:grpSpMkLst>
            <pc:docMk/>
            <pc:sldMk cId="226871440" sldId="268"/>
            <ac:grpSpMk id="4" creationId="{48C7EFEA-B13E-64A1-A8B4-FA09672598A6}"/>
          </ac:grpSpMkLst>
        </pc:grpChg>
        <pc:grpChg chg="add mod">
          <ac:chgData name="David Newhouse" userId="753e2ff1-fdfc-4517-8bd8-35d12b3a05f6" providerId="ADAL" clId="{E306991C-B464-4234-996C-3FD930282EF5}" dt="2025-01-17T15:45:27.052" v="18242" actId="1076"/>
          <ac:grpSpMkLst>
            <pc:docMk/>
            <pc:sldMk cId="226871440" sldId="268"/>
            <ac:grpSpMk id="7" creationId="{AEAC14F0-A26C-BE91-11DA-0EE5088250B9}"/>
          </ac:grpSpMkLst>
        </pc:grpChg>
        <pc:graphicFrameChg chg="mod topLvl">
          <ac:chgData name="David Newhouse" userId="753e2ff1-fdfc-4517-8bd8-35d12b3a05f6" providerId="ADAL" clId="{E306991C-B464-4234-996C-3FD930282EF5}" dt="2025-01-17T15:45:23.251" v="18241" actId="1076"/>
          <ac:graphicFrameMkLst>
            <pc:docMk/>
            <pc:sldMk cId="226871440" sldId="268"/>
            <ac:graphicFrameMk id="3" creationId="{EFD4E5CB-01D9-07B6-1BB9-2FF8D68E293E}"/>
          </ac:graphicFrameMkLst>
        </pc:graphicFrameChg>
        <pc:graphicFrameChg chg="mod topLvl">
          <ac:chgData name="David Newhouse" userId="753e2ff1-fdfc-4517-8bd8-35d12b3a05f6" providerId="ADAL" clId="{E306991C-B464-4234-996C-3FD930282EF5}" dt="2025-01-17T15:45:20.474" v="18239" actId="164"/>
          <ac:graphicFrameMkLst>
            <pc:docMk/>
            <pc:sldMk cId="226871440" sldId="268"/>
            <ac:graphicFrameMk id="5" creationId="{D9F9A02A-C5A8-8610-E0C0-3F863B9E5147}"/>
          </ac:graphicFrameMkLst>
        </pc:graphicFrameChg>
      </pc:sldChg>
      <pc:sldChg chg="modSp add mod">
        <pc:chgData name="David Newhouse" userId="753e2ff1-fdfc-4517-8bd8-35d12b3a05f6" providerId="ADAL" clId="{E306991C-B464-4234-996C-3FD930282EF5}" dt="2025-01-17T15:47:10.494" v="18317" actId="108"/>
        <pc:sldMkLst>
          <pc:docMk/>
          <pc:sldMk cId="3008659326" sldId="293"/>
        </pc:sldMkLst>
        <pc:spChg chg="mod">
          <ac:chgData name="David Newhouse" userId="753e2ff1-fdfc-4517-8bd8-35d12b3a05f6" providerId="ADAL" clId="{E306991C-B464-4234-996C-3FD930282EF5}" dt="2025-01-17T15:47:10.494" v="18317" actId="108"/>
          <ac:spMkLst>
            <pc:docMk/>
            <pc:sldMk cId="3008659326" sldId="293"/>
            <ac:spMk id="2" creationId="{242B118F-AD6A-08BC-86A2-4CAA99D8382C}"/>
          </ac:spMkLst>
        </pc:spChg>
        <pc:spChg chg="mod">
          <ac:chgData name="David Newhouse" userId="753e2ff1-fdfc-4517-8bd8-35d12b3a05f6" providerId="ADAL" clId="{E306991C-B464-4234-996C-3FD930282EF5}" dt="2025-01-14T16:34:09.401" v="14314" actId="113"/>
          <ac:spMkLst>
            <pc:docMk/>
            <pc:sldMk cId="3008659326" sldId="293"/>
            <ac:spMk id="3" creationId="{85D4B639-9023-20F1-E4D0-16B9EF20DBCC}"/>
          </ac:spMkLst>
        </pc:spChg>
      </pc:sldChg>
      <pc:sldChg chg="modSp add mod">
        <pc:chgData name="David Newhouse" userId="753e2ff1-fdfc-4517-8bd8-35d12b3a05f6" providerId="ADAL" clId="{E306991C-B464-4234-996C-3FD930282EF5}" dt="2025-01-17T16:29:59.588" v="18679" actId="20577"/>
        <pc:sldMkLst>
          <pc:docMk/>
          <pc:sldMk cId="2569708320" sldId="297"/>
        </pc:sldMkLst>
        <pc:spChg chg="mod">
          <ac:chgData name="David Newhouse" userId="753e2ff1-fdfc-4517-8bd8-35d12b3a05f6" providerId="ADAL" clId="{E306991C-B464-4234-996C-3FD930282EF5}" dt="2025-01-14T16:00:34.101" v="10542" actId="20577"/>
          <ac:spMkLst>
            <pc:docMk/>
            <pc:sldMk cId="2569708320" sldId="297"/>
            <ac:spMk id="2" creationId="{492AD721-2626-C9A9-A4CB-E9790EB7F415}"/>
          </ac:spMkLst>
        </pc:spChg>
        <pc:spChg chg="mod">
          <ac:chgData name="David Newhouse" userId="753e2ff1-fdfc-4517-8bd8-35d12b3a05f6" providerId="ADAL" clId="{E306991C-B464-4234-996C-3FD930282EF5}" dt="2025-01-17T16:29:59.588" v="18679" actId="20577"/>
          <ac:spMkLst>
            <pc:docMk/>
            <pc:sldMk cId="2569708320" sldId="297"/>
            <ac:spMk id="3" creationId="{02B5922D-7081-6922-1670-315433E85DD5}"/>
          </ac:spMkLst>
        </pc:spChg>
      </pc:sldChg>
      <pc:sldChg chg="addSp delSp modSp add del mod">
        <pc:chgData name="David Newhouse" userId="753e2ff1-fdfc-4517-8bd8-35d12b3a05f6" providerId="ADAL" clId="{E306991C-B464-4234-996C-3FD930282EF5}" dt="2025-01-14T00:48:04.280" v="9107" actId="2696"/>
        <pc:sldMkLst>
          <pc:docMk/>
          <pc:sldMk cId="2533174338" sldId="4995"/>
        </pc:sldMkLst>
        <pc:spChg chg="del mod">
          <ac:chgData name="David Newhouse" userId="753e2ff1-fdfc-4517-8bd8-35d12b3a05f6" providerId="ADAL" clId="{E306991C-B464-4234-996C-3FD930282EF5}" dt="2025-01-14T00:48:00.074" v="9106" actId="478"/>
          <ac:spMkLst>
            <pc:docMk/>
            <pc:sldMk cId="2533174338" sldId="4995"/>
            <ac:spMk id="3" creationId="{1AF050C6-0A9C-E832-67F3-2AB5745EF08C}"/>
          </ac:spMkLst>
        </pc:spChg>
        <pc:spChg chg="add mod">
          <ac:chgData name="David Newhouse" userId="753e2ff1-fdfc-4517-8bd8-35d12b3a05f6" providerId="ADAL" clId="{E306991C-B464-4234-996C-3FD930282EF5}" dt="2025-01-14T00:48:00.074" v="9106" actId="478"/>
          <ac:spMkLst>
            <pc:docMk/>
            <pc:sldMk cId="2533174338" sldId="4995"/>
            <ac:spMk id="7" creationId="{289A9F34-AD41-EEE9-7FC7-A727BF7AF028}"/>
          </ac:spMkLst>
        </pc:spChg>
        <pc:graphicFrameChg chg="del mod">
          <ac:chgData name="David Newhouse" userId="753e2ff1-fdfc-4517-8bd8-35d12b3a05f6" providerId="ADAL" clId="{E306991C-B464-4234-996C-3FD930282EF5}" dt="2025-01-13T23:46:41.538" v="7517" actId="478"/>
          <ac:graphicFrameMkLst>
            <pc:docMk/>
            <pc:sldMk cId="2533174338" sldId="4995"/>
            <ac:graphicFrameMk id="4" creationId="{2245AA73-D8B3-8DD4-1C2C-27707249A920}"/>
          </ac:graphicFrameMkLst>
        </pc:graphicFrameChg>
      </pc:sldChg>
      <pc:sldChg chg="addSp delSp modSp new mod">
        <pc:chgData name="David Newhouse" userId="753e2ff1-fdfc-4517-8bd8-35d12b3a05f6" providerId="ADAL" clId="{E306991C-B464-4234-996C-3FD930282EF5}" dt="2025-01-20T01:57:44.583" v="18876" actId="20577"/>
        <pc:sldMkLst>
          <pc:docMk/>
          <pc:sldMk cId="2316930152" sldId="4996"/>
        </pc:sldMkLst>
        <pc:spChg chg="mod">
          <ac:chgData name="David Newhouse" userId="753e2ff1-fdfc-4517-8bd8-35d12b3a05f6" providerId="ADAL" clId="{E306991C-B464-4234-996C-3FD930282EF5}" dt="2025-01-16T19:20:51.910" v="17455" actId="20577"/>
          <ac:spMkLst>
            <pc:docMk/>
            <pc:sldMk cId="2316930152" sldId="4996"/>
            <ac:spMk id="2" creationId="{F6CD11EF-9E5B-4C62-2C5B-C64FC4FFD33A}"/>
          </ac:spMkLst>
        </pc:spChg>
        <pc:spChg chg="del mod">
          <ac:chgData name="David Newhouse" userId="753e2ff1-fdfc-4517-8bd8-35d12b3a05f6" providerId="ADAL" clId="{E306991C-B464-4234-996C-3FD930282EF5}" dt="2025-01-13T18:22:41.593" v="3634" actId="478"/>
          <ac:spMkLst>
            <pc:docMk/>
            <pc:sldMk cId="2316930152" sldId="4996"/>
            <ac:spMk id="3" creationId="{F9004CB3-EA8A-B5C0-6570-6879EF280882}"/>
          </ac:spMkLst>
        </pc:spChg>
        <pc:spChg chg="add mod">
          <ac:chgData name="David Newhouse" userId="753e2ff1-fdfc-4517-8bd8-35d12b3a05f6" providerId="ADAL" clId="{E306991C-B464-4234-996C-3FD930282EF5}" dt="2025-01-20T01:57:44.583" v="18876" actId="20577"/>
          <ac:spMkLst>
            <pc:docMk/>
            <pc:sldMk cId="2316930152" sldId="4996"/>
            <ac:spMk id="6" creationId="{5910792C-8D7E-D3BC-5F2F-62936999175A}"/>
          </ac:spMkLst>
        </pc:spChg>
        <pc:graphicFrameChg chg="add del mod modGraphic">
          <ac:chgData name="David Newhouse" userId="753e2ff1-fdfc-4517-8bd8-35d12b3a05f6" providerId="ADAL" clId="{E306991C-B464-4234-996C-3FD930282EF5}" dt="2025-01-13T18:34:36.834" v="4388" actId="478"/>
          <ac:graphicFrameMkLst>
            <pc:docMk/>
            <pc:sldMk cId="2316930152" sldId="4996"/>
            <ac:graphicFrameMk id="5" creationId="{79CEB5D9-1657-24DA-0B1E-9DF2D4FB4F4D}"/>
          </ac:graphicFrameMkLst>
        </pc:graphicFrameChg>
      </pc:sldChg>
      <pc:sldChg chg="modSp new mod">
        <pc:chgData name="David Newhouse" userId="753e2ff1-fdfc-4517-8bd8-35d12b3a05f6" providerId="ADAL" clId="{E306991C-B464-4234-996C-3FD930282EF5}" dt="2025-01-17T15:49:23.582" v="18417" actId="108"/>
        <pc:sldMkLst>
          <pc:docMk/>
          <pc:sldMk cId="1414274533" sldId="4997"/>
        </pc:sldMkLst>
        <pc:spChg chg="mod">
          <ac:chgData name="David Newhouse" userId="753e2ff1-fdfc-4517-8bd8-35d12b3a05f6" providerId="ADAL" clId="{E306991C-B464-4234-996C-3FD930282EF5}" dt="2025-01-14T16:47:36.492" v="15113" actId="20577"/>
          <ac:spMkLst>
            <pc:docMk/>
            <pc:sldMk cId="1414274533" sldId="4997"/>
            <ac:spMk id="2" creationId="{40DA0900-105D-A81C-FBD0-4C6D25F5EE05}"/>
          </ac:spMkLst>
        </pc:spChg>
        <pc:spChg chg="mod">
          <ac:chgData name="David Newhouse" userId="753e2ff1-fdfc-4517-8bd8-35d12b3a05f6" providerId="ADAL" clId="{E306991C-B464-4234-996C-3FD930282EF5}" dt="2025-01-17T15:49:23.582" v="18417" actId="108"/>
          <ac:spMkLst>
            <pc:docMk/>
            <pc:sldMk cId="1414274533" sldId="4997"/>
            <ac:spMk id="3" creationId="{49FB722E-BADA-08B4-6178-231BF2CB527D}"/>
          </ac:spMkLst>
        </pc:spChg>
      </pc:sldChg>
      <pc:sldChg chg="modSp add mod">
        <pc:chgData name="David Newhouse" userId="753e2ff1-fdfc-4517-8bd8-35d12b3a05f6" providerId="ADAL" clId="{E306991C-B464-4234-996C-3FD930282EF5}" dt="2025-01-17T15:49:32.951" v="18418" actId="108"/>
        <pc:sldMkLst>
          <pc:docMk/>
          <pc:sldMk cId="1611916467" sldId="4998"/>
        </pc:sldMkLst>
        <pc:spChg chg="mod">
          <ac:chgData name="David Newhouse" userId="753e2ff1-fdfc-4517-8bd8-35d12b3a05f6" providerId="ADAL" clId="{E306991C-B464-4234-996C-3FD930282EF5}" dt="2025-01-14T16:47:40.663" v="15114"/>
          <ac:spMkLst>
            <pc:docMk/>
            <pc:sldMk cId="1611916467" sldId="4998"/>
            <ac:spMk id="2" creationId="{DA29091B-D3BF-997D-F2D4-6CEF7F50668E}"/>
          </ac:spMkLst>
        </pc:spChg>
        <pc:spChg chg="mod">
          <ac:chgData name="David Newhouse" userId="753e2ff1-fdfc-4517-8bd8-35d12b3a05f6" providerId="ADAL" clId="{E306991C-B464-4234-996C-3FD930282EF5}" dt="2025-01-17T15:49:32.951" v="18418" actId="108"/>
          <ac:spMkLst>
            <pc:docMk/>
            <pc:sldMk cId="1611916467" sldId="4998"/>
            <ac:spMk id="3" creationId="{DA65473C-1A52-9748-7C69-D0CCE9983762}"/>
          </ac:spMkLst>
        </pc:spChg>
      </pc:sldChg>
      <pc:sldChg chg="delSp modSp add mod">
        <pc:chgData name="David Newhouse" userId="753e2ff1-fdfc-4517-8bd8-35d12b3a05f6" providerId="ADAL" clId="{E306991C-B464-4234-996C-3FD930282EF5}" dt="2025-01-20T02:10:49.249" v="18908" actId="20577"/>
        <pc:sldMkLst>
          <pc:docMk/>
          <pc:sldMk cId="2256135754" sldId="4999"/>
        </pc:sldMkLst>
        <pc:spChg chg="mod">
          <ac:chgData name="David Newhouse" userId="753e2ff1-fdfc-4517-8bd8-35d12b3a05f6" providerId="ADAL" clId="{E306991C-B464-4234-996C-3FD930282EF5}" dt="2025-01-14T16:47:49.033" v="15121" actId="20577"/>
          <ac:spMkLst>
            <pc:docMk/>
            <pc:sldMk cId="2256135754" sldId="4999"/>
            <ac:spMk id="2" creationId="{1060AAC9-7B88-2F8B-14E0-B899E13C828D}"/>
          </ac:spMkLst>
        </pc:spChg>
        <pc:spChg chg="mod">
          <ac:chgData name="David Newhouse" userId="753e2ff1-fdfc-4517-8bd8-35d12b3a05f6" providerId="ADAL" clId="{E306991C-B464-4234-996C-3FD930282EF5}" dt="2025-01-20T02:10:49.249" v="18908" actId="20577"/>
          <ac:spMkLst>
            <pc:docMk/>
            <pc:sldMk cId="2256135754" sldId="4999"/>
            <ac:spMk id="3" creationId="{28B23F94-3269-8E9A-E943-AD0363A329E4}"/>
          </ac:spMkLst>
        </pc:spChg>
        <pc:spChg chg="del">
          <ac:chgData name="David Newhouse" userId="753e2ff1-fdfc-4517-8bd8-35d12b3a05f6" providerId="ADAL" clId="{E306991C-B464-4234-996C-3FD930282EF5}" dt="2025-01-14T16:33:10.123" v="14312" actId="478"/>
          <ac:spMkLst>
            <pc:docMk/>
            <pc:sldMk cId="2256135754" sldId="4999"/>
            <ac:spMk id="4" creationId="{BBCF468A-D7A2-53FA-F668-6BFECBA92EA5}"/>
          </ac:spMkLst>
        </pc:spChg>
      </pc:sldChg>
      <pc:sldChg chg="modSp new mod">
        <pc:chgData name="David Newhouse" userId="753e2ff1-fdfc-4517-8bd8-35d12b3a05f6" providerId="ADAL" clId="{E306991C-B464-4234-996C-3FD930282EF5}" dt="2025-01-17T15:52:11.960" v="18529" actId="20577"/>
        <pc:sldMkLst>
          <pc:docMk/>
          <pc:sldMk cId="2247894663" sldId="5000"/>
        </pc:sldMkLst>
        <pc:spChg chg="mod">
          <ac:chgData name="David Newhouse" userId="753e2ff1-fdfc-4517-8bd8-35d12b3a05f6" providerId="ADAL" clId="{E306991C-B464-4234-996C-3FD930282EF5}" dt="2025-01-14T00:43:55.111" v="8541" actId="20577"/>
          <ac:spMkLst>
            <pc:docMk/>
            <pc:sldMk cId="2247894663" sldId="5000"/>
            <ac:spMk id="2" creationId="{4EB176F5-8849-E8A3-7B9C-7A41745194E9}"/>
          </ac:spMkLst>
        </pc:spChg>
        <pc:spChg chg="mod">
          <ac:chgData name="David Newhouse" userId="753e2ff1-fdfc-4517-8bd8-35d12b3a05f6" providerId="ADAL" clId="{E306991C-B464-4234-996C-3FD930282EF5}" dt="2025-01-17T15:52:11.960" v="18529" actId="20577"/>
          <ac:spMkLst>
            <pc:docMk/>
            <pc:sldMk cId="2247894663" sldId="5000"/>
            <ac:spMk id="3" creationId="{29E33361-AC55-5F9D-6E7E-4BD9005D0B4C}"/>
          </ac:spMkLst>
        </pc:spChg>
      </pc:sldChg>
      <pc:sldChg chg="addSp delSp modSp add mod">
        <pc:chgData name="David Newhouse" userId="753e2ff1-fdfc-4517-8bd8-35d12b3a05f6" providerId="ADAL" clId="{E306991C-B464-4234-996C-3FD930282EF5}" dt="2025-01-22T17:52:25.906" v="19079" actId="20577"/>
        <pc:sldMkLst>
          <pc:docMk/>
          <pc:sldMk cId="2836829060" sldId="5001"/>
        </pc:sldMkLst>
        <pc:spChg chg="mod">
          <ac:chgData name="David Newhouse" userId="753e2ff1-fdfc-4517-8bd8-35d12b3a05f6" providerId="ADAL" clId="{E306991C-B464-4234-996C-3FD930282EF5}" dt="2025-01-14T00:44:05.590" v="8542"/>
          <ac:spMkLst>
            <pc:docMk/>
            <pc:sldMk cId="2836829060" sldId="5001"/>
            <ac:spMk id="2" creationId="{3DA986CC-322B-53FA-3E14-9634A6D191DA}"/>
          </ac:spMkLst>
        </pc:spChg>
        <pc:spChg chg="mod">
          <ac:chgData name="David Newhouse" userId="753e2ff1-fdfc-4517-8bd8-35d12b3a05f6" providerId="ADAL" clId="{E306991C-B464-4234-996C-3FD930282EF5}" dt="2025-01-22T17:52:25.906" v="19079" actId="20577"/>
          <ac:spMkLst>
            <pc:docMk/>
            <pc:sldMk cId="2836829060" sldId="5001"/>
            <ac:spMk id="3" creationId="{4C607795-716B-E4D1-3D4F-278DBB58A8D6}"/>
          </ac:spMkLst>
        </pc:spChg>
        <pc:spChg chg="add mod">
          <ac:chgData name="David Newhouse" userId="753e2ff1-fdfc-4517-8bd8-35d12b3a05f6" providerId="ADAL" clId="{E306991C-B464-4234-996C-3FD930282EF5}" dt="2025-01-14T00:43:23.593" v="8518" actId="20577"/>
          <ac:spMkLst>
            <pc:docMk/>
            <pc:sldMk cId="2836829060" sldId="5001"/>
            <ac:spMk id="12" creationId="{6BF6CA95-816D-C675-7C4F-67C2ABE28180}"/>
          </ac:spMkLst>
        </pc:spChg>
        <pc:picChg chg="add del mod">
          <ac:chgData name="David Newhouse" userId="753e2ff1-fdfc-4517-8bd8-35d12b3a05f6" providerId="ADAL" clId="{E306991C-B464-4234-996C-3FD930282EF5}" dt="2025-01-13T23:46:45.870" v="7518" actId="21"/>
          <ac:picMkLst>
            <pc:docMk/>
            <pc:sldMk cId="2836829060" sldId="5001"/>
            <ac:picMk id="6" creationId="{752D44AF-C310-183B-3395-9874B4441631}"/>
          </ac:picMkLst>
        </pc:picChg>
        <pc:picChg chg="add del mod">
          <ac:chgData name="David Newhouse" userId="753e2ff1-fdfc-4517-8bd8-35d12b3a05f6" providerId="ADAL" clId="{E306991C-B464-4234-996C-3FD930282EF5}" dt="2025-01-14T00:29:25.450" v="7525" actId="478"/>
          <ac:picMkLst>
            <pc:docMk/>
            <pc:sldMk cId="2836829060" sldId="5001"/>
            <ac:picMk id="7" creationId="{752D44AF-C310-183B-3395-9874B4441631}"/>
          </ac:picMkLst>
        </pc:picChg>
        <pc:picChg chg="add del mod modCrop">
          <ac:chgData name="David Newhouse" userId="753e2ff1-fdfc-4517-8bd8-35d12b3a05f6" providerId="ADAL" clId="{E306991C-B464-4234-996C-3FD930282EF5}" dt="2025-01-14T00:30:04.866" v="7535" actId="478"/>
          <ac:picMkLst>
            <pc:docMk/>
            <pc:sldMk cId="2836829060" sldId="5001"/>
            <ac:picMk id="9" creationId="{08C8C195-F544-06B1-5C0B-EAD2D3797476}"/>
          </ac:picMkLst>
        </pc:picChg>
        <pc:picChg chg="add mod">
          <ac:chgData name="David Newhouse" userId="753e2ff1-fdfc-4517-8bd8-35d12b3a05f6" providerId="ADAL" clId="{E306991C-B464-4234-996C-3FD930282EF5}" dt="2025-01-14T00:43:04.207" v="8508" actId="1076"/>
          <ac:picMkLst>
            <pc:docMk/>
            <pc:sldMk cId="2836829060" sldId="5001"/>
            <ac:picMk id="11" creationId="{C83D4104-B6F3-44F4-2DAE-F46DEC3E76F4}"/>
          </ac:picMkLst>
        </pc:picChg>
      </pc:sldChg>
      <pc:sldChg chg="modSp new mod">
        <pc:chgData name="David Newhouse" userId="753e2ff1-fdfc-4517-8bd8-35d12b3a05f6" providerId="ADAL" clId="{E306991C-B464-4234-996C-3FD930282EF5}" dt="2025-01-17T16:29:16.698" v="18620" actId="255"/>
        <pc:sldMkLst>
          <pc:docMk/>
          <pc:sldMk cId="3519340007" sldId="5002"/>
        </pc:sldMkLst>
        <pc:spChg chg="mod">
          <ac:chgData name="David Newhouse" userId="753e2ff1-fdfc-4517-8bd8-35d12b3a05f6" providerId="ADAL" clId="{E306991C-B464-4234-996C-3FD930282EF5}" dt="2025-01-14T16:00:26.154" v="10523" actId="20577"/>
          <ac:spMkLst>
            <pc:docMk/>
            <pc:sldMk cId="3519340007" sldId="5002"/>
            <ac:spMk id="2" creationId="{D73251F3-F6CF-CE8E-65F4-2AE9F412256F}"/>
          </ac:spMkLst>
        </pc:spChg>
        <pc:spChg chg="mod">
          <ac:chgData name="David Newhouse" userId="753e2ff1-fdfc-4517-8bd8-35d12b3a05f6" providerId="ADAL" clId="{E306991C-B464-4234-996C-3FD930282EF5}" dt="2025-01-17T16:29:16.698" v="18620" actId="255"/>
          <ac:spMkLst>
            <pc:docMk/>
            <pc:sldMk cId="3519340007" sldId="5002"/>
            <ac:spMk id="3" creationId="{90069859-7FD5-2F02-F0B8-E3374DB013DE}"/>
          </ac:spMkLst>
        </pc:spChg>
      </pc:sldChg>
      <pc:sldChg chg="addSp delSp modSp add mod">
        <pc:chgData name="David Newhouse" userId="753e2ff1-fdfc-4517-8bd8-35d12b3a05f6" providerId="ADAL" clId="{E306991C-B464-4234-996C-3FD930282EF5}" dt="2025-01-17T15:39:30.067" v="17991" actId="20577"/>
        <pc:sldMkLst>
          <pc:docMk/>
          <pc:sldMk cId="3161685203" sldId="5003"/>
        </pc:sldMkLst>
        <pc:spChg chg="mod">
          <ac:chgData name="David Newhouse" userId="753e2ff1-fdfc-4517-8bd8-35d12b3a05f6" providerId="ADAL" clId="{E306991C-B464-4234-996C-3FD930282EF5}" dt="2025-01-17T15:39:01.396" v="17960" actId="20577"/>
          <ac:spMkLst>
            <pc:docMk/>
            <pc:sldMk cId="3161685203" sldId="5003"/>
            <ac:spMk id="25602" creationId="{99E01649-15C4-FDAA-FD55-70470E5ACD13}"/>
          </ac:spMkLst>
        </pc:spChg>
        <pc:spChg chg="mod">
          <ac:chgData name="David Newhouse" userId="753e2ff1-fdfc-4517-8bd8-35d12b3a05f6" providerId="ADAL" clId="{E306991C-B464-4234-996C-3FD930282EF5}" dt="2025-01-17T15:39:30.067" v="17991" actId="20577"/>
          <ac:spMkLst>
            <pc:docMk/>
            <pc:sldMk cId="3161685203" sldId="5003"/>
            <ac:spMk id="25603" creationId="{55F92AEA-0EDD-925E-45D5-86F15DDF3196}"/>
          </ac:spMkLst>
        </pc:spChg>
        <pc:spChg chg="mod">
          <ac:chgData name="David Newhouse" userId="753e2ff1-fdfc-4517-8bd8-35d12b3a05f6" providerId="ADAL" clId="{E306991C-B464-4234-996C-3FD930282EF5}" dt="2025-01-14T16:35:51.405" v="14326" actId="108"/>
          <ac:spMkLst>
            <pc:docMk/>
            <pc:sldMk cId="3161685203" sldId="5003"/>
            <ac:spMk id="25604" creationId="{224A9A77-6BFA-68B4-87E1-064ECFD1B790}"/>
          </ac:spMkLst>
        </pc:spChg>
        <pc:picChg chg="add del mod">
          <ac:chgData name="David Newhouse" userId="753e2ff1-fdfc-4517-8bd8-35d12b3a05f6" providerId="ADAL" clId="{E306991C-B464-4234-996C-3FD930282EF5}" dt="2025-01-14T16:12:31.001" v="12149" actId="478"/>
          <ac:picMkLst>
            <pc:docMk/>
            <pc:sldMk cId="3161685203" sldId="5003"/>
            <ac:picMk id="2" creationId="{586698AB-50AA-EA51-C3ED-C28436996299}"/>
          </ac:picMkLst>
        </pc:picChg>
      </pc:sldChg>
      <pc:sldChg chg="new del">
        <pc:chgData name="David Newhouse" userId="753e2ff1-fdfc-4517-8bd8-35d12b3a05f6" providerId="ADAL" clId="{E306991C-B464-4234-996C-3FD930282EF5}" dt="2025-01-14T16:00:22.640" v="10513" actId="2696"/>
        <pc:sldMkLst>
          <pc:docMk/>
          <pc:sldMk cId="3297787365" sldId="5003"/>
        </pc:sldMkLst>
      </pc:sldChg>
      <pc:sldChg chg="modSp add mod">
        <pc:chgData name="David Newhouse" userId="753e2ff1-fdfc-4517-8bd8-35d12b3a05f6" providerId="ADAL" clId="{E306991C-B464-4234-996C-3FD930282EF5}" dt="2025-01-17T16:30:23.670" v="18683" actId="255"/>
        <pc:sldMkLst>
          <pc:docMk/>
          <pc:sldMk cId="2594836604" sldId="5004"/>
        </pc:sldMkLst>
        <pc:spChg chg="mod">
          <ac:chgData name="David Newhouse" userId="753e2ff1-fdfc-4517-8bd8-35d12b3a05f6" providerId="ADAL" clId="{E306991C-B464-4234-996C-3FD930282EF5}" dt="2025-01-14T16:11:57.750" v="12119" actId="20577"/>
          <ac:spMkLst>
            <pc:docMk/>
            <pc:sldMk cId="2594836604" sldId="5004"/>
            <ac:spMk id="2" creationId="{EBE04552-E83D-DBA0-D330-8CD52D812CF7}"/>
          </ac:spMkLst>
        </pc:spChg>
        <pc:spChg chg="mod">
          <ac:chgData name="David Newhouse" userId="753e2ff1-fdfc-4517-8bd8-35d12b3a05f6" providerId="ADAL" clId="{E306991C-B464-4234-996C-3FD930282EF5}" dt="2025-01-17T16:30:23.670" v="18683" actId="255"/>
          <ac:spMkLst>
            <pc:docMk/>
            <pc:sldMk cId="2594836604" sldId="5004"/>
            <ac:spMk id="3" creationId="{7CD360CF-689C-2DCC-2577-AE9E90AD91ED}"/>
          </ac:spMkLst>
        </pc:spChg>
      </pc:sldChg>
      <pc:sldChg chg="addSp modSp add mod">
        <pc:chgData name="David Newhouse" userId="753e2ff1-fdfc-4517-8bd8-35d12b3a05f6" providerId="ADAL" clId="{E306991C-B464-4234-996C-3FD930282EF5}" dt="2025-01-20T01:53:41.823" v="18684" actId="20577"/>
        <pc:sldMkLst>
          <pc:docMk/>
          <pc:sldMk cId="986270882" sldId="5005"/>
        </pc:sldMkLst>
        <pc:spChg chg="add mod">
          <ac:chgData name="David Newhouse" userId="753e2ff1-fdfc-4517-8bd8-35d12b3a05f6" providerId="ADAL" clId="{E306991C-B464-4234-996C-3FD930282EF5}" dt="2025-01-17T15:40:28.852" v="18005" actId="164"/>
          <ac:spMkLst>
            <pc:docMk/>
            <pc:sldMk cId="986270882" sldId="5005"/>
            <ac:spMk id="3" creationId="{9818C7DF-FC46-8147-B59D-73CF76A149AB}"/>
          </ac:spMkLst>
        </pc:spChg>
        <pc:spChg chg="add mod">
          <ac:chgData name="David Newhouse" userId="753e2ff1-fdfc-4517-8bd8-35d12b3a05f6" providerId="ADAL" clId="{E306991C-B464-4234-996C-3FD930282EF5}" dt="2025-01-16T19:18:12.311" v="17206" actId="113"/>
          <ac:spMkLst>
            <pc:docMk/>
            <pc:sldMk cId="986270882" sldId="5005"/>
            <ac:spMk id="4" creationId="{E4B1ABAB-624B-8BFF-30E6-B19566B836C3}"/>
          </ac:spMkLst>
        </pc:spChg>
        <pc:spChg chg="mod">
          <ac:chgData name="David Newhouse" userId="753e2ff1-fdfc-4517-8bd8-35d12b3a05f6" providerId="ADAL" clId="{E306991C-B464-4234-996C-3FD930282EF5}" dt="2025-01-14T16:37:25.435" v="14344" actId="20577"/>
          <ac:spMkLst>
            <pc:docMk/>
            <pc:sldMk cId="986270882" sldId="5005"/>
            <ac:spMk id="25602" creationId="{4AFC6D50-2348-306C-3AF6-6EC5922DE5A0}"/>
          </ac:spMkLst>
        </pc:spChg>
        <pc:spChg chg="mod">
          <ac:chgData name="David Newhouse" userId="753e2ff1-fdfc-4517-8bd8-35d12b3a05f6" providerId="ADAL" clId="{E306991C-B464-4234-996C-3FD930282EF5}" dt="2025-01-20T01:53:41.823" v="18684" actId="20577"/>
          <ac:spMkLst>
            <pc:docMk/>
            <pc:sldMk cId="986270882" sldId="5005"/>
            <ac:spMk id="25603" creationId="{1D6686AD-26EA-C9ED-20FC-779E14C544EB}"/>
          </ac:spMkLst>
        </pc:spChg>
        <pc:spChg chg="mod">
          <ac:chgData name="David Newhouse" userId="753e2ff1-fdfc-4517-8bd8-35d12b3a05f6" providerId="ADAL" clId="{E306991C-B464-4234-996C-3FD930282EF5}" dt="2025-01-14T16:35:30.900" v="14325" actId="108"/>
          <ac:spMkLst>
            <pc:docMk/>
            <pc:sldMk cId="986270882" sldId="5005"/>
            <ac:spMk id="25604" creationId="{EB8A9F58-130E-19B3-EBBE-4E4495D3618B}"/>
          </ac:spMkLst>
        </pc:spChg>
        <pc:grpChg chg="add mod">
          <ac:chgData name="David Newhouse" userId="753e2ff1-fdfc-4517-8bd8-35d12b3a05f6" providerId="ADAL" clId="{E306991C-B464-4234-996C-3FD930282EF5}" dt="2025-01-17T15:40:36.496" v="18007" actId="1076"/>
          <ac:grpSpMkLst>
            <pc:docMk/>
            <pc:sldMk cId="986270882" sldId="5005"/>
            <ac:grpSpMk id="5" creationId="{DDC19EE8-9D81-82F2-6757-74BEFC70F532}"/>
          </ac:grpSpMkLst>
        </pc:grpChg>
        <pc:picChg chg="mod">
          <ac:chgData name="David Newhouse" userId="753e2ff1-fdfc-4517-8bd8-35d12b3a05f6" providerId="ADAL" clId="{E306991C-B464-4234-996C-3FD930282EF5}" dt="2025-01-17T15:40:28.852" v="18005" actId="164"/>
          <ac:picMkLst>
            <pc:docMk/>
            <pc:sldMk cId="986270882" sldId="5005"/>
            <ac:picMk id="2" creationId="{11DE58CD-8954-D5CF-B0E7-C60B0144C611}"/>
          </ac:picMkLst>
        </pc:picChg>
      </pc:sldChg>
      <pc:sldChg chg="addSp delSp modSp new mod">
        <pc:chgData name="David Newhouse" userId="753e2ff1-fdfc-4517-8bd8-35d12b3a05f6" providerId="ADAL" clId="{E306991C-B464-4234-996C-3FD930282EF5}" dt="2025-01-16T19:22:27.991" v="17607" actId="20577"/>
        <pc:sldMkLst>
          <pc:docMk/>
          <pc:sldMk cId="140881707" sldId="5006"/>
        </pc:sldMkLst>
        <pc:spChg chg="mod">
          <ac:chgData name="David Newhouse" userId="753e2ff1-fdfc-4517-8bd8-35d12b3a05f6" providerId="ADAL" clId="{E306991C-B464-4234-996C-3FD930282EF5}" dt="2025-01-16T19:22:27.991" v="17607" actId="20577"/>
          <ac:spMkLst>
            <pc:docMk/>
            <pc:sldMk cId="140881707" sldId="5006"/>
            <ac:spMk id="2" creationId="{04788736-5956-7BD4-764F-895C9B8799FA}"/>
          </ac:spMkLst>
        </pc:spChg>
        <pc:spChg chg="del">
          <ac:chgData name="David Newhouse" userId="753e2ff1-fdfc-4517-8bd8-35d12b3a05f6" providerId="ADAL" clId="{E306991C-B464-4234-996C-3FD930282EF5}" dt="2025-01-14T16:46:13.081" v="14913" actId="478"/>
          <ac:spMkLst>
            <pc:docMk/>
            <pc:sldMk cId="140881707" sldId="5006"/>
            <ac:spMk id="3" creationId="{B2E318FD-B756-1E5D-4965-655832C5C9E9}"/>
          </ac:spMkLst>
        </pc:spChg>
        <pc:spChg chg="add mod">
          <ac:chgData name="David Newhouse" userId="753e2ff1-fdfc-4517-8bd8-35d12b3a05f6" providerId="ADAL" clId="{E306991C-B464-4234-996C-3FD930282EF5}" dt="2025-01-16T19:22:04.224" v="17574" actId="255"/>
          <ac:spMkLst>
            <pc:docMk/>
            <pc:sldMk cId="140881707" sldId="5006"/>
            <ac:spMk id="6" creationId="{9E1ED4C5-D94A-7F36-A415-BBB1E99AD955}"/>
          </ac:spMkLst>
        </pc:spChg>
        <pc:picChg chg="add mod">
          <ac:chgData name="David Newhouse" userId="753e2ff1-fdfc-4517-8bd8-35d12b3a05f6" providerId="ADAL" clId="{E306991C-B464-4234-996C-3FD930282EF5}" dt="2025-01-14T16:46:38.727" v="14981" actId="14100"/>
          <ac:picMkLst>
            <pc:docMk/>
            <pc:sldMk cId="140881707" sldId="5006"/>
            <ac:picMk id="5" creationId="{5C5A733D-0F95-A01A-0EAF-FF23BF0F4440}"/>
          </ac:picMkLst>
        </pc:picChg>
      </pc:sldChg>
      <pc:sldChg chg="new del">
        <pc:chgData name="David Newhouse" userId="753e2ff1-fdfc-4517-8bd8-35d12b3a05f6" providerId="ADAL" clId="{E306991C-B464-4234-996C-3FD930282EF5}" dt="2025-01-14T16:51:03.572" v="15315" actId="47"/>
        <pc:sldMkLst>
          <pc:docMk/>
          <pc:sldMk cId="530914663" sldId="5007"/>
        </pc:sldMkLst>
      </pc:sldChg>
      <pc:sldChg chg="modSp add mod">
        <pc:chgData name="David Newhouse" userId="753e2ff1-fdfc-4517-8bd8-35d12b3a05f6" providerId="ADAL" clId="{E306991C-B464-4234-996C-3FD930282EF5}" dt="2025-01-17T15:37:33.494" v="17846" actId="108"/>
        <pc:sldMkLst>
          <pc:docMk/>
          <pc:sldMk cId="4249942936" sldId="5007"/>
        </pc:sldMkLst>
        <pc:spChg chg="mod">
          <ac:chgData name="David Newhouse" userId="753e2ff1-fdfc-4517-8bd8-35d12b3a05f6" providerId="ADAL" clId="{E306991C-B464-4234-996C-3FD930282EF5}" dt="2025-01-17T15:37:33.494" v="17846" actId="108"/>
          <ac:spMkLst>
            <pc:docMk/>
            <pc:sldMk cId="4249942936" sldId="5007"/>
            <ac:spMk id="25603" creationId="{E687346A-62DD-E292-EAEA-07BE2899206A}"/>
          </ac:spMkLst>
        </pc:spChg>
      </pc:sldChg>
      <pc:sldChg chg="modSp add mod">
        <pc:chgData name="David Newhouse" userId="753e2ff1-fdfc-4517-8bd8-35d12b3a05f6" providerId="ADAL" clId="{E306991C-B464-4234-996C-3FD930282EF5}" dt="2025-01-17T15:51:23.382" v="18450" actId="255"/>
        <pc:sldMkLst>
          <pc:docMk/>
          <pc:sldMk cId="4213189404" sldId="5008"/>
        </pc:sldMkLst>
        <pc:spChg chg="mod">
          <ac:chgData name="David Newhouse" userId="753e2ff1-fdfc-4517-8bd8-35d12b3a05f6" providerId="ADAL" clId="{E306991C-B464-4234-996C-3FD930282EF5}" dt="2025-01-17T15:51:23.382" v="18450" actId="255"/>
          <ac:spMkLst>
            <pc:docMk/>
            <pc:sldMk cId="4213189404" sldId="5008"/>
            <ac:spMk id="3" creationId="{84823980-2995-AE76-0533-A1546D7257AB}"/>
          </ac:spMkLst>
        </pc:spChg>
      </pc:sldChg>
      <pc:sldChg chg="modSp add mod">
        <pc:chgData name="David Newhouse" userId="753e2ff1-fdfc-4517-8bd8-35d12b3a05f6" providerId="ADAL" clId="{E306991C-B464-4234-996C-3FD930282EF5}" dt="2025-01-22T17:56:14.884" v="19268" actId="20577"/>
        <pc:sldMkLst>
          <pc:docMk/>
          <pc:sldMk cId="2795038633" sldId="5009"/>
        </pc:sldMkLst>
        <pc:spChg chg="mod">
          <ac:chgData name="David Newhouse" userId="753e2ff1-fdfc-4517-8bd8-35d12b3a05f6" providerId="ADAL" clId="{E306991C-B464-4234-996C-3FD930282EF5}" dt="2025-01-22T17:38:51.914" v="18920" actId="20577"/>
          <ac:spMkLst>
            <pc:docMk/>
            <pc:sldMk cId="2795038633" sldId="5009"/>
            <ac:spMk id="2" creationId="{B8AC7D00-CB15-71FB-F4B9-69986D88C0BB}"/>
          </ac:spMkLst>
        </pc:spChg>
        <pc:spChg chg="mod">
          <ac:chgData name="David Newhouse" userId="753e2ff1-fdfc-4517-8bd8-35d12b3a05f6" providerId="ADAL" clId="{E306991C-B464-4234-996C-3FD930282EF5}" dt="2025-01-22T17:56:14.884" v="19268" actId="20577"/>
          <ac:spMkLst>
            <pc:docMk/>
            <pc:sldMk cId="2795038633" sldId="5009"/>
            <ac:spMk id="3" creationId="{8DE5D7EE-A65B-DA3E-DF18-FBEBD28AC042}"/>
          </ac:spMkLst>
        </pc:spChg>
      </pc:sldChg>
      <pc:sldChg chg="new del">
        <pc:chgData name="David Newhouse" userId="753e2ff1-fdfc-4517-8bd8-35d12b3a05f6" providerId="ADAL" clId="{E306991C-B464-4234-996C-3FD930282EF5}" dt="2025-01-17T16:28:12.552" v="18539" actId="2696"/>
        <pc:sldMkLst>
          <pc:docMk/>
          <pc:sldMk cId="3348272011" sldId="5009"/>
        </pc:sldMkLst>
      </pc:sldChg>
      <pc:sldChg chg="new del">
        <pc:chgData name="David Newhouse" userId="753e2ff1-fdfc-4517-8bd8-35d12b3a05f6" providerId="ADAL" clId="{E306991C-B464-4234-996C-3FD930282EF5}" dt="2025-01-17T16:19:33.987" v="18537" actId="2696"/>
        <pc:sldMkLst>
          <pc:docMk/>
          <pc:sldMk cId="4258522720" sldId="5009"/>
        </pc:sldMkLst>
      </pc:sldChg>
    </pc:docChg>
  </pc:docChgLst>
  <pc:docChgLst>
    <pc:chgData name="David Newhouse" userId="753e2ff1-fdfc-4517-8bd8-35d12b3a05f6" providerId="ADAL" clId="{8595E7AF-5968-413A-B30F-870982362845}"/>
    <pc:docChg chg="addSld modSld">
      <pc:chgData name="David Newhouse" userId="753e2ff1-fdfc-4517-8bd8-35d12b3a05f6" providerId="ADAL" clId="{8595E7AF-5968-413A-B30F-870982362845}" dt="2021-12-01T20:53:22.120" v="33" actId="20577"/>
      <pc:docMkLst>
        <pc:docMk/>
      </pc:docMkLst>
      <pc:sldChg chg="modSp mod">
        <pc:chgData name="David Newhouse" userId="753e2ff1-fdfc-4517-8bd8-35d12b3a05f6" providerId="ADAL" clId="{8595E7AF-5968-413A-B30F-870982362845}" dt="2021-12-01T20:53:22.120" v="33" actId="20577"/>
        <pc:sldMkLst>
          <pc:docMk/>
          <pc:sldMk cId="0" sldId="260"/>
        </pc:sldMkLst>
        <pc:spChg chg="mod">
          <ac:chgData name="David Newhouse" userId="753e2ff1-fdfc-4517-8bd8-35d12b3a05f6" providerId="ADAL" clId="{8595E7AF-5968-413A-B30F-870982362845}" dt="2021-12-01T20:53:22.120" v="33" actId="20577"/>
          <ac:spMkLst>
            <pc:docMk/>
            <pc:sldMk cId="0" sldId="260"/>
            <ac:spMk id="25602" creationId="{32078E6A-3290-4578-B819-675EF3B50CD1}"/>
          </ac:spMkLst>
        </pc:spChg>
      </pc:sldChg>
      <pc:sldChg chg="add">
        <pc:chgData name="David Newhouse" userId="753e2ff1-fdfc-4517-8bd8-35d12b3a05f6" providerId="ADAL" clId="{8595E7AF-5968-413A-B30F-870982362845}" dt="2021-12-01T20:52:47.701" v="0" actId="2890"/>
        <pc:sldMkLst>
          <pc:docMk/>
          <pc:sldMk cId="3061292313" sldId="2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dnewhouse_worldbank_org/Documents/DEC/Presentations/WDF%202023/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dnewhouse_worldbank_org/Documents/DEC/Presentations/WDF%202023/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dirty="0"/>
              <a:t>Correlation with census-based estimates</a:t>
            </a:r>
          </a:p>
        </c:rich>
      </c:tx>
      <c:layout>
        <c:manualLayout>
          <c:xMode val="edge"/>
          <c:yMode val="edge"/>
          <c:x val="0.14297513719002583"/>
          <c:y val="1.22744291746106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Survey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Sheet1!$A$3:$A$6</c:f>
              <c:strCache>
                <c:ptCount val="4"/>
                <c:pt idx="0">
                  <c:v>Burkina Faso</c:v>
                </c:pt>
                <c:pt idx="1">
                  <c:v>Mexico</c:v>
                </c:pt>
                <c:pt idx="2">
                  <c:v>Sri Lanka </c:v>
                </c:pt>
                <c:pt idx="3">
                  <c:v>Tanzania 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0.84</c:v>
                </c:pt>
                <c:pt idx="1">
                  <c:v>0.8</c:v>
                </c:pt>
                <c:pt idx="2">
                  <c:v>0.73</c:v>
                </c:pt>
                <c:pt idx="3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37-4C90-BBCA-9766A94F3C0A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Survey + Geospatial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Sheet1!$A$3:$A$6</c:f>
              <c:strCache>
                <c:ptCount val="4"/>
                <c:pt idx="0">
                  <c:v>Burkina Faso</c:v>
                </c:pt>
                <c:pt idx="1">
                  <c:v>Mexico</c:v>
                </c:pt>
                <c:pt idx="2">
                  <c:v>Sri Lanka </c:v>
                </c:pt>
                <c:pt idx="3">
                  <c:v>Tanzania 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0.87</c:v>
                </c:pt>
                <c:pt idx="1">
                  <c:v>0.86</c:v>
                </c:pt>
                <c:pt idx="2">
                  <c:v>0.88</c:v>
                </c:pt>
                <c:pt idx="3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37-4C90-BBCA-9766A94F3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56657696"/>
        <c:axId val="1756653536"/>
      </c:barChart>
      <c:catAx>
        <c:axId val="175665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653536"/>
        <c:crosses val="autoZero"/>
        <c:auto val="1"/>
        <c:lblAlgn val="ctr"/>
        <c:lblOffset val="100"/>
        <c:noMultiLvlLbl val="0"/>
      </c:catAx>
      <c:valAx>
        <c:axId val="1756653536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Correlation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665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dirty="0"/>
              <a:t>Estimated Mean Squared Error (times 1000)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Survey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Sheet1!$D$3:$D$6</c:f>
              <c:strCache>
                <c:ptCount val="4"/>
                <c:pt idx="0">
                  <c:v>Burkina Faso</c:v>
                </c:pt>
                <c:pt idx="1">
                  <c:v>Mexico</c:v>
                </c:pt>
                <c:pt idx="2">
                  <c:v>Sri Lanka </c:v>
                </c:pt>
                <c:pt idx="3">
                  <c:v>Tanzania </c:v>
                </c:pt>
              </c:strCache>
            </c:strRef>
          </c:cat>
          <c:val>
            <c:numRef>
              <c:f>Sheet1!$E$3:$E$6</c:f>
              <c:numCache>
                <c:formatCode>General</c:formatCode>
                <c:ptCount val="4"/>
                <c:pt idx="0">
                  <c:v>47</c:v>
                </c:pt>
                <c:pt idx="1">
                  <c:v>16</c:v>
                </c:pt>
                <c:pt idx="2">
                  <c:v>1.6</c:v>
                </c:pt>
                <c:pt idx="3">
                  <c:v>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1D-4B83-B320-B842F85DF9BC}"/>
            </c:ext>
          </c:extLst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Survey + Geospatial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Sheet1!$D$3:$D$6</c:f>
              <c:strCache>
                <c:ptCount val="4"/>
                <c:pt idx="0">
                  <c:v>Burkina Faso</c:v>
                </c:pt>
                <c:pt idx="1">
                  <c:v>Mexico</c:v>
                </c:pt>
                <c:pt idx="2">
                  <c:v>Sri Lanka </c:v>
                </c:pt>
                <c:pt idx="3">
                  <c:v>Tanzania </c:v>
                </c:pt>
              </c:strCache>
            </c:strRef>
          </c:cat>
          <c:val>
            <c:numRef>
              <c:f>Sheet1!$F$3:$F$6</c:f>
              <c:numCache>
                <c:formatCode>General</c:formatCode>
                <c:ptCount val="4"/>
                <c:pt idx="0">
                  <c:v>7</c:v>
                </c:pt>
                <c:pt idx="1">
                  <c:v>3.6</c:v>
                </c:pt>
                <c:pt idx="2">
                  <c:v>0.5</c:v>
                </c:pt>
                <c:pt idx="3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1D-4B83-B320-B842F85DF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71413712"/>
        <c:axId val="1671414128"/>
      </c:barChart>
      <c:catAx>
        <c:axId val="167141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414128"/>
        <c:crosses val="autoZero"/>
        <c:auto val="1"/>
        <c:lblAlgn val="ctr"/>
        <c:lblOffset val="100"/>
        <c:noMultiLvlLbl val="0"/>
      </c:catAx>
      <c:valAx>
        <c:axId val="167141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41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5578A4-B655-4C55-AD91-4BBE90EEE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E7325-B928-4825-B36C-433CF4A2F0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394C3A30-1D37-44A6-88C8-14DE27CE0F41}" type="datetimeFigureOut">
              <a:rPr lang="en-US"/>
              <a:pPr>
                <a:defRPr/>
              </a:pPr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A54CA-4C01-423F-96FC-84D91FF800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37EC-57AC-43A9-A01C-7C358698B5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A99705E6-85A1-4EDE-A9D6-C35384145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D43BFE-53D0-4969-8F2F-C691D653EE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7C408-3DAD-4035-B885-309E563E413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59A7B846-9699-419D-B4E7-A52F1B88BE77}" type="datetimeFigureOut">
              <a:rPr lang="en-US"/>
              <a:pPr>
                <a:defRPr/>
              </a:pPr>
              <a:t>1/22/2025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91D228-D324-404E-993D-AF24ED64E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DA4443-0C60-464E-96BF-1C3E15ACC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096E6-74F5-4D51-AC3A-F02EF156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CFFE-D6B2-4B8F-B762-765B98858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DCC7C07B-486C-451F-9110-3BCBD7451C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EF5DC-20EC-4CE8-8B5C-90D2DB3E718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24D543A-43D0-4DAB-9562-D20953E2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761A3EB6-732F-4348-ADC5-4FFEE4BBE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AB52483C-549D-4506-B781-B08E69FB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AF1F31CD-C1FB-4EA0-83A3-6E95C752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7D1C5E0-1EBA-4F00-90D9-2E5C55EAD1C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9E8A81BF-C47A-4718-933B-CA1108150DF6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A6B5E4AC-E90E-459A-986C-12C91EC112E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41A5E1E4-31A7-40DE-9317-A8E9D0AC2D5A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F1995DC6-4A9F-41CA-B831-96892CBA885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8217E752-D2FF-47FF-B5C9-6BD43EE52F7C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A16070BB-888C-42A7-B34E-D5754958657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95B0FB5C-D191-446A-9030-385D19037D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E4814D19-AB15-4825-A050-DA5E250569F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414F59FB-A6E5-49A5-87E2-CF0AEC26C0F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338E9F49-D430-4174-96A8-74D18A74AE0D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581E4A4E-13C6-47A3-9824-5F40473F7882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A930D590-4EB5-4D5D-9C34-E3DA5985E27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1BBD3B1-E035-449C-A880-66D0D710D5C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A05A97B6-D2A5-4DA8-8848-2803466E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A983996D-F5C6-451C-A2E8-9CFB2B1B9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7E8C64-33C3-47BD-92F5-C110D3DAE4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49FEBB2-D5DE-4446-B835-05DBB81BD9F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74E692ED-2D4C-4073-B3B9-6BCDDAF94D7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B07DE999-1BAD-4746-97D5-9A24EF3C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40ACEFE7-3B3C-4B16-9DF4-F652AD837A04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DB1EB2C9-2D8D-4889-97A0-2B47815921D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721702E4-20B8-42BA-B87B-014E2AF57F2E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37A5B6B7-6D0A-4FF1-ACF8-AAE0137D570F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B2A08065-4799-47F8-B632-6C0D008CB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90072DD4-73A0-4083-B766-B44B1DBF9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E5AA2AA3-AE1C-4471-971D-4EEA2B5344D0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DB367D8A-F3E3-4CD5-8C2C-A9DD0B025814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4D5321CB-D689-4777-8B8E-A890677A4ACC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45574C1B-0378-4C50-9E83-114D813989F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C7679F30-FC31-414A-B16C-A46EF4CBD846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D95B290B-0255-48D0-90AF-8E86907B0C6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16BA8E70-563A-4A81-BDDB-1017A4C2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8B4D7DCD-8027-4784-9F97-6424A362969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A659CAA5-84A2-4493-979D-27B3F0F55114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18E5708F-F818-4A2B-9997-035910B42F4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A415D44C-C043-47E3-8549-100BDF36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12592E0C-34A7-4323-8CF0-270812F00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2AEAA005-FBC0-4478-B790-80BAB2C9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67239555-24C4-4687-9F55-76F0FBEB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D427FD96-5A81-4DBF-90AC-4E668DAED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0746C34F-FB17-4773-B369-35909D640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18A08E42-FD0F-4E3D-896A-A2C20BEB037A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21D7541B-2772-4D48-9D29-78234318D3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49862C75-BE86-4A1E-923E-92BA95EF9A3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4BFD8B87-CEE0-4E9C-9A5C-75903E91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DDD991DF-18BA-4F94-BE14-BC57F2BF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99A519E7-B162-45BD-81F1-F71366F2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BFAA7752-8B48-4C45-869C-8BF03319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E70FD679-CFD1-45F2-90F1-D710ED3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E807D0A3-72CC-4704-AB1D-7D711DEA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EFCEF38F-CC3B-4521-BF17-01DB1788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34CA239-C5F4-4884-99BA-1DB3E7F0E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3" name="Picture 63">
            <a:extLst>
              <a:ext uri="{FF2B5EF4-FFF2-40B4-BE49-F238E27FC236}">
                <a16:creationId xmlns:a16="http://schemas.microsoft.com/office/drawing/2014/main" id="{F617156C-ACCE-4584-903A-38AC7D10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7A189CB-21C4-4F37-A411-EEE8B915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18667" y="4927600"/>
            <a:ext cx="3065762" cy="995705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5" name="Rectangle 1028">
            <a:extLst>
              <a:ext uri="{FF2B5EF4-FFF2-40B4-BE49-F238E27FC236}">
                <a16:creationId xmlns:a16="http://schemas.microsoft.com/office/drawing/2014/main" id="{BCF5A90C-4A93-4FF2-A846-4B39EFAEE60B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932488" y="5975350"/>
            <a:ext cx="2552700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F75FC6-B077-4A48-AA9A-9B6CD98B2DF0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94622-7E62-4C6B-B68F-FC804D519E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221485B-00CC-41E6-8661-2257DA5C67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D3352-DA9A-417E-8147-A3A4B33AE9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4D23F-7D08-4AAA-9266-830BCB17B3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D812B3E-893B-4921-980C-2B54D931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8D2968-2BCE-49B1-8BCB-AE269456C4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36C0D-19DE-4815-8CD8-6E76CCA988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C9423EF-DF81-49E8-83DF-3B60ED5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3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C35869B4-9364-4183-8492-D0A106C1D146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CE38DFC7-A23C-4D95-B558-F71170946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1ECCBF8F-9481-4D77-9D5F-6F334684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E63FBA37-C033-4928-9B1C-CE1EC386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3094D047-90BA-4457-A0F7-F95A1BF6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88449D01-CD4C-4468-A2EF-BCF4D4065BD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741C6D94-7457-417B-8D0F-9B86AD1ABE33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30D451F3-5AA7-4854-903B-747DEECA68C5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5EF65BFC-483E-4783-97C3-1480F54DBDE5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62320048-5797-4B6C-A166-F2F1C391E49D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0306A6A1-0078-4CE7-B4A8-0916FD230689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FAA7EBDC-CD75-4418-8483-E6967F0E93D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038C1341-407B-492C-8C42-B1B367ADFD1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07FE34BF-F036-4D82-84CA-7A8F524C0232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AE413738-8817-4DBD-BB7A-70A064546158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783969F9-280B-4DE9-8823-4253F230B79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133BFE-1EA4-4D4D-91E7-B37CF04EBE1B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B38B3426-F070-445F-9AF1-349AA6F4AD2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05DE83A5-53A4-437E-8837-1CE39260EBD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6794CD40-D834-4518-91FE-1580B6D74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AC8C7FD7-BC21-406B-A394-AB503EB7A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2B131F84-C5B4-4C38-A846-0A4FBB9DFE2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34E3D209-CAEC-4549-9FE8-1DDD04CE7A6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F0F07AD4-ECDB-4305-A936-FBC28BED683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06494EDD-46CE-44DF-AE9D-7BE2F061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7A4711A4-98C9-42DA-9CBE-91CC60C2180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168C82F-1451-4550-84D3-93C974CBECB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0F6DA18D-87A1-4C47-B380-313F29EEFEF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64AE2462-AAF1-4C15-B18C-C97661C9FDE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64DD0A45-94CB-4875-8656-676B69227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170F030C-D5B5-4DC8-A88A-644D4C55E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2418FC1C-ED1B-4807-AC91-EAF0F1B78717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88653416-B30C-4D0C-8F99-86BF02D83C5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247D505B-E951-4362-9F01-FCB9A8DFD049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18848178-926F-4571-A452-119EB0E137A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ECC8C983-8B54-41C1-955C-156504C3BB5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CC86A387-6323-431E-A757-45326D35CA57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804EF0F9-163B-400C-96B3-AA5A24FB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1CCE4DF0-CE3F-4673-B4FC-34EB77815B16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7D5A26B-D9E4-439A-A0F3-5FB70E2D541D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CA16E30F-B10C-4353-B5DE-CD571DBFFEEF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02B3392F-3F27-45E4-B0D0-8D79C03B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89A7AE24-8FDB-4044-88BA-FC37ECC4A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C7C70AFA-0270-40B4-A2C7-565A5C0E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C5E88662-BAA7-42E0-B03A-64BC0FCE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D754C8E1-15CC-4048-A186-3AE32C876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87A56B3F-3D53-4623-842B-1375A31B8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CC4D5E42-FD09-4A50-A222-F5F9F7FA5A1B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E052743A-FB5C-41C7-81AC-31D7B57AA909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3AC7B852-2069-49D3-A311-9E7EBFEE74F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90C462B2-5544-4AE8-A967-798ECD217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871F3E7F-E832-4424-8C81-D6462009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0F4C7AC4-3FC3-4B48-AE56-B5096827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4D8CEAF4-0A86-4DD6-89D4-596611DE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56BB9375-6AE0-4493-8EA1-4D9A4A2F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29C7B7D9-BC6A-4B3A-B8FF-DAC4BBD3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4B76DCEB-8B6D-403F-BBF7-7C8671D2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62EA6BDC-B6DA-415A-AB20-7BAAABFB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6">
            <a:extLst>
              <a:ext uri="{FF2B5EF4-FFF2-40B4-BE49-F238E27FC236}">
                <a16:creationId xmlns:a16="http://schemas.microsoft.com/office/drawing/2014/main" id="{327EEC20-6047-4DAF-B6B4-7489210FA5DF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2" name="Slide Number Placeholder 7">
            <a:extLst>
              <a:ext uri="{FF2B5EF4-FFF2-40B4-BE49-F238E27FC236}">
                <a16:creationId xmlns:a16="http://schemas.microsoft.com/office/drawing/2014/main" id="{AA0BCB8D-AF8F-40A6-A70D-B9B3EFFFC277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4BADD30A-2B78-4230-A2ED-4F4F54CE3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4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85B560-7FB7-46A0-B264-3CA674D8953C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0EB21-01F3-4797-A67A-6350026FB7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1B42727-4A26-47EC-A31E-7BC090CD61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7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9AA096-61E3-4C91-A45B-14E92A46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302250"/>
            <a:ext cx="3968750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71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EEFE02-1269-4E5C-B923-BFA1826D7CBF}"/>
              </a:ext>
            </a:extLst>
          </p:cNvPr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676D1-A7CC-43FD-AAE3-B0EC5B471B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0B72FB-F519-49FF-BB67-5549E704800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7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897E52-233B-4474-B1F8-901A44901C86}"/>
              </a:ext>
            </a:extLst>
          </p:cNvPr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45B64-47D1-4228-A85F-57E1AC7B50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77FDA2-8323-4C0E-ADEF-F4EF2A027FD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8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519816-604D-44F1-9E47-E9B41EE02BA1}"/>
              </a:ext>
            </a:extLst>
          </p:cNvPr>
          <p:cNvSpPr>
            <a:spLocks noGrp="1" noChangeArrowheads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0E476-9736-4400-9344-6ECDBD3A27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EE13599-4351-4473-A432-9B366060EFF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77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146E1-C549-4993-9392-573A097784B0}"/>
              </a:ext>
            </a:extLst>
          </p:cNvPr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2105D-4C50-4936-A55B-5F0FAE4615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E450D12-5FDF-4C04-BB62-9FAAB0BC689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7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86">
            <a:extLst>
              <a:ext uri="{FF2B5EF4-FFF2-40B4-BE49-F238E27FC236}">
                <a16:creationId xmlns:a16="http://schemas.microsoft.com/office/drawing/2014/main" id="{D5BD23B7-B358-47FD-837A-586FD77DE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E9FB1DA2-0582-4BB7-83B9-7A5E74F7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B6A3CF21-3357-4951-9BD9-19B2587E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0A12ACD8-9E5F-4414-9EE7-7511C49A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AA38B325-AB61-441D-9E11-728C88716A7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0403C7EF-A437-4282-91A2-E3107D5B0A3E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497D151C-4952-4729-8421-E9EEE16A5D0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C4C035E-1FB3-4517-A682-2F757F04A4E7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08777AB-BC3F-4E8E-8040-7200BCACB91E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39D5053A-EB49-4B61-9E97-8B2B381C69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D82A7018-BFD8-4D63-AD80-ADB5AE9D42F5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7853C7F3-C608-4E5F-A678-1E00ED4BB5C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5B6488D3-1311-4550-B6BC-AA6A68358E0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CD4AE8B3-B185-4BD0-8BFC-7F6603535AC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14BFE94D-48DE-4FF4-AC5C-94A9648A025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D8D8B9D9-64AF-4E8C-9AA9-1C254DFF1FA3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B91BA646-0680-4828-8A84-7827D7BA5720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30B81F0-816C-495D-B554-EDB7BABE1B37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B276270-BA7A-44E0-8EE1-5FDCAF791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FEC3FDD1-DC99-49A3-8B6E-22109483D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9DE10D04-F60B-49CC-81DC-7DD02E12950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C3055C2F-EE4C-4A49-8ED9-9DE5D58BD26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96A3A9BA-2364-4FD8-A440-BE39F812593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232A923B-E79A-442D-8999-374606E5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B1D3DED1-1EF5-4107-A6E8-14356836425F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A76DFE47-7A48-4D30-9447-D09B9A15B59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910A5084-7A31-48F8-8739-44F6CEE7CAB7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2D48BA6B-B3BD-428F-8DEB-71467549AF78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3ED796BD-A3B7-4664-A622-531054AE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0786D058-8170-47DA-8B8A-5097DA264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25A931FF-A57E-4900-8D5C-2DD5C55DE62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9164152-35EE-487B-BBE2-0BF8E8C8DAE0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BE3394DE-A962-4867-8B21-DCC73C1C0CC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2B5A09D6-C26D-4CD0-BB3D-7D1C1D882EED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8B53052D-5A65-408A-A799-273210EFF8D0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E1903F8-FAE0-48B6-B435-16440AB190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0BE5D157-F836-483C-8315-8706163A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9E251A5F-B07E-43C7-B635-102A9C57DD5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8A0217E4-2F35-4024-8722-6AEE9A055FE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62DD0467-3164-415F-AF8D-6A2A8392C1B5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74111CB0-C211-4966-A5A5-0F865E3D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A585C632-9716-4E9C-B939-A05013DA0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9F4D250C-1C37-4C74-A5A0-BDA26399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10F00C16-4062-48BE-83FE-C5C74AFA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3EB892B2-B109-42FB-A3F8-D0930E033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6E06B518-5AD5-49A1-A02B-6384BAA5D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5DA0A4D5-83AC-46CF-A908-06BBEF84D6A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DF358F03-8CAE-400A-9A63-2C86DEF884A5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92189BD3-F357-4677-B8A4-C97AED7AA9DC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0EEF3F-0A6C-4C5C-8ECC-7A7BE327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FD9DC5F-2F93-4922-B665-E0DEF515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70EF99D2-2303-498D-99E3-7EEEE1BE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3F58FABD-5F55-4266-B520-690F2AD9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2BCB5327-1511-4B3F-91A3-816787E9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168DF4C1-6874-425F-9CCF-54BCB138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CDE0BE81-EF27-479F-8C65-0F8C9AE1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6562B058-C4A0-4F32-85F4-28504FB3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2" name="Picture 62">
            <a:extLst>
              <a:ext uri="{FF2B5EF4-FFF2-40B4-BE49-F238E27FC236}">
                <a16:creationId xmlns:a16="http://schemas.microsoft.com/office/drawing/2014/main" id="{724825CD-DBE5-4D3B-814F-7231F684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0D4B7D-3883-44B9-8664-6F4E8C818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rgbClr val="021F4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69467" y="4910668"/>
            <a:ext cx="2966008" cy="1012638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4" name="Rectangle 1028">
            <a:extLst>
              <a:ext uri="{FF2B5EF4-FFF2-40B4-BE49-F238E27FC236}">
                <a16:creationId xmlns:a16="http://schemas.microsoft.com/office/drawing/2014/main" id="{AF4CD35F-C97F-4BED-A9A2-C37C93C4C7EE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716588" y="5975350"/>
            <a:ext cx="2719387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5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CEBA08A3-E852-4779-94B1-28B1C831B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F9318885-C2E1-47B9-ABE5-C58C3FF8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92C879B4-4642-4785-B8EC-DF4076A7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04E8852D-8FB2-44D9-8264-E623BAA3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F7DD43A4-0CE1-4460-8977-B5E138D6C36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7151513F-86F7-4859-8506-16D55587898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786C07BA-97E4-4171-92EB-6665C1626A51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F03DA123-FFE5-4367-9C21-8AF4B3E33568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3DDB5843-EEB0-4643-BA58-A151DFE8A38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F974FD2D-5758-4926-A509-A08F295F5B00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684B2CE0-4B12-4F59-98FA-716E072B943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E3832481-5C18-412F-8638-BD18CFD778D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C730BD0-4C64-4E04-9921-0DF1BB5FC6C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27BA899F-1A79-4249-89DC-70041D39309A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DF657B3C-CE8D-4AE5-A2B7-2CBE3F7E7C31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416286CE-37AE-410C-9495-1C5BBEA9B785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70DD7158-8EE5-40CB-9B6F-A9F8727CED4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AE50C27C-DF04-4914-AF11-9708EC81AAE5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A449F5B-83BE-48E4-9006-14DDF4D3A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C0464C61-9488-4897-8652-F4C2805D9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F3D4865D-84B6-4B71-A4A6-011CF668BD3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A325FEBD-DAE7-4378-A7B0-2254BDC8FD7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F1AA1F7E-BD6B-4DF6-B971-263CB339748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00A6CFA0-39D8-4718-B74A-D7494384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1E96AFE9-5565-4AF1-99D6-D417BD6C5B57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B37BA7D8-AA57-473C-A420-BE45CF536F4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4547B922-635D-4E88-8A5C-2982D747A44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443A7013-FA67-494F-9839-DFBF098A8CED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76E92CFE-8B38-4DD5-BD67-FADA22267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7B579100-9603-4EA1-B6C4-F1C1ECF9C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27AE32F6-70F9-4F74-99A6-19B13A99A3A2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7F5A68-3EBB-4189-B55E-87C3C0BB33B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89344215-286C-46EF-BCDC-A51C238E1FE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0DA8653-6D60-4D16-876D-B8E753C3B7C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7AD6EFCD-756B-4E30-B1BA-6EEAF4593DB9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DDE9D362-24BB-448C-9902-942EB00FB2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C6F0BE38-AF51-4D86-B148-34A66B38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7C836006-26C3-4B77-9A5C-446C259A903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A1D5A552-664C-4D3E-9D29-83BFA1070BB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01E2F8F-B411-4895-81F1-047FAFDFBD41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7AF37048-010F-43CD-A08C-DDE0EAFBF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16ED9DEF-593D-494F-BF83-FE8BB5364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BDF1700B-0D1E-4699-BCE6-5C9EA792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2B4775FC-DE39-4D34-964C-B79703A7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D24AC4CF-F426-499B-BA74-7A73936A2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D411947C-348D-405C-A97A-73A51FBFC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89C9F362-0997-4DF1-AF54-6E408EF1A9E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75233E74-9703-4684-81EF-9B53F951D070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EE4F6762-C365-425E-AD84-8AD78942F92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51F71030-D815-4DEB-9904-F04976FC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EFD4F467-E903-4E6E-A43A-38541B1E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62962467-CC29-4549-BD0B-D9B189EC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C676561F-EAD6-4E26-9984-F8D2C976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63E6B3BA-C4CC-4D82-9A62-0EEBD8D0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238D5DC7-86A2-4C62-B523-4B34C9D6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741466B-FBF3-4856-972C-D58594C0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D77622E1-9127-437F-90B3-1A4E32CE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6B8515-C4D0-4223-84F6-D7D00463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92246A3-CA7C-4447-A775-7CB6116A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857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BDB65-06B0-4A7D-9825-F4A60A03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Line 1086">
            <a:extLst>
              <a:ext uri="{FF2B5EF4-FFF2-40B4-BE49-F238E27FC236}">
                <a16:creationId xmlns:a16="http://schemas.microsoft.com/office/drawing/2014/main" id="{D1756E0B-669F-4C4D-9F6F-B127E903A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BCFF908D-1D82-4974-BD89-3FCCEE7B3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ECD303D7-12AB-43D1-81D6-6FE89D1B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A68E8890-372A-40F0-9086-C9E07F720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FC272276-AE94-417B-BB51-3DB07234FA7A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68B3377B-B245-4DC9-9692-818FD74A0870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D2F033CC-AD02-4750-B226-1222E070DA43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D110246-D8D8-4F9C-A360-2D5D8A071A19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7CEA448D-24E0-4052-A01E-8F4056B506D4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7BBC502B-D980-4EFE-BD55-EFCF28D16B45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AC6D5E28-40FC-400C-B48D-E09C2BB28724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132AB2FF-8EEF-4DC1-A2F6-01F6B7AE7F5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AFDB069C-3E7D-4183-B9A3-B8C140972E6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4698BC89-522C-45C8-825E-947EC94518B2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C95DBBC-9C7A-45AE-90AD-B4626AEE6C70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00CBFBA-B35C-4168-BF86-172DC16A0016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FB3E456-333C-42E4-BC74-24761294960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66071F3E-4E74-4422-BDE5-3CDE7338E05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816D623-0650-47CF-9E6E-2E02D7DD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51A15AB1-B6F7-4554-8364-E9FDF302D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78F68F3E-8078-405B-B037-8E97772D3CA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48F9B79A-2FBF-465F-A3C4-FDCDCE97855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1807BFC4-68B2-49C1-BE19-B6FC4A58767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E6165F24-BA42-42A4-BD04-9F38C21C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56CCCD02-06C0-47A7-AC8F-A0F57B74CDD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E626E518-67B1-44AD-B311-1D9E8CEA8F86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6944BDB9-8734-4D6D-AE92-652E0753B2D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53977435-5E0F-4091-9C06-6A717FF6D5B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E0B262FF-5E95-457E-B896-D9631ACC2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44B3651-5799-4709-94C4-14726F647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7434D748-1455-4593-B424-B7310DEB504F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2F137BD-BD34-4F15-9FB4-BCDA47D9FD4A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1D51E7C0-C81E-4138-BA4F-9804ECA7F603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0CEDCE00-1621-4CF0-9771-DD700E3C4F2A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6F497CFC-C414-47E2-9513-4B5CCA74268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DFF7E65-2BAF-4AD3-9207-369031F9C508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66A6A71A-71D1-4DF0-BE17-22FC07913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2E0F944A-FE72-476B-8653-C986AB91FE0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6F88D425-C60D-4FFE-8815-9F8E9ED8908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99C403B-1601-4BD1-8C35-01D39002BA2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409DDEC9-9388-4277-85BB-DDE839C8F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6F733613-4011-4836-8250-3AB46F8EA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A4BD681A-28E2-49C1-B1F1-7ACF107CC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3A4BE3B-503D-4590-B8BA-2E0AFE66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1440625F-2CA9-4C92-BBC1-28775ABA8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CC33F04D-DA52-4C39-9F4F-3F010552E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635E4D05-369E-4424-AF71-AA98D45998A4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2FC8A7C-EE36-4E64-973F-22178C3DA718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B931BCB2-BC9E-486F-97E8-4837EBE75A0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C1DE26D6-8B86-443B-9158-8FE14F6A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D8519D8A-5205-4BF8-8021-4092BC6B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CC50D1A-A426-40EB-8A44-88D67717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B9DC032F-1641-4AAA-94F1-F2E262EA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0A012104-1D0A-4A08-A44F-A21B039D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CEB7F642-A94F-4CB0-99D0-11196BCF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5A59F0DD-6A20-479A-A709-B4CF94FC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072CE70E-6448-4EB8-A372-C3297CF3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CEDDD5-A0F5-496A-A4A7-056048BC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EB045C-E559-46D8-94B6-081DEF5F2EF5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4" name="Picture 63" descr="reverse.png">
              <a:extLst>
                <a:ext uri="{FF2B5EF4-FFF2-40B4-BE49-F238E27FC236}">
                  <a16:creationId xmlns:a16="http://schemas.microsoft.com/office/drawing/2014/main" id="{C8586E8D-0EC5-4989-90E3-F82C775F6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64" descr="NEW-WHITE-GRADIENT-GLOBES.png">
              <a:extLst>
                <a:ext uri="{FF2B5EF4-FFF2-40B4-BE49-F238E27FC236}">
                  <a16:creationId xmlns:a16="http://schemas.microsoft.com/office/drawing/2014/main" id="{3DCC4E9F-38FD-4F21-9B90-4DCD5EC18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bg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00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140BE-194A-4BEF-9777-60A75B4F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9925"/>
            <a:ext cx="9144000" cy="23780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9097F-4412-4069-B853-434C052F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9763"/>
            <a:ext cx="9144000" cy="1762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BA598A-8C5F-4019-AFFB-929039004523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7" name="Picture 6" descr="reverse.png">
              <a:extLst>
                <a:ext uri="{FF2B5EF4-FFF2-40B4-BE49-F238E27FC236}">
                  <a16:creationId xmlns:a16="http://schemas.microsoft.com/office/drawing/2014/main" id="{F1EA92B1-BCAA-46E8-897E-296A6DA1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NEW-WHITE-GRADIENT-GLOBES.png">
              <a:extLst>
                <a:ext uri="{FF2B5EF4-FFF2-40B4-BE49-F238E27FC236}">
                  <a16:creationId xmlns:a16="http://schemas.microsoft.com/office/drawing/2014/main" id="{ACCC099A-5469-4885-B9AC-FB0EEAD6C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431800" y="4681311"/>
            <a:ext cx="8285018" cy="1550156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24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45911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9617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 Geo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5DFA6-0A7E-4F60-B375-ACF61728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8" b="2904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86">
            <a:extLst>
              <a:ext uri="{FF2B5EF4-FFF2-40B4-BE49-F238E27FC236}">
                <a16:creationId xmlns:a16="http://schemas.microsoft.com/office/drawing/2014/main" id="{6F12F38D-8745-4AF1-9797-FEECC70E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4FBFB1DF-3516-435C-B34F-FAB2C07DA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16EED897-8582-46CE-B219-1BC17568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1098AD18-094A-4652-BA96-1927F2D1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994625B8-4F94-4572-B647-2425D8E3C73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E8AF7FF8-F171-4AAF-B5B7-E5FC5AF1AF58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78D27E20-1138-43F2-80F7-3FB1F09E865D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ADFB938B-AA84-4562-80DF-31DD783EFD7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8A33A0E-DCF8-4745-8903-931F1A58348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63F94BCC-2C5A-4703-9372-97139B558D88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93E8B0EE-8D77-4E1A-97E0-E87C2A9AB5F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E6363939-B62C-46D4-BAA4-CE196958DB92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66216810-E5CF-4B60-AEF5-D23FEE67D02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5B273A2A-3D4F-4F33-8F79-AACCC036D82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8F7C93E-5C29-4F4D-BA2E-49484CEEB86F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9516F98-2B23-4178-9043-56A7E952AE3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28F91D0-0C6F-46A9-BDC5-47896905DB1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2987B92-1BB9-415F-9F90-A7209492940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E16D49A7-FAD9-412B-8284-96772B42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04CFAAAC-623E-42FD-86A5-B666A6C44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07195418-634D-41C7-AD11-4F444FADE9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90F1BC69-1F31-496D-9625-BD8313D2E7E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479F2B11-1FD3-4F17-93C5-80742F75F6E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57A01585-CC09-4A37-8781-0F5E5E66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A83CE03B-5EB0-4F98-AB64-D36C953D99FC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5C5AA1D0-D693-4BC3-8CF2-3AE001088CD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02E707E7-689A-4AC6-92CB-06D046EFED19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A69B4252-FBBC-461D-91A8-06962ADA8A1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8135A83B-D6A2-425E-8149-8CBCDA546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FDE08A6-D995-4953-ABC0-876EFBD6B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AAAB353C-FDC3-4BC8-B557-CFCB38EB234E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300E08AE-3151-4280-BEE7-8BB52B87CD36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5BEA3EA3-A60C-42CB-9466-50BC0EC45AD8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B7CD115A-ABF4-431B-8605-AB53A1ABFD80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121E0C57-2747-4824-9203-1208F596BD7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E07CED4A-D9DF-4CEE-B0BD-FD291E35CB3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C74CEE20-37BE-44A8-961A-99416116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40F3292F-42C6-4281-88EF-A830704DFFD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B9A3A887-717E-469A-A09A-2731BD1D0F2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071CEA9-7447-411E-A81F-5AD1945CD56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0119147A-67FB-408B-BEC4-440C589FD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D118EE1E-ACF2-40F9-8CD2-724C8D7FE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075BF037-DB12-46CB-AC9B-257741E0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B8E5A07-9DE8-4EA1-AD09-B387FEF4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54A87B00-7D72-4C4E-8EBE-3ACBFE2E1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D7652D1F-BF8D-44D8-88F1-E7DBE93ED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76A8F88D-ADB8-43F0-9BC6-E21F4775D8E7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437B078-17C8-415B-9843-844D2C660963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00DC65FE-3D77-4A52-8072-319BD18035D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49915E-E70D-4FFC-8749-1881BC0AE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D2553BC-FAB6-4393-8A54-3D539E92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A2C844D-3D92-4B41-87FF-97445216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527D9C12-1500-4ABE-B0FC-B7B6079A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CE776443-0BF5-4260-A148-88B65E89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AD193571-6450-4796-9FE0-83291604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D099C46B-2083-45AB-9265-DACE6481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7B7B3614-44C2-4C29-BDF6-54055B22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DEAB7A-7A8A-434F-8265-E2451E07A8D1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3" name="Picture 62" descr="reverse.png">
              <a:extLst>
                <a:ext uri="{FF2B5EF4-FFF2-40B4-BE49-F238E27FC236}">
                  <a16:creationId xmlns:a16="http://schemas.microsoft.com/office/drawing/2014/main" id="{C37542F0-0720-439B-8D0C-7783F7E3C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63" descr="NEW-WHITE-GRADIENT-GLOBES.png">
              <a:extLst>
                <a:ext uri="{FF2B5EF4-FFF2-40B4-BE49-F238E27FC236}">
                  <a16:creationId xmlns:a16="http://schemas.microsoft.com/office/drawing/2014/main" id="{231A3560-EEE5-4E81-AA72-408064C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08182" y="1538423"/>
            <a:ext cx="7353019" cy="1450437"/>
          </a:xfrm>
        </p:spPr>
        <p:txBody>
          <a:bodyPr lIns="0" tIns="0" rIns="0" bIns="0" anchor="b"/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19728" y="3000005"/>
            <a:ext cx="7360148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4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819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3"/>
            <a:ext cx="8529637" cy="53492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0F698B-9C4F-470A-BDD5-150D85888AA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091B6-10D4-4B5C-8B24-C36905F840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6C0760-7E39-4814-AF57-79BE624953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971EC8-4E48-44F9-B2A3-C9729312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2450"/>
            <a:ext cx="9144000" cy="24955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C1B55-9FD1-4E4A-96B4-96CA5BFE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7C42E6-F62B-4C2F-990D-3546C21A0468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4540250"/>
            <a:ext cx="4321175" cy="876300"/>
            <a:chOff x="264890" y="4539871"/>
            <a:chExt cx="4321263" cy="876905"/>
          </a:xfrm>
        </p:grpSpPr>
        <p:pic>
          <p:nvPicPr>
            <p:cNvPr id="9" name="Picture 8" descr="reverse.png">
              <a:extLst>
                <a:ext uri="{FF2B5EF4-FFF2-40B4-BE49-F238E27FC236}">
                  <a16:creationId xmlns:a16="http://schemas.microsoft.com/office/drawing/2014/main" id="{BD1C7D4F-78EE-4A78-AFA0-D48BB4FDB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NEW-WHITE-GRADIENT-GLOBES.png">
              <a:extLst>
                <a:ext uri="{FF2B5EF4-FFF2-40B4-BE49-F238E27FC236}">
                  <a16:creationId xmlns:a16="http://schemas.microsoft.com/office/drawing/2014/main" id="{70467546-6F07-448B-B91C-D6429E13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299185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329"/>
          <p:cNvSpPr>
            <a:spLocks noGrp="1"/>
          </p:cNvSpPr>
          <p:nvPr>
            <p:ph type="title"/>
          </p:nvPr>
        </p:nvSpPr>
        <p:spPr>
          <a:xfrm>
            <a:off x="1273363" y="5293895"/>
            <a:ext cx="7323485" cy="387684"/>
          </a:xfrm>
        </p:spPr>
        <p:txBody>
          <a:bodyPr/>
          <a:lstStyle>
            <a:lvl1pPr>
              <a:defRPr sz="20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273363" y="5708315"/>
            <a:ext cx="7335420" cy="326312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1273363" y="6055895"/>
            <a:ext cx="4373402" cy="468382"/>
          </a:xfrm>
        </p:spPr>
        <p:txBody>
          <a:bodyPr anchor="b"/>
          <a:lstStyle>
            <a:lvl1pPr algn="l">
              <a:lnSpc>
                <a:spcPct val="100000"/>
              </a:lnSpc>
              <a:defRPr sz="13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28">
            <a:extLst>
              <a:ext uri="{FF2B5EF4-FFF2-40B4-BE49-F238E27FC236}">
                <a16:creationId xmlns:a16="http://schemas.microsoft.com/office/drawing/2014/main" id="{A1D6F7AF-17B6-428F-B714-5B5B9BD82470}"/>
              </a:ext>
            </a:extLst>
          </p:cNvPr>
          <p:cNvSpPr>
            <a:spLocks noGrp="1" noChangeArrowheads="1"/>
          </p:cNvSpPr>
          <p:nvPr>
            <p:ph type="dt" sz="half" idx="16"/>
          </p:nvPr>
        </p:nvSpPr>
        <p:spPr>
          <a:xfrm>
            <a:off x="5854700" y="6161088"/>
            <a:ext cx="2744788" cy="363537"/>
          </a:xfrm>
        </p:spPr>
        <p:txBody>
          <a:bodyPr rIns="0" anchor="b" anchorCtr="0"/>
          <a:lstStyle>
            <a:lvl1pPr algn="r">
              <a:defRPr sz="13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21769-0476-4BB7-9A8C-B88CEC7B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 anchor="b"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baseline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EAD959-1FA7-4D4E-A4F2-A920FE088B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26FF16F-2F84-43B6-BD95-B0496E776B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61B1E3-A961-40F0-884F-991F30D37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E7C15B2-1912-4A9B-8D2E-7C1336A3E5B5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D2F76E41-E440-407B-A387-B964B2DAF4E2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16C0D8B2-E24A-4151-82B3-7EE00BE10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32D1D901-220E-4F12-B60C-6D93B87A5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2D77A94C-07D0-4106-82D4-B41DDC42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7613FCBA-C693-4997-A650-8DC60A07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8143D7AA-F1F2-438B-8039-4F3737919D09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8D9C215D-41C9-449C-8CAF-566FBD4F480C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664F5D7D-BB2A-4DF6-913A-06B6F8EDC59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3DAB4F89-4EF3-4A5A-A869-C796F565EE06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E29E649A-E9C2-4688-9D71-C23F46FA7742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D5D86094-8CD3-414D-BC84-0D205A5E6FC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92923826-B70D-48BA-AD95-4EE6855096F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6B79528-E552-4B5F-BCE6-692FA09585A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5B937D55-D6D9-4E84-A168-94F8B482E9A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2914CE0C-3AAA-4C08-B801-0938E7F6A66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18F7D563-9BA7-49FC-B41D-684AB8B739B5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EA6D333D-E4F2-41A9-A8CE-F28444C47A64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2127A2A-EF81-44DB-98CC-9B6EA19010A4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BEC2102D-A63A-4A32-AF19-9C3D1BAB7313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5CA5786-EC14-472C-AE2E-F1DCD4C34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CC875A33-1C65-4AE2-BDC4-998CCE010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9E96943A-A68A-4C56-A990-DB43C75481A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5B8A15F5-7A13-463B-A7A9-09C924A8B158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AB5D2FFC-BE5D-41FF-89D3-DFB6FFED5D7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243D415A-15AA-4B2C-AB82-D746F68E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B653A0A5-6E7D-4860-ADB1-C65FADECE5DB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7A8353DF-8481-469B-A45A-86362D171DA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0539790A-D8F6-49D8-A04A-B2BDD35234A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29F4AC14-A70A-4C3A-B8DC-DFF17572766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F5E2D7BA-3633-4BD5-8694-056CF8404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4F0036B7-20E8-447A-8DA0-5E5D74005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56D49DEF-0A73-4F59-9CF5-3AEFC3EB2ED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4565D26A-5AD9-4734-8AAD-E40003D0F00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B62A4A45-D3C9-4F2D-AC75-C9B52566ABEF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312AD98D-5BB1-4F59-A3AB-8E8C4B2A60E2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D37C7893-345B-43A3-9D16-5FAA2312EC4D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1EFB020B-1F2F-49BD-BE5E-15603571E6CA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2E1CF7CD-CA50-49A8-B82C-3FF63647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3500F000-9116-400D-9207-12033123BC8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429C164D-AFBC-497E-A584-2EC093D6D01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4E2DB58B-D6C5-472B-945B-769A86F40C1D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D9821F02-37A2-4F4F-A78C-BB0850481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24505382-9052-49DB-A99E-9B33F93EF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71F74EFA-7588-47D3-AD74-D586E035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1225F72C-351A-45D9-A782-5343CE1E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5CFA67DA-D55F-4F41-A648-62218537F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667C55E5-9103-4B3F-940F-39FB194F7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9083B365-D78E-4583-9176-C83E6B01EB81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4C41944C-2BA0-408E-8044-11B18AE1B201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6A175A3C-2E83-4EA7-9F9D-6D2CECBF0DB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3BC25C32-0000-4151-A767-B77C4622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5BE84F07-0DDA-41BC-9C6D-6F1CABD0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C32BBE89-4742-4F26-87FE-5FFB1180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FEAD1689-F7A8-4FDC-8E9B-C849C0D5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2B53FF35-B011-4D43-BDF9-A5CC63D9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6B09FA22-23C7-4EE6-BA13-2A375240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7CB52B71-42D2-4C43-8182-68FF894B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884C9C69-1E90-4155-95B3-AC954AB1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3" name="Footer Placeholder 6">
            <a:extLst>
              <a:ext uri="{FF2B5EF4-FFF2-40B4-BE49-F238E27FC236}">
                <a16:creationId xmlns:a16="http://schemas.microsoft.com/office/drawing/2014/main" id="{6282E4AE-7B8B-4048-A1E9-DB14A669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4" name="Slide Number Placeholder 7">
            <a:extLst>
              <a:ext uri="{FF2B5EF4-FFF2-40B4-BE49-F238E27FC236}">
                <a16:creationId xmlns:a16="http://schemas.microsoft.com/office/drawing/2014/main" id="{36604A47-EEF4-4A45-A067-822DD14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BB37-6444-4137-8FE5-4324CCB00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13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1F23A374-F874-45E9-BA3F-C1DD3588B363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01733DA9-5A54-4FCF-A179-9A0259C8B33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F6F19A7-6E37-41D5-B62C-033AA4090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BC750375-320E-4A51-A850-802FD89649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54A20A3-8C9D-47C3-89E3-B8C04FCCC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22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997858"/>
            <a:ext cx="3010890" cy="4924960"/>
          </a:xfrm>
        </p:spPr>
        <p:txBody>
          <a:bodyPr anchor="ctr"/>
          <a:lstStyle>
            <a:lvl1pPr algn="l"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F073A3-57E6-4C84-8289-7E8FC9700E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A8D3F-7634-4214-90BE-602AD44699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0A7B6C0-49C3-437F-9702-F66D0DE2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8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68713-E95E-472F-AC8D-D5642AD178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352BB-23F4-4507-AF82-88482BD4BE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F4A4003-BC9D-45D0-98C9-AC934D2D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 anchor="b"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102369-C7F1-4F33-B881-93F96A1C2D9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02F59-FBF3-44A2-A955-1C922D4D42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ADDB828-B349-435C-A402-8CA66FFEBB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2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24E8400B-DA9A-43B8-83E5-AF22C304E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E61524-1B7B-4D65-8847-3971EFCA6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BEF0-101B-4D6D-935E-E7D8B9AE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FB77424A-1AEE-4910-A46B-088E8C53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AB8A50D-6751-4EBE-B705-000497996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3" r:id="rId1"/>
    <p:sldLayoutId id="2147485524" r:id="rId2"/>
    <p:sldLayoutId id="2147485525" r:id="rId3"/>
    <p:sldLayoutId id="2147485526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84">
            <a:extLst>
              <a:ext uri="{FF2B5EF4-FFF2-40B4-BE49-F238E27FC236}">
                <a16:creationId xmlns:a16="http://schemas.microsoft.com/office/drawing/2014/main" id="{F8513D27-B1BE-4FD8-B8BF-5B33AC8A080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7" name="Freeform 85">
            <a:extLst>
              <a:ext uri="{FF2B5EF4-FFF2-40B4-BE49-F238E27FC236}">
                <a16:creationId xmlns:a16="http://schemas.microsoft.com/office/drawing/2014/main" id="{52C556E6-CA42-4299-AC58-57A66B1C60F3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B71F121-F7F6-418E-895F-914935D12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83FC746-AD96-4FC5-AC16-C766FC652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621B5C-5F53-4F5F-B8D4-A1168E847A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C315089-3733-4C8F-867B-1E4D95746F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271" name="TextBox 7">
            <a:extLst>
              <a:ext uri="{FF2B5EF4-FFF2-40B4-BE49-F238E27FC236}">
                <a16:creationId xmlns:a16="http://schemas.microsoft.com/office/drawing/2014/main" id="{D86BD28C-6348-4853-B646-B6D1B99D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11272" name="Picture 10">
            <a:extLst>
              <a:ext uri="{FF2B5EF4-FFF2-40B4-BE49-F238E27FC236}">
                <a16:creationId xmlns:a16="http://schemas.microsoft.com/office/drawing/2014/main" id="{3908E397-875E-44A2-92F6-07E6F06E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D6CF4-3033-4D1E-A878-173DC8F7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1B62AEA9-D8A3-40EE-AD2E-DC5BD9B0EA6A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A2FA71E6-FAFF-48C9-806D-326927F2937F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77EFBB58-47FA-4A1A-AF75-EBC6960F2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1F6395A-025D-4447-B6D9-CC19AE32A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BFC86A-0764-4D6E-9D9A-532D2487BC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F1A4AFFD-522D-4B3D-BDF3-1FF2240CE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id="{8E4A6979-75D3-440D-B00F-36E122CC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2056" name="Picture 10">
            <a:extLst>
              <a:ext uri="{FF2B5EF4-FFF2-40B4-BE49-F238E27FC236}">
                <a16:creationId xmlns:a16="http://schemas.microsoft.com/office/drawing/2014/main" id="{B0836752-2BC7-42B2-8404-28EF1A3BE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91B3F-E266-4DA8-97C1-84F9280E9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84">
            <a:extLst>
              <a:ext uri="{FF2B5EF4-FFF2-40B4-BE49-F238E27FC236}">
                <a16:creationId xmlns:a16="http://schemas.microsoft.com/office/drawing/2014/main" id="{4B8B3565-01C3-483F-B7DF-7356EC3284E8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5" name="Freeform 85">
            <a:extLst>
              <a:ext uri="{FF2B5EF4-FFF2-40B4-BE49-F238E27FC236}">
                <a16:creationId xmlns:a16="http://schemas.microsoft.com/office/drawing/2014/main" id="{8806FD6A-4CCD-4AF8-B222-811F6EA4F39D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C4AF4C44-224C-4ABF-B920-25B4B0E01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7659FFB4-CDC7-4AC6-BDDD-F3A603AB1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13A7FA2-02F1-430F-8562-62FFCFD7BB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96BFA76C-AE45-4B72-B56C-9C0433021B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9" name="TextBox 7">
            <a:extLst>
              <a:ext uri="{FF2B5EF4-FFF2-40B4-BE49-F238E27FC236}">
                <a16:creationId xmlns:a16="http://schemas.microsoft.com/office/drawing/2014/main" id="{D7A31A41-09AE-43B6-AEDF-57A34200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3080" name="Picture 10">
            <a:extLst>
              <a:ext uri="{FF2B5EF4-FFF2-40B4-BE49-F238E27FC236}">
                <a16:creationId xmlns:a16="http://schemas.microsoft.com/office/drawing/2014/main" id="{45C14D53-44F5-47DF-9604-37D1F71FA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CC058-D7D4-4245-A123-FB94C15D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  <p:sldLayoutId id="214748552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84">
            <a:extLst>
              <a:ext uri="{FF2B5EF4-FFF2-40B4-BE49-F238E27FC236}">
                <a16:creationId xmlns:a16="http://schemas.microsoft.com/office/drawing/2014/main" id="{0EEFA696-7431-47DA-AD41-C1C4B20A616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99" name="Freeform 85">
            <a:extLst>
              <a:ext uri="{FF2B5EF4-FFF2-40B4-BE49-F238E27FC236}">
                <a16:creationId xmlns:a16="http://schemas.microsoft.com/office/drawing/2014/main" id="{2A897B9B-C302-4075-8163-4B958B5CC621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543F5C4A-56F9-46DD-84AE-91888A084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27BF6F1-3E7B-4EE0-9252-84705141D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B4F6F-1CC1-4B3D-A79D-9412EC13F9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8D25F84-8105-49DB-AB76-4C3F09C27A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TextBox 7">
            <a:extLst>
              <a:ext uri="{FF2B5EF4-FFF2-40B4-BE49-F238E27FC236}">
                <a16:creationId xmlns:a16="http://schemas.microsoft.com/office/drawing/2014/main" id="{52E2679A-F5D2-43E5-B7FF-C61698B6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4104" name="Picture 10">
            <a:extLst>
              <a:ext uri="{FF2B5EF4-FFF2-40B4-BE49-F238E27FC236}">
                <a16:creationId xmlns:a16="http://schemas.microsoft.com/office/drawing/2014/main" id="{F8B9CCB3-E000-4075-A37D-4387854A5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2A60-A7C1-4CB8-9287-68AE5EC6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  <p:sldLayoutId id="214748550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84">
            <a:extLst>
              <a:ext uri="{FF2B5EF4-FFF2-40B4-BE49-F238E27FC236}">
                <a16:creationId xmlns:a16="http://schemas.microsoft.com/office/drawing/2014/main" id="{F9ECDEA9-C4D9-44DB-88C7-E4FAB3A7E23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3" name="Freeform 85">
            <a:extLst>
              <a:ext uri="{FF2B5EF4-FFF2-40B4-BE49-F238E27FC236}">
                <a16:creationId xmlns:a16="http://schemas.microsoft.com/office/drawing/2014/main" id="{3CCB92C9-398A-4712-A41D-3227117AF33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F3156F5-DF99-4BAE-A026-7A92991E8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FCF41F94-2C9C-43CF-9DE8-32A35ED72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B34CA0-BB0A-41E4-AA85-731E374081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703FB3B8-8F0E-4EF6-9808-5D53F9F9D6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TextBox 7">
            <a:extLst>
              <a:ext uri="{FF2B5EF4-FFF2-40B4-BE49-F238E27FC236}">
                <a16:creationId xmlns:a16="http://schemas.microsoft.com/office/drawing/2014/main" id="{0E8948C2-395B-4363-96E8-1945FD86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5128" name="Picture 10">
            <a:extLst>
              <a:ext uri="{FF2B5EF4-FFF2-40B4-BE49-F238E27FC236}">
                <a16:creationId xmlns:a16="http://schemas.microsoft.com/office/drawing/2014/main" id="{8D76A8FB-E544-4B9D-8CFC-818C0FFB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70DB-4EB0-4AB4-8872-ACD09C4F9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5" r:id="rId1"/>
    <p:sldLayoutId id="2147485506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84">
            <a:extLst>
              <a:ext uri="{FF2B5EF4-FFF2-40B4-BE49-F238E27FC236}">
                <a16:creationId xmlns:a16="http://schemas.microsoft.com/office/drawing/2014/main" id="{FB3791FA-DD76-4E99-BA29-E1D92B317A8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47" name="Freeform 85">
            <a:extLst>
              <a:ext uri="{FF2B5EF4-FFF2-40B4-BE49-F238E27FC236}">
                <a16:creationId xmlns:a16="http://schemas.microsoft.com/office/drawing/2014/main" id="{C09B24EC-E95D-4216-87B8-6AD4CEADC08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7526293B-2899-4522-868A-D15C6507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026F6843-D77C-4263-AA52-FFEA68595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51E9EB-2924-4E79-828F-3B1E4E2461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0BF582E0-7E14-4FD5-810A-86A8EC2AD8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1" name="TextBox 7">
            <a:extLst>
              <a:ext uri="{FF2B5EF4-FFF2-40B4-BE49-F238E27FC236}">
                <a16:creationId xmlns:a16="http://schemas.microsoft.com/office/drawing/2014/main" id="{D50B0437-C341-4513-87D7-B2FAD6A2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152" name="Picture 10">
            <a:extLst>
              <a:ext uri="{FF2B5EF4-FFF2-40B4-BE49-F238E27FC236}">
                <a16:creationId xmlns:a16="http://schemas.microsoft.com/office/drawing/2014/main" id="{151A3448-F46D-4229-9A22-8EB408E64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71A95-E8B2-449F-9517-1C4A33209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84">
            <a:extLst>
              <a:ext uri="{FF2B5EF4-FFF2-40B4-BE49-F238E27FC236}">
                <a16:creationId xmlns:a16="http://schemas.microsoft.com/office/drawing/2014/main" id="{611C9BBC-F3F1-4F14-AEB0-0E5A74F75F53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1" name="Freeform 85">
            <a:extLst>
              <a:ext uri="{FF2B5EF4-FFF2-40B4-BE49-F238E27FC236}">
                <a16:creationId xmlns:a16="http://schemas.microsoft.com/office/drawing/2014/main" id="{579F8B2F-3FDA-4845-BC6F-F4EF2C42CEB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CC5875B-ABDF-4791-A2A0-35ABDAA92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3274CB39-866A-4918-AECA-5C0780E38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EA3D4C-054C-40BB-AE0B-458A0B6E7E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EAF3CF90-458D-48DA-9E91-A0EF7BB6D6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TextBox 7">
            <a:extLst>
              <a:ext uri="{FF2B5EF4-FFF2-40B4-BE49-F238E27FC236}">
                <a16:creationId xmlns:a16="http://schemas.microsoft.com/office/drawing/2014/main" id="{7C0FA81C-8343-4AE9-8B6E-749D28E8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7176" name="Picture 10">
            <a:extLst>
              <a:ext uri="{FF2B5EF4-FFF2-40B4-BE49-F238E27FC236}">
                <a16:creationId xmlns:a16="http://schemas.microsoft.com/office/drawing/2014/main" id="{495FFFB7-D043-434C-BF44-EB4F583A4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01449-99D8-41C6-B01F-3511D6A1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84">
            <a:extLst>
              <a:ext uri="{FF2B5EF4-FFF2-40B4-BE49-F238E27FC236}">
                <a16:creationId xmlns:a16="http://schemas.microsoft.com/office/drawing/2014/main" id="{D9FA944F-42DA-439C-942C-3806E3BAC28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195" name="Freeform 85">
            <a:extLst>
              <a:ext uri="{FF2B5EF4-FFF2-40B4-BE49-F238E27FC236}">
                <a16:creationId xmlns:a16="http://schemas.microsoft.com/office/drawing/2014/main" id="{B37BD14A-98BA-45B9-92F9-6E49131952B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EB297124-C272-4FED-91FE-F2853D1A9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C754AD1-E41A-46F8-AA11-0C34D5637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8AAC8F-4B8F-4DFC-B84F-2167143E2F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A6CF9FDD-60D5-4CCE-AC86-559342BD07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TextBox 7">
            <a:extLst>
              <a:ext uri="{FF2B5EF4-FFF2-40B4-BE49-F238E27FC236}">
                <a16:creationId xmlns:a16="http://schemas.microsoft.com/office/drawing/2014/main" id="{B9D29482-E8E3-4886-8344-2FC5D62F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8200" name="Picture 10">
            <a:extLst>
              <a:ext uri="{FF2B5EF4-FFF2-40B4-BE49-F238E27FC236}">
                <a16:creationId xmlns:a16="http://schemas.microsoft.com/office/drawing/2014/main" id="{28BB1EC7-322F-4F7B-ABEF-D742B9570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72FDC-AD14-493D-AD03-E98685FF3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2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84">
            <a:extLst>
              <a:ext uri="{FF2B5EF4-FFF2-40B4-BE49-F238E27FC236}">
                <a16:creationId xmlns:a16="http://schemas.microsoft.com/office/drawing/2014/main" id="{86BC1110-AB92-4C54-99DB-3A002E2102F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19" name="Freeform 85">
            <a:extLst>
              <a:ext uri="{FF2B5EF4-FFF2-40B4-BE49-F238E27FC236}">
                <a16:creationId xmlns:a16="http://schemas.microsoft.com/office/drawing/2014/main" id="{5EF73DE7-7E6D-4A22-8A15-E3D2CD161C2A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D0F5657-3B9B-4C83-A424-03C2EBEA8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52A7D809-BCFD-46C4-A976-B7BEA7776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492895-F6AF-4235-8220-0B7DBEE166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67FC5FBE-1F63-4EA6-A8F7-C141A44536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TextBox 7">
            <a:extLst>
              <a:ext uri="{FF2B5EF4-FFF2-40B4-BE49-F238E27FC236}">
                <a16:creationId xmlns:a16="http://schemas.microsoft.com/office/drawing/2014/main" id="{D20EECE5-783D-40CF-86EE-6DA2BB93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9224" name="Picture 10">
            <a:extLst>
              <a:ext uri="{FF2B5EF4-FFF2-40B4-BE49-F238E27FC236}">
                <a16:creationId xmlns:a16="http://schemas.microsoft.com/office/drawing/2014/main" id="{D0C4B4ED-DDC4-478F-A217-F9BF7D7FD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02335-616C-4CD8-8983-970B6D322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511" r:id="rId2"/>
    <p:sldLayoutId id="2147485512" r:id="rId3"/>
    <p:sldLayoutId id="2147485513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8246D-6768-48B2-8A39-D98149A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88" y="1189038"/>
            <a:ext cx="6972300" cy="1822450"/>
          </a:xfrm>
        </p:spPr>
        <p:txBody>
          <a:bodyPr/>
          <a:lstStyle/>
          <a:p>
            <a:pPr>
              <a:defRPr/>
            </a:pPr>
            <a:r>
              <a:rPr lang="en-US" dirty="0"/>
              <a:t>Small Area Estimation with geospatial data using simpler approaches</a:t>
            </a:r>
          </a:p>
        </p:txBody>
      </p:sp>
      <p:sp>
        <p:nvSpPr>
          <p:cNvPr id="24580" name="Text Placeholder 4">
            <a:extLst>
              <a:ext uri="{FF2B5EF4-FFF2-40B4-BE49-F238E27FC236}">
                <a16:creationId xmlns:a16="http://schemas.microsoft.com/office/drawing/2014/main" id="{5F99F11B-8227-45B9-96FF-E4C2B95F81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18138" y="4927600"/>
            <a:ext cx="3067050" cy="995363"/>
          </a:xfrm>
        </p:spPr>
        <p:txBody>
          <a:bodyPr/>
          <a:lstStyle/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David Newhouse</a:t>
            </a:r>
          </a:p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Senior Economist</a:t>
            </a:r>
          </a:p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 Economics Data Group</a:t>
            </a:r>
          </a:p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January 20, 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118F-AD6A-08BC-86A2-4CAA99D8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dirty="0">
                <a:solidFill>
                  <a:schemeClr val="tx1"/>
                </a:solidFill>
                <a:latin typeface="+mn-lt"/>
              </a:rPr>
              <a:t>Geospatial SAE can sometimes enable more disaggregated reporting with same level of precision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915DB-085C-4BB0-3DA9-76466FF6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837070"/>
            <a:ext cx="6036187" cy="45192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D4B639-9023-20F1-E4D0-16B9EF20DB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b="1" smtClean="0"/>
              <a:pPr/>
              <a:t>9</a:t>
            </a:fld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008659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F17F-8EAF-DADF-F900-3E3DC138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geospatial SAE improve on surveys?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2419-B6B5-31B0-DBC0-70F14326D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Depends on reduction in sampling error versus introduction of model error </a:t>
            </a:r>
          </a:p>
          <a:p>
            <a:pPr lvl="3"/>
            <a:r>
              <a:rPr lang="en-US" sz="1600" dirty="0"/>
              <a:t>Model error depends on predictive power of geospatial data  </a:t>
            </a:r>
          </a:p>
          <a:p>
            <a:pPr lvl="3"/>
            <a:r>
              <a:rPr lang="en-US" sz="1600" dirty="0"/>
              <a:t>Geospatial data more likely to improve on surveys when linked with survey at local level</a:t>
            </a:r>
          </a:p>
          <a:p>
            <a:pPr lvl="4"/>
            <a:r>
              <a:rPr lang="en-US" sz="1600" dirty="0"/>
              <a:t>Village or grid level </a:t>
            </a:r>
          </a:p>
          <a:p>
            <a:pPr lvl="4"/>
            <a:r>
              <a:rPr lang="en-US" sz="1600" dirty="0"/>
              <a:t>Linking can occur through village ID + shapefile or latitude/longitude + grids 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it works, geospatial SAE can be valuable  </a:t>
            </a:r>
          </a:p>
          <a:p>
            <a:pPr lvl="3"/>
            <a:r>
              <a:rPr lang="en-US" sz="1600" dirty="0"/>
              <a:t>For poverty, incorporating geospatial data increases the precision of small area estimates by a factor of 3 to 7, depending on the context and indicator </a:t>
            </a:r>
          </a:p>
          <a:p>
            <a:pPr lvl="3"/>
            <a:r>
              <a:rPr lang="en-US" sz="1600" dirty="0"/>
              <a:t>Poverty and welfare systematically correlated with population density </a:t>
            </a:r>
          </a:p>
          <a:p>
            <a:pPr lvl="3"/>
            <a:r>
              <a:rPr lang="en-US" sz="1600" dirty="0"/>
              <a:t>Potential for millions of dollars of benefits at negligible cost </a:t>
            </a:r>
          </a:p>
          <a:p>
            <a:pPr lvl="3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0A57D-1C28-95FF-7BF0-CBB4947835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16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11EF-9E5B-4C62-2C5B-C64FC4FF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methods can be used?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10792C-8D7E-D3BC-5F2F-629369991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249" y="1458912"/>
            <a:ext cx="8596713" cy="4300865"/>
          </a:xfrm>
        </p:spPr>
        <p:txBody>
          <a:bodyPr>
            <a:normAutofit lnSpcReduction="10000"/>
          </a:bodyPr>
          <a:lstStyle/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Linear mixed models (EBP) with features </a:t>
            </a:r>
          </a:p>
          <a:p>
            <a:pPr lvl="3"/>
            <a:r>
              <a:rPr lang="en-US" sz="1700" dirty="0"/>
              <a:t>Design-consistent – estimates converge to true values as sample size increases</a:t>
            </a:r>
          </a:p>
          <a:p>
            <a:pPr lvl="3"/>
            <a:r>
              <a:rPr lang="en-US" sz="1700" dirty="0"/>
              <a:t>Substantial evidence of improvement on direct estimates in many cases</a:t>
            </a:r>
          </a:p>
          <a:p>
            <a:pPr lvl="3"/>
            <a:r>
              <a:rPr lang="en-US" sz="1700" dirty="0"/>
              <a:t>Poorly suited for highly local estimates due to restrictive functional form </a:t>
            </a:r>
          </a:p>
          <a:p>
            <a:pPr marL="0" lvl="2" indent="0">
              <a:buNone/>
            </a:pPr>
            <a:endParaRPr lang="en-US" sz="2200" dirty="0"/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Tree-based machine learning (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 with features </a:t>
            </a:r>
          </a:p>
          <a:p>
            <a:pPr lvl="3"/>
            <a:r>
              <a:rPr lang="en-US" sz="1700" dirty="0"/>
              <a:t>Some evidence that performance is similar to linear mixed models for more aggregate estimates </a:t>
            </a:r>
          </a:p>
          <a:p>
            <a:pPr lvl="3"/>
            <a:r>
              <a:rPr lang="en-US" sz="1700" dirty="0"/>
              <a:t>Predictions can be reasonably accurate at highly disaggregated levels given sufficient training data (Gualavisi and Newhouse, 2024, Zheng et al (forthcoming)  </a:t>
            </a:r>
          </a:p>
          <a:p>
            <a:pPr marL="0" lvl="2" indent="0">
              <a:buNone/>
            </a:pP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Deep learning with raw imagery and features </a:t>
            </a:r>
          </a:p>
          <a:p>
            <a:pPr lvl="3"/>
            <a:r>
              <a:rPr lang="en-US" sz="1700" dirty="0"/>
              <a:t>Most accurate estimates at highly granular level </a:t>
            </a:r>
          </a:p>
          <a:p>
            <a:pPr lvl="3"/>
            <a:r>
              <a:rPr lang="en-US" sz="1700" dirty="0"/>
              <a:t>Difficult and resource-intensive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9037B-670F-036E-2DFB-A062E1B29F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93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8736-5956-7BD4-764F-895C9B87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models well-suited for hyperlocal prediction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B2E81-E1AC-51B2-B8D4-EEE8490046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5C5A733D-0F95-A01A-0EAF-FF23BF0F44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0"/>
          <a:stretch/>
        </p:blipFill>
        <p:spPr>
          <a:xfrm>
            <a:off x="633413" y="1584721"/>
            <a:ext cx="6812416" cy="4584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1ED4C5-D94A-7F36-A415-BBB1E99AD955}"/>
              </a:ext>
            </a:extLst>
          </p:cNvPr>
          <p:cNvSpPr txBox="1"/>
          <p:nvPr/>
        </p:nvSpPr>
        <p:spPr>
          <a:xfrm>
            <a:off x="15948" y="621150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US" sz="1000" b="0" dirty="0"/>
              <a:t>Source: Zheng et al, forthcoming</a:t>
            </a:r>
          </a:p>
        </p:txBody>
      </p:sp>
    </p:spTree>
    <p:extLst>
      <p:ext uri="{BB962C8B-B14F-4D97-AF65-F5344CB8AC3E}">
        <p14:creationId xmlns:p14="http://schemas.microsoft.com/office/powerpoint/2010/main" val="14088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0900-105D-A81C-FBD0-4C6D25F5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mixed models: Two approaches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FB722E-BADA-08B4-6178-231BF2CB527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9249" y="1598613"/>
                <a:ext cx="8596787" cy="4613804"/>
              </a:xfrm>
            </p:spPr>
            <p:txBody>
              <a:bodyPr>
                <a:normAutofit/>
              </a:bodyPr>
              <a:lstStyle/>
              <a:p>
                <a:pPr marL="0" lvl="2" indent="0"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1. “Unit-context model”</a:t>
                </a:r>
              </a:p>
              <a:p>
                <a:pPr marL="911225" lvl="4" indent="0">
                  <a:buNone/>
                </a:pPr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911225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𝑟𝑎𝑠h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𝑟𝑎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𝑟𝑎h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911225" lvl="4" indent="0">
                  <a:lnSpc>
                    <a:spcPct val="100000"/>
                  </a:lnSpc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4" indent="0">
                  <a:lnSpc>
                    <a:spcPct val="100000"/>
                  </a:lnSpc>
                  <a:buNone/>
                </a:pPr>
                <a:endParaRPr lang="en-US" sz="1400" dirty="0"/>
              </a:p>
              <a:p>
                <a:pPr marL="0" lvl="3" indent="0">
                  <a:buNone/>
                </a:pPr>
                <a14:m>
                  <m:oMath xmlns:m="http://schemas.openxmlformats.org/officeDocument/2006/math">
                    <m:r>
                      <a:rPr lang="en-US" sz="170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𝑟𝑎𝑠h</m:t>
                            </m:r>
                          </m:sub>
                        </m:sSub>
                      </m:e>
                    </m:d>
                    <m:r>
                      <a:rPr lang="en-US" sz="17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= transformed per capita consumption of household h within target area a and region r. </a:t>
                </a:r>
              </a:p>
              <a:p>
                <a:pPr marL="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𝑟𝑎h</m:t>
                        </m:r>
                      </m:sub>
                    </m:sSub>
                  </m:oMath>
                </a14:m>
                <a:r>
                  <a:rPr lang="en-US" sz="1700" dirty="0"/>
                  <a:t> = Household characteristics present in auxiliary (census) data, such as assets and demographic characteristics </a:t>
                </a:r>
              </a:p>
              <a:p>
                <a:pPr marL="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𝑟𝑎</m:t>
                        </m:r>
                      </m:sub>
                    </m:sSub>
                    <m:r>
                      <a:rPr lang="en-US" sz="17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= Household characteristics present in auxiliary (census) data, such as assets and demographic characteristics, aggregated to area level </a:t>
                </a:r>
              </a:p>
              <a:p>
                <a:pPr marL="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700" dirty="0"/>
                  <a:t> = regional dummy variables </a:t>
                </a:r>
              </a:p>
              <a:p>
                <a:pPr marL="0" lvl="3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700">
                                <a:latin typeface="Cambria Math" panose="02040503050406030204" pitchFamily="18" charset="0"/>
                              </a:rPr>
                              <m:t>𝑟𝑎𝑔h</m:t>
                            </m:r>
                          </m:sub>
                        </m:sSub>
                      </m:e>
                    </m:d>
                    <m:r>
                      <a:rPr lang="en-US" sz="1700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7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is a conditional random effect, conditioned on survey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𝑟𝑎𝑔h</m:t>
                        </m:r>
                      </m:sub>
                    </m:sSub>
                  </m:oMath>
                </a14:m>
                <a:endParaRPr lang="en-US" sz="1700" dirty="0"/>
              </a:p>
              <a:p>
                <a:pPr marL="0" lvl="3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700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700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700" dirty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700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17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700">
                            <a:latin typeface="Cambria Math" panose="02040503050406030204" pitchFamily="18" charset="0"/>
                          </a:rPr>
                          <m:t>𝑟𝑎h</m:t>
                        </m:r>
                      </m:sub>
                    </m:sSub>
                    <m:r>
                      <a:rPr lang="en-US" sz="1700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700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7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7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700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7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700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7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7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7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700" dirty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700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b>
                              <m:sup>
                                <m:r>
                                  <a:rPr lang="en-US" sz="17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7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700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7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dirty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700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sz="17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17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7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7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dirty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7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dirty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dirty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170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sz="1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700" dirty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700" dirty="0"/>
                  <a:t> are sample weights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9FB722E-BADA-08B4-6178-231BF2CB5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9249" y="1598613"/>
                <a:ext cx="8596787" cy="4613804"/>
              </a:xfrm>
              <a:blipFill>
                <a:blip r:embed="rId2"/>
                <a:stretch>
                  <a:fillRect l="-1984" t="-1717" b="-7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E3049-0609-DEAE-2D03-4C630E0764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27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02A3C-3889-F967-81D4-3601EA228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091B-D3BF-997D-F2D4-6CEF7F50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mixed models: Two approaches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65473C-1A52-9748-7C69-D0CCE998376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9250" y="1627188"/>
                <a:ext cx="8477250" cy="4613804"/>
              </a:xfrm>
            </p:spPr>
            <p:txBody>
              <a:bodyPr/>
              <a:lstStyle/>
              <a:p>
                <a:pPr marL="0" lvl="2" indent="0">
                  <a:buNone/>
                </a:pPr>
                <a:r>
                  <a:rPr lang="en-US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2. “Sub-area model”</a:t>
                </a:r>
              </a:p>
              <a:p>
                <a:pPr marL="911225" lvl="4" indent="0">
                  <a:buNone/>
                </a:pPr>
                <a:endParaRPr lang="en-US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911225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𝑟𝑎𝑠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𝑟𝑎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𝑟𝑎h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911225" lvl="4" indent="0">
                  <a:lnSpc>
                    <a:spcPct val="100000"/>
                  </a:lnSpc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4" indent="0">
                  <a:lnSpc>
                    <a:spcPct val="100000"/>
                  </a:lnSpc>
                  <a:buNone/>
                </a:pPr>
                <a:endParaRPr lang="en-US" sz="1400" dirty="0"/>
              </a:p>
              <a:p>
                <a:pPr marL="0" lvl="2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70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17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700" i="1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 b="0" i="0" smtClean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acc>
                          </m:e>
                          <m:sub>
                            <m:r>
                              <a:rPr lang="en-US" sz="170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𝑟𝑎𝑠</m:t>
                            </m:r>
                          </m:sub>
                        </m:sSub>
                      </m:e>
                    </m:d>
                    <m:r>
                      <a:rPr lang="en-US" sz="170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solidFill>
                      <a:srgbClr val="595959"/>
                    </a:solidFill>
                  </a:rPr>
                  <a:t>= transformed mean of outcome in subarea s target area a and region r. </a:t>
                </a:r>
              </a:p>
              <a:p>
                <a:pPr marL="0" lvl="2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7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𝑟𝑎h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rgbClr val="595959"/>
                    </a:solidFill>
                  </a:rPr>
                  <a:t> = Household characteristics present in auxiliary (census) data, such as assets and demographic characteristics </a:t>
                </a:r>
              </a:p>
              <a:p>
                <a:pPr marL="0" lvl="2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700" i="1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70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7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𝑟𝑎</m:t>
                        </m:r>
                      </m:sub>
                    </m:sSub>
                    <m:r>
                      <a:rPr lang="en-US" sz="170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solidFill>
                      <a:srgbClr val="595959"/>
                    </a:solidFill>
                  </a:rPr>
                  <a:t>= Household characteristics present in auxiliary (census) data, such as assets and demographic characteristics, aggregated to area level </a:t>
                </a:r>
              </a:p>
              <a:p>
                <a:pPr marL="0" lvl="2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7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rgbClr val="595959"/>
                    </a:solidFill>
                  </a:rPr>
                  <a:t> = regional dummy variables </a:t>
                </a:r>
              </a:p>
              <a:p>
                <a:pPr marL="0" lvl="2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7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rgbClr val="59595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7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70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7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700" i="1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70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𝑟𝑎𝑔h</m:t>
                            </m:r>
                          </m:sub>
                        </m:sSub>
                      </m:e>
                    </m:d>
                    <m:r>
                      <a:rPr lang="en-US" sz="170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7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70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>
                    <a:solidFill>
                      <a:srgbClr val="595959"/>
                    </a:solidFill>
                  </a:rPr>
                  <a:t>is a conditional random effect, conditioned on survey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𝑟𝑎𝑔h</m:t>
                        </m:r>
                      </m:sub>
                    </m:sSub>
                  </m:oMath>
                </a14:m>
                <a:endParaRPr lang="en-US" sz="1700" dirty="0">
                  <a:solidFill>
                    <a:srgbClr val="595959"/>
                  </a:solidFill>
                </a:endParaRPr>
              </a:p>
              <a:p>
                <a:pPr marL="0" lvl="2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70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70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70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sz="17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17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700" i="1" dirty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dirty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700" dirty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170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solidFill>
                      <a:srgbClr val="595959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70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𝑟𝑎h</m:t>
                        </m:r>
                      </m:sub>
                    </m:sSub>
                    <m:r>
                      <a:rPr lang="en-US" sz="170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170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 dirty="0">
                    <a:solidFill>
                      <a:srgbClr val="595959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7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  <m:sup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700" dirty="0">
                    <a:solidFill>
                      <a:srgbClr val="595959"/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700" dirty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700" i="1" dirty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dirty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700" dirty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700" dirty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700" i="1" dirty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700" dirty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1700" dirty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1700" dirty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700" i="1" dirty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700" i="1" dirty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700" dirty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700" dirty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b>
                              <m:sup>
                                <m:r>
                                  <a:rPr lang="en-US" sz="1700" dirty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700" i="1" dirty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700" dirty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700" i="1" dirty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dirty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700" dirty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sz="1700" dirty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sz="1700" i="1" dirty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700" i="1" dirty="0">
                                        <a:solidFill>
                                          <a:srgbClr val="59595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700" i="1" dirty="0">
                                            <a:solidFill>
                                              <a:srgbClr val="59595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dirty="0">
                                            <a:solidFill>
                                              <a:srgbClr val="595959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1700" i="1" dirty="0">
                                                <a:solidFill>
                                                  <a:srgbClr val="59595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dirty="0">
                                                <a:solidFill>
                                                  <a:srgbClr val="59595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dirty="0">
                                                <a:solidFill>
                                                  <a:srgbClr val="595959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1700" dirty="0">
                                    <a:solidFill>
                                      <a:srgbClr val="59595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sz="1700" dirty="0">
                    <a:solidFill>
                      <a:srgbClr val="595959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700" dirty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700" dirty="0">
                    <a:solidFill>
                      <a:srgbClr val="595959"/>
                    </a:solidFill>
                  </a:rPr>
                  <a:t> are sample weights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65473C-1A52-9748-7C69-D0CCE9983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9250" y="1627188"/>
                <a:ext cx="8477250" cy="4613804"/>
              </a:xfrm>
              <a:blipFill>
                <a:blip r:embed="rId2"/>
                <a:stretch>
                  <a:fillRect l="-2013" t="-1717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EA1D5-2BA9-0337-7D13-2F519595FD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91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FF8E6-53EC-C503-A070-6AEE771E9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AAC9-7B88-2F8B-14E0-B899E13C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these approaches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3F94-3269-8E9A-E943-AD0363A329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/>
          <a:p>
            <a:pPr marL="342900" lvl="2" indent="-342900">
              <a:lnSpc>
                <a:spcPct val="100000"/>
              </a:lnSpc>
              <a:spcBef>
                <a:spcPts val="2400"/>
              </a:spcBef>
              <a:buClr>
                <a:srgbClr val="404040"/>
              </a:buClr>
              <a:tabLst>
                <a:tab pos="8402638" algn="r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Unit-context models  </a:t>
            </a:r>
          </a:p>
          <a:p>
            <a:pPr lvl="3"/>
            <a:r>
              <a:rPr lang="en-US" sz="1600" dirty="0"/>
              <a:t>Important to properly adjust for weights when estimating variance components  </a:t>
            </a:r>
          </a:p>
          <a:p>
            <a:pPr lvl="3"/>
            <a:r>
              <a:rPr lang="en-US" sz="1600" dirty="0"/>
              <a:t>Impose constant variance for all areas, though this can be relaxed (Lahiri and Salvati, 2022) </a:t>
            </a:r>
          </a:p>
          <a:p>
            <a:pPr marL="0" lvl="2" indent="0">
              <a:buNone/>
            </a:pPr>
            <a:endParaRPr lang="en-US" dirty="0">
              <a:solidFill>
                <a:srgbClr val="000000"/>
              </a:solidFill>
              <a:latin typeface="Cambria Math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Sub-area models  </a:t>
            </a:r>
          </a:p>
          <a:p>
            <a:pPr lvl="3">
              <a:lnSpc>
                <a:spcPct val="120000"/>
              </a:lnSpc>
            </a:pPr>
            <a:r>
              <a:rPr lang="en-US" sz="1600" dirty="0"/>
              <a:t>Discard information on continuous welfare by making it discrete </a:t>
            </a:r>
          </a:p>
          <a:p>
            <a:pPr lvl="3">
              <a:lnSpc>
                <a:spcPct val="120000"/>
              </a:lnSpc>
            </a:pPr>
            <a:r>
              <a:rPr lang="en-US" sz="1600" dirty="0"/>
              <a:t>Are less flexible than unit-context models because don’t model underlying variable </a:t>
            </a:r>
            <a:endParaRPr lang="en-US" dirty="0">
              <a:solidFill>
                <a:srgbClr val="000000"/>
              </a:solidFill>
              <a:latin typeface="Cambria Math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2" indent="0">
              <a:buNone/>
            </a:pPr>
            <a:endParaRPr lang="en-US" sz="1600" dirty="0">
              <a:solidFill>
                <a:srgbClr val="595959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7DC26-84F2-8376-574D-821ECAF66C5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13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6DC7E-95C0-1663-487C-9CD830C01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5737-0B5F-AA1A-C690-E8B03E3A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these approaches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3980-2995-AE76-0533-A1546D725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/>
          <a:p>
            <a:pPr marL="342900" lvl="2" indent="-342900">
              <a:lnSpc>
                <a:spcPct val="100000"/>
              </a:lnSpc>
              <a:spcBef>
                <a:spcPts val="2400"/>
              </a:spcBef>
              <a:buClr>
                <a:srgbClr val="404040"/>
              </a:buClr>
              <a:tabLst>
                <a:tab pos="8402638" algn="r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evaluations, both the unit-context nor sub-area model work well </a:t>
            </a:r>
          </a:p>
          <a:p>
            <a:pPr marL="889000" lvl="3" indent="-342900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tabLst>
                <a:tab pos="8402638" algn="r"/>
              </a:tabLst>
            </a:pPr>
            <a:r>
              <a:rPr lang="en-US" sz="1600" dirty="0"/>
              <a:t>Neither dominates the other 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Both sub-area and unit-context models tend to outperform area-level models in cases where they have been tested</a:t>
            </a:r>
          </a:p>
          <a:p>
            <a:pPr lvl="3">
              <a:lnSpc>
                <a:spcPct val="120000"/>
              </a:lnSpc>
            </a:pPr>
            <a:r>
              <a:rPr lang="en-US" sz="1600" dirty="0"/>
              <a:t>Aggregating geospatial data to subdistricts or districts discards important information </a:t>
            </a:r>
          </a:p>
          <a:p>
            <a:pPr lvl="3">
              <a:lnSpc>
                <a:spcPct val="120000"/>
              </a:lnSpc>
            </a:pPr>
            <a:r>
              <a:rPr lang="en-US" sz="1600" dirty="0"/>
              <a:t>Differences in accuracy can be large when the sample size is small or the sample is subject to selection bias </a:t>
            </a:r>
          </a:p>
          <a:p>
            <a:pPr marL="0" lvl="2" indent="0">
              <a:buNone/>
            </a:pPr>
            <a:endParaRPr lang="en-US" sz="1600" dirty="0">
              <a:solidFill>
                <a:srgbClr val="000000"/>
              </a:solidFill>
              <a:latin typeface="Cambria Math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2" indent="0">
              <a:buNone/>
            </a:pPr>
            <a:endParaRPr lang="en-US" sz="1600" dirty="0">
              <a:solidFill>
                <a:srgbClr val="595959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A1CE4-0BB3-2C83-72D6-EA18648CF1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189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76F5-8849-E8A3-7B9C-7A417451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if geospatial SAE works?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E33361-AC55-5F9D-6E7E-4BD9005D0B4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>
                <a:normAutofit/>
              </a:bodyPr>
              <a:lstStyle/>
              <a:p>
                <a:pPr marL="342900" lvl="2" indent="-342900">
                  <a:lnSpc>
                    <a:spcPct val="100000"/>
                  </a:lnSpc>
                  <a:spcBef>
                    <a:spcPts val="2400"/>
                  </a:spcBef>
                  <a:buClr>
                    <a:srgbClr val="404040"/>
                  </a:buClr>
                  <a:tabLst>
                    <a:tab pos="8402638" algn="r"/>
                  </a:tabLs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 useful measure of predictive power for SAE is marginal area R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𝑀𝐴𝑅</m:t>
                      </m:r>
                      <m:r>
                        <a:rPr lang="en-US" sz="1800" b="0" i="1" baseline="30000" smtClean="0">
                          <a:effectLst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𝑐𝑜𝑟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𝑟𝑎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𝑟𝑎</m:t>
                                  </m:r>
                                </m:sub>
                              </m:sSub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baseline="30000" dirty="0"/>
              </a:p>
              <a:p>
                <a:endParaRPr lang="en-US" baseline="30000" dirty="0"/>
              </a:p>
              <a:p>
                <a:pPr marL="342900" lvl="2" indent="-342900">
                  <a:lnSpc>
                    <a:spcPct val="100000"/>
                  </a:lnSpc>
                  <a:spcBef>
                    <a:spcPts val="0"/>
                  </a:spcBef>
                  <a:buClr>
                    <a:srgbClr val="404040"/>
                  </a:buClr>
                  <a:tabLst>
                    <a:tab pos="8402638" algn="r"/>
                  </a:tabLs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Area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baseline="30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better reflects the accuracy of target area level estimates derived from the model than the standard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baseline="300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measure</a:t>
                </a:r>
              </a:p>
              <a:p>
                <a:pPr marL="889000" lvl="3" indent="-342900">
                  <a:lnSpc>
                    <a:spcPct val="100000"/>
                  </a:lnSpc>
                  <a:spcBef>
                    <a:spcPts val="0"/>
                  </a:spcBef>
                  <a:buClr>
                    <a:srgbClr val="404040"/>
                  </a:buClr>
                  <a:tabLst>
                    <a:tab pos="8402638" algn="r"/>
                  </a:tabLs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Because the goal is ultimately to explain variation across areas</a:t>
                </a:r>
              </a:p>
              <a:p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9E33361-AC55-5F9D-6E7E-4BD9005D0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510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2396F-3974-4817-A0E3-09AA7090BF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89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5F169-57CF-49D5-4C4C-2BD65A023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86CC-322B-53FA-3E14-9634A6D1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know if geospatial SAE works?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7795-716B-E4D1-3D4F-278DBB58A8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633449"/>
            <a:ext cx="4105948" cy="5075326"/>
          </a:xfrm>
        </p:spPr>
        <p:txBody>
          <a:bodyPr>
            <a:normAutofit fontScale="85000" lnSpcReduction="20000"/>
          </a:bodyPr>
          <a:lstStyle/>
          <a:p>
            <a:pPr marL="342900" lvl="2" indent="-342900">
              <a:lnSpc>
                <a:spcPct val="100000"/>
              </a:lnSpc>
              <a:spcBef>
                <a:spcPts val="2400"/>
              </a:spcBef>
              <a:buClr>
                <a:srgbClr val="404040"/>
              </a:buClr>
              <a:tabLst>
                <a:tab pos="8402638" algn="r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Evidence from subarea models in 1900 samples covering 19 different human capital outcomes in four low and middle income countries  (Kim et al, forthcoming)</a:t>
            </a:r>
          </a:p>
          <a:p>
            <a:pPr marL="342900" lvl="2" indent="-342900">
              <a:lnSpc>
                <a:spcPct val="100000"/>
              </a:lnSpc>
              <a:spcBef>
                <a:spcPts val="2400"/>
              </a:spcBef>
              <a:buClr>
                <a:srgbClr val="404040"/>
              </a:buClr>
              <a:tabLst>
                <a:tab pos="8402638" algn="r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Outcomes include water and sanitation access, employment and LFP, and educational attainment </a:t>
            </a:r>
          </a:p>
          <a:p>
            <a:pPr marL="342900" lvl="2" indent="-342900">
              <a:lnSpc>
                <a:spcPct val="100000"/>
              </a:lnSpc>
              <a:spcBef>
                <a:spcPts val="2400"/>
              </a:spcBef>
              <a:buClr>
                <a:srgbClr val="404040"/>
              </a:buClr>
              <a:tabLst>
                <a:tab pos="8402638" algn="r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After removing ~400 cases with &lt;0.05 MAR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in only 4 samples were SAE estimates worse than direct estimates </a:t>
            </a:r>
          </a:p>
          <a:p>
            <a:pPr marL="342900" lvl="2" indent="-342900">
              <a:lnSpc>
                <a:spcPct val="100000"/>
              </a:lnSpc>
              <a:spcBef>
                <a:spcPts val="2400"/>
              </a:spcBef>
              <a:buClr>
                <a:srgbClr val="404040"/>
              </a:buClr>
              <a:tabLst>
                <a:tab pos="8402638" algn="r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0.05 is not a scientific rule of thumb, but very low MAR</a:t>
            </a:r>
            <a:r>
              <a:rPr lang="en-US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a useful indicator of likely model failure.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3D4104-B6F3-44F4-2DAE-F46DEC3E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02" y="2571282"/>
            <a:ext cx="4105948" cy="27627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F6CA95-816D-C675-7C4F-67C2ABE28180}"/>
              </a:ext>
            </a:extLst>
          </p:cNvPr>
          <p:cNvSpPr txBox="1"/>
          <p:nvPr/>
        </p:nvSpPr>
        <p:spPr>
          <a:xfrm>
            <a:off x="4789714" y="1524000"/>
            <a:ext cx="4005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Improvement in Pearson correlation of geospatial SAE estimates relative to direct estimates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68C3CC-CA0F-74FC-C55D-938F50C7FC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82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FFCE1-C809-FA61-D638-151F880AA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2FBBC7AF-2729-43E4-30E7-713182D0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r>
              <a:rPr lang="en-US" altLang="en-US" dirty="0">
                <a:cs typeface="Andes ExtraLight" panose="02000000000000000000" pitchFamily="50" charset="0"/>
              </a:rPr>
              <a:t>Background		</a:t>
            </a:r>
          </a:p>
        </p:txBody>
      </p:sp>
      <p:sp>
        <p:nvSpPr>
          <p:cNvPr id="25603" name="Text Placeholder 13">
            <a:extLst>
              <a:ext uri="{FF2B5EF4-FFF2-40B4-BE49-F238E27FC236}">
                <a16:creationId xmlns:a16="http://schemas.microsoft.com/office/drawing/2014/main" id="{5EF38D49-D64C-F314-86BA-11E31BF2C7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Household surveys are a critical source of data for socioeconomic measurement </a:t>
            </a:r>
          </a:p>
          <a:p>
            <a:pPr marL="774700" lvl="3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But typically cover a limited set of enumeration areas </a:t>
            </a:r>
          </a:p>
          <a:p>
            <a:pPr marL="774700" lvl="3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Estimates are often too unreliable to publish for small areas  </a:t>
            </a:r>
            <a:endParaRPr lang="en-US" alt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2400"/>
              </a:spcBef>
              <a:buClr>
                <a:srgbClr val="404040"/>
              </a:buClr>
              <a:tabLst>
                <a:tab pos="8402638" algn="r"/>
              </a:tabLst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understand our world better, at lower cost, by augmenting sample surveys with publicly available geospatial data </a:t>
            </a:r>
          </a:p>
          <a:p>
            <a:pPr marL="488950" lvl="3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2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4075" lvl="4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Slide Number Placeholder 8">
            <a:extLst>
              <a:ext uri="{FF2B5EF4-FFF2-40B4-BE49-F238E27FC236}">
                <a16:creationId xmlns:a16="http://schemas.microsoft.com/office/drawing/2014/main" id="{5ADAFECC-F82C-FEC9-4500-C747A2F679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211C6EE4-8141-421D-8F96-D27005F1DE63}" type="slidenum">
              <a:rPr lang="en-US" altLang="en-US" dirty="0"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4694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51F3-F6CF-CE8E-65F4-2AE9F412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Geolink</a:t>
            </a:r>
            <a:r>
              <a:rPr lang="en-US" dirty="0"/>
              <a:t> R package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9859-7FD5-2F02-F0B8-E3374DB01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>
              <a:lnSpc>
                <a:spcPct val="100000"/>
              </a:lnSpc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“one-stop shop” to link publicly available geospatial features to survey data </a:t>
            </a:r>
          </a:p>
          <a:p>
            <a:pPr lvl="3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Downloads geospatial data, processes it, and merges it </a:t>
            </a:r>
          </a:p>
          <a:p>
            <a:pPr lvl="3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Links either though latitude/longitude coordinates or through administrative identifiers with shapefiles </a:t>
            </a:r>
          </a:p>
          <a:p>
            <a:pPr marL="546100" lvl="3" indent="0"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Night-time lights, land classification, modeled population estimates, Open </a:t>
            </a:r>
            <a:r>
              <a:rPr lang="en-US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Streetmap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points of interest, rainfall, temperature 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Development version currently available on github, aiming for release in Spring 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9B20E-0CEC-62F1-FD0C-98227B327D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34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D721-2626-C9A9-A4CB-E9790EB7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Povmap R package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5922D-7081-6922-1670-315433E85D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/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Extends EMDI (Estimating Mapping and Disaggregated Indicators)  </a:t>
            </a:r>
          </a:p>
          <a:p>
            <a:pPr lvl="3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Version 1.0 released September 2023 </a:t>
            </a:r>
          </a:p>
          <a:p>
            <a:pPr lvl="3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Version 2.0 in production, aiming for Spring 2025 </a:t>
            </a:r>
          </a:p>
          <a:p>
            <a:pPr marL="546100" lvl="3" indent="0"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Advantages of Povmap/EMDI  </a:t>
            </a:r>
          </a:p>
          <a:p>
            <a:pPr lvl="3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Very well-documented and user-friendly</a:t>
            </a:r>
          </a:p>
          <a:p>
            <a:pPr lvl="3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Implements sample and population weights in multiple ways </a:t>
            </a:r>
          </a:p>
          <a:p>
            <a:pPr lvl="3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Estimates both unit-level and area-level models with many recent innovations </a:t>
            </a:r>
          </a:p>
          <a:p>
            <a:pPr lvl="4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Wide variety of transformations including adaptive transformations for improved accuracy  </a:t>
            </a:r>
          </a:p>
          <a:p>
            <a:pPr lvl="3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Automates and facilitates basic diagnostics</a:t>
            </a:r>
          </a:p>
          <a:p>
            <a:pPr lvl="3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Parallelization of MSE estimation for increased speed </a:t>
            </a:r>
          </a:p>
          <a:p>
            <a:pPr lvl="3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Fully open-source </a:t>
            </a:r>
          </a:p>
          <a:p>
            <a:pPr lvl="3"/>
            <a:r>
              <a:rPr lang="en-US" altLang="en-US" sz="16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2.0 will implement new methodologies </a:t>
            </a:r>
            <a:endParaRPr lang="en-US" altLang="en-US" sz="22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748A9-AFF1-CF38-0D90-50606F77BE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70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430B7-6DE5-EF70-B3F8-2198F89F5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4552-E83D-DBA0-D330-8CD52D81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360CF-689C-2DCC-2577-AE9E90AD9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2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Great potential for integrating survey data with geospatial data for empirical measurement in a variety of fields</a:t>
            </a:r>
          </a:p>
          <a:p>
            <a:pPr lvl="3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create value worth millions of dollars</a:t>
            </a:r>
          </a:p>
          <a:p>
            <a:pPr lvl="3"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main constraints are lack of tools, knowledge, and awareness  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Both relatively simple and sophisticated methods can work well    </a:t>
            </a:r>
          </a:p>
          <a:p>
            <a:pPr lvl="3"/>
            <a:r>
              <a:rPr lang="en-US" sz="1600" dirty="0"/>
              <a:t>Simple methods more appropriate for more aggregate estimates</a:t>
            </a:r>
          </a:p>
          <a:p>
            <a:pPr lvl="4"/>
            <a:r>
              <a:rPr lang="en-US" sz="1600" dirty="0"/>
              <a:t>In best case scenario, can generate estimates at one administrative level below with similar precision  </a:t>
            </a:r>
          </a:p>
          <a:p>
            <a:pPr lvl="3"/>
            <a:r>
              <a:rPr lang="en-US" sz="1600" dirty="0"/>
              <a:t>Sophisticated methods better for highly disaggregated “micro-estimates” </a:t>
            </a:r>
          </a:p>
          <a:p>
            <a:pPr lvl="4"/>
            <a:r>
              <a:rPr lang="en-US" sz="1600" dirty="0"/>
              <a:t>Requires more training data</a:t>
            </a:r>
          </a:p>
          <a:p>
            <a:pPr lvl="4"/>
            <a:r>
              <a:rPr lang="en-US" sz="1600" dirty="0"/>
              <a:t>Future work can try to boost performance on small samples </a:t>
            </a:r>
          </a:p>
          <a:p>
            <a:pPr marL="911225" lvl="4" indent="0">
              <a:buNone/>
            </a:pPr>
            <a:endParaRPr lang="en-US" sz="1600" dirty="0"/>
          </a:p>
          <a:p>
            <a:pPr lvl="2"/>
            <a:r>
              <a:rPr lang="en-US" dirty="0"/>
              <a:t> </a:t>
            </a:r>
            <a:r>
              <a:rPr lang="en-US" sz="2000" dirty="0"/>
              <a:t>Resources to help </a:t>
            </a:r>
          </a:p>
          <a:p>
            <a:pPr lvl="3"/>
            <a:r>
              <a:rPr lang="en-US" sz="1600" dirty="0" err="1"/>
              <a:t>Geolink</a:t>
            </a:r>
            <a:r>
              <a:rPr lang="en-US" sz="1600" dirty="0"/>
              <a:t> and Povmap R packages </a:t>
            </a:r>
          </a:p>
          <a:p>
            <a:pPr lvl="3"/>
            <a:r>
              <a:rPr lang="en-US" sz="1600" dirty="0"/>
              <a:t>Primer and how-to guide on geospatial small area estimation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87844-56DD-4A44-2F21-33CCFC14B5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836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0ABA9-02B6-8D45-79F0-F1A3E4603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7D00-CB15-71FB-F4B9-69986D88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5D7EE-A65B-DA3E-DF18-FBEBD28AC0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lvl="2" indent="0">
              <a:lnSpc>
                <a:spcPct val="10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Calibri" panose="020F0502020204030204" pitchFamily="34" charset="0"/>
              </a:rPr>
              <a:t>Edochie, I., Newhouse, D., Tzavidis, N., Schmid, T., Foster, E., Hernandez, A. L., ... &amp; Savadogo, A. (2024). Small Area Estimation of Poverty in Four West African Countries by Integrating Survey and Geospatial Data. </a:t>
            </a:r>
            <a:r>
              <a:rPr lang="en-US" sz="1500" i="1" dirty="0">
                <a:latin typeface="Times New Roman" panose="02020603050405020304" pitchFamily="18" charset="0"/>
                <a:cs typeface="Calibri" panose="020F0502020204030204" pitchFamily="34" charset="0"/>
              </a:rPr>
              <a:t>Journal of Official Statistics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sz="15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2" indent="0">
              <a:lnSpc>
                <a:spcPct val="10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Calibri" panose="020F0502020204030204" pitchFamily="34" charset="0"/>
              </a:rPr>
              <a:t>Edochie, I., Newhouse, D., Schmid, T. and </a:t>
            </a:r>
            <a:r>
              <a:rPr lang="en-US" sz="15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Wurz</a:t>
            </a:r>
            <a:r>
              <a:rPr lang="en-US" sz="1500" dirty="0">
                <a:latin typeface="Times New Roman" panose="02020603050405020304" pitchFamily="18" charset="0"/>
                <a:cs typeface="Calibri" panose="020F0502020204030204" pitchFamily="34" charset="0"/>
              </a:rPr>
              <a:t>, N., 2023. Povmap: Extension to the emdi package for small area estimation. available at Comprehensive R Archive Network.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sz="15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2" indent="0">
              <a:lnSpc>
                <a:spcPct val="10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Calibri" panose="020F0502020204030204" pitchFamily="34" charset="0"/>
              </a:rPr>
              <a:t>Gualavisi, M., &amp; Newhouse, D. (2024). Integrating Survey and Geospatial Data for Geographical Targeting of the Poor and Vulnerable: Evidence from Malawi. </a:t>
            </a:r>
            <a:r>
              <a:rPr lang="en-US" sz="1500" i="1" dirty="0">
                <a:latin typeface="Times New Roman" panose="02020603050405020304" pitchFamily="18" charset="0"/>
                <a:cs typeface="Calibri" panose="020F0502020204030204" pitchFamily="34" charset="0"/>
              </a:rPr>
              <a:t>The World Bank Economic Review</a:t>
            </a:r>
            <a:endParaRPr lang="en-US" sz="15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2" indent="0">
              <a:lnSpc>
                <a:spcPct val="100000"/>
              </a:lnSpc>
              <a:buNone/>
            </a:pP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2" indent="0">
              <a:lnSpc>
                <a:spcPct val="10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Calibri" panose="020F0502020204030204" pitchFamily="34" charset="0"/>
              </a:rPr>
              <a:t>Kim, L, P. Lanjouw, J. Merfeld, and D. Newhouse (forthcoming) “Improving Estimates of Human Capital in Developing Countries: Integrating Geospatial Data into Small Area Estimation”, mimeo 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2" indent="0">
              <a:lnSpc>
                <a:spcPct val="10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Calibri" panose="020F0502020204030204" pitchFamily="34" charset="0"/>
              </a:rPr>
              <a:t>Masaki, T., Newhouse, D., Silwal, A. R., Bedada, A., &amp; Engstrom, R. (2022). Small area estimation of non-monetary poverty with geospatial data. </a:t>
            </a:r>
            <a:r>
              <a:rPr lang="en-US" sz="1500" i="1" dirty="0">
                <a:latin typeface="Times New Roman" panose="02020603050405020304" pitchFamily="18" charset="0"/>
                <a:cs typeface="Calibri" panose="020F0502020204030204" pitchFamily="34" charset="0"/>
              </a:rPr>
              <a:t>Statistical Journal of the IAOS</a:t>
            </a:r>
            <a:r>
              <a:rPr lang="en-US" sz="1500" dirty="0">
                <a:latin typeface="Times New Roman" panose="02020603050405020304" pitchFamily="18" charset="0"/>
                <a:cs typeface="Calibri" panose="020F0502020204030204" pitchFamily="34" charset="0"/>
              </a:rPr>
              <a:t>, 38(3), 1035-1051.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2" indent="0">
              <a:lnSpc>
                <a:spcPct val="10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Calibri" panose="020F0502020204030204" pitchFamily="34" charset="0"/>
              </a:rPr>
              <a:t>Merfeld, J., H. Chen, D. Newhouse, and P. Lahiri, “Small area estimation with geospatial data: </a:t>
            </a:r>
            <a:r>
              <a:rPr lang="en-US" sz="1500">
                <a:latin typeface="Times New Roman" panose="02020603050405020304" pitchFamily="18" charset="0"/>
                <a:cs typeface="Calibri" panose="020F0502020204030204" pitchFamily="34" charset="0"/>
              </a:rPr>
              <a:t>A Primer”  </a:t>
            </a:r>
            <a:endParaRPr lang="en-US" sz="15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2" indent="0">
              <a:lnSpc>
                <a:spcPct val="100000"/>
              </a:lnSpc>
              <a:buNone/>
            </a:pPr>
            <a:endParaRPr lang="en-US" sz="15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2" indent="0">
              <a:lnSpc>
                <a:spcPct val="10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Calibri" panose="020F0502020204030204" pitchFamily="34" charset="0"/>
              </a:rPr>
              <a:t>Newhouse, D.L., Merfeld, J.D., Ramakrishnan, A., Swartz, T. and Lahiri, P., 2022. Small area estimation of monetary poverty in Mexico using satellite imagery and machine learning. Available at SSRN 4235976.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2" indent="0">
              <a:lnSpc>
                <a:spcPct val="10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Calibri" panose="020F0502020204030204" pitchFamily="34" charset="0"/>
              </a:rPr>
              <a:t>Tzavidis, N., Pannier, S., Rojas, N., Schmid, T., &amp; </a:t>
            </a:r>
            <a:r>
              <a:rPr lang="en-US" sz="1500" dirty="0" err="1">
                <a:latin typeface="Times New Roman" panose="02020603050405020304" pitchFamily="18" charset="0"/>
                <a:cs typeface="Calibri" panose="020F0502020204030204" pitchFamily="34" charset="0"/>
              </a:rPr>
              <a:t>Templ</a:t>
            </a:r>
            <a:r>
              <a:rPr lang="en-US" sz="1500" dirty="0">
                <a:latin typeface="Times New Roman" panose="02020603050405020304" pitchFamily="18" charset="0"/>
                <a:cs typeface="Calibri" panose="020F0502020204030204" pitchFamily="34" charset="0"/>
              </a:rPr>
              <a:t>, M. (2017). emdi: An R package for estimating and mapping disaggregated indicators.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2" indent="0">
              <a:lnSpc>
                <a:spcPct val="10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Calibri" panose="020F0502020204030204" pitchFamily="34" charset="0"/>
              </a:rPr>
              <a:t>World Bank. World development report 2021: Data for better lives. The World Bank. 2021.</a:t>
            </a:r>
          </a:p>
          <a:p>
            <a:pPr marL="0" lvl="2" indent="0">
              <a:lnSpc>
                <a:spcPct val="100000"/>
              </a:lnSpc>
              <a:buNone/>
            </a:pP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2" indent="0">
              <a:lnSpc>
                <a:spcPct val="100000"/>
              </a:lnSpc>
              <a:buNone/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Zheng, Z., T, Wu, R. Lee, D. Newhouse, T. Kilic, M. Burke, S. Ermon and D. Lobell (2025), High-Resolution Spatiotemporal Measurement of Economic Well-Being in Low-Income Countries with Satellite Imagery</a:t>
            </a:r>
            <a:r>
              <a:rPr lang="en-US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, World Bank Policy Research Working Paper 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2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7E1FA-691D-78BE-F932-9D32ED36BCA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26FF16F-2F84-43B6-BD95-B0496E776BB1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03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86BCD-134E-F33B-5F2E-B38A47915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CA9B100E-FDAF-F422-1A28-D69CFB282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r>
              <a:rPr lang="en-US" altLang="en-US" dirty="0">
                <a:cs typeface="Andes ExtraLight" panose="02000000000000000000" pitchFamily="50" charset="0"/>
              </a:rPr>
              <a:t>Background		</a:t>
            </a:r>
          </a:p>
        </p:txBody>
      </p:sp>
      <p:sp>
        <p:nvSpPr>
          <p:cNvPr id="25603" name="Text Placeholder 13">
            <a:extLst>
              <a:ext uri="{FF2B5EF4-FFF2-40B4-BE49-F238E27FC236}">
                <a16:creationId xmlns:a16="http://schemas.microsoft.com/office/drawing/2014/main" id="{E687346A-62DD-E292-EAEA-07BE28992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275"/>
          </a:xfrm>
        </p:spPr>
        <p:txBody>
          <a:bodyPr/>
          <a:lstStyle/>
          <a:p>
            <a:pPr lvl="2">
              <a:lnSpc>
                <a:spcPct val="100000"/>
              </a:lnSpc>
              <a:spcBef>
                <a:spcPts val="2400"/>
              </a:spcBef>
              <a:buClr>
                <a:srgbClr val="404040"/>
              </a:buClr>
              <a:tabLst>
                <a:tab pos="8402638" algn="r"/>
              </a:tabLst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Geospatial data is: </a:t>
            </a:r>
          </a:p>
          <a:p>
            <a:pPr marL="774700" lvl="3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Always on </a:t>
            </a:r>
          </a:p>
          <a:p>
            <a:pPr marL="774700" lvl="3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Geographically comprehensive (no selection bias)</a:t>
            </a:r>
          </a:p>
          <a:p>
            <a:pPr marL="774700" lvl="3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Very good at measuring population density, which is correlated with many (but not all) socioeconomic outcomes of interest </a:t>
            </a:r>
          </a:p>
          <a:p>
            <a:pPr marL="774700" lvl="3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Often freely available (both raw imagery and useful indicators) </a:t>
            </a:r>
          </a:p>
          <a:p>
            <a:pPr marL="774700" lvl="3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4075" lvl="4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Slide Number Placeholder 8">
            <a:extLst>
              <a:ext uri="{FF2B5EF4-FFF2-40B4-BE49-F238E27FC236}">
                <a16:creationId xmlns:a16="http://schemas.microsoft.com/office/drawing/2014/main" id="{9BD5DC6E-F8A3-1673-6BB4-51A4896A12C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211C6EE4-8141-421D-8F96-D27005F1DE63}" type="slidenum">
              <a:rPr lang="en-US" altLang="en-US" dirty="0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994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32078E6A-3290-4578-B819-675EF3B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r>
              <a:rPr lang="en-US" altLang="en-US" dirty="0">
                <a:cs typeface="Andes ExtraLight" panose="02000000000000000000" pitchFamily="50" charset="0"/>
              </a:rPr>
              <a:t>Examples of freely available geospatial indicators</a:t>
            </a:r>
          </a:p>
        </p:txBody>
      </p:sp>
      <p:sp>
        <p:nvSpPr>
          <p:cNvPr id="25604" name="Slide Number Placeholder 8">
            <a:extLst>
              <a:ext uri="{FF2B5EF4-FFF2-40B4-BE49-F238E27FC236}">
                <a16:creationId xmlns:a16="http://schemas.microsoft.com/office/drawing/2014/main" id="{032720C9-047F-42E6-AA9C-FA8404AEE1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211C6EE4-8141-421D-8F96-D27005F1DE63}" type="slidenum">
              <a:rPr lang="en-US" altLang="en-US" sz="1200" b="0" dirty="0">
                <a:latin typeface="+mj-lt"/>
              </a:rPr>
              <a:t>3</a:t>
            </a:fld>
            <a:endParaRPr lang="en-US" altLang="en-US" sz="1200" b="0" dirty="0"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759182-E67E-F3D5-0001-F471174E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223191"/>
              </p:ext>
            </p:extLst>
          </p:nvPr>
        </p:nvGraphicFramePr>
        <p:xfrm>
          <a:off x="633413" y="1380376"/>
          <a:ext cx="8312624" cy="529432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115810">
                  <a:extLst>
                    <a:ext uri="{9D8B030D-6E8A-4147-A177-3AD203B41FA5}">
                      <a16:colId xmlns:a16="http://schemas.microsoft.com/office/drawing/2014/main" val="2328507335"/>
                    </a:ext>
                  </a:extLst>
                </a:gridCol>
                <a:gridCol w="3889396">
                  <a:extLst>
                    <a:ext uri="{9D8B030D-6E8A-4147-A177-3AD203B41FA5}">
                      <a16:colId xmlns:a16="http://schemas.microsoft.com/office/drawing/2014/main" val="4129286803"/>
                    </a:ext>
                  </a:extLst>
                </a:gridCol>
                <a:gridCol w="1328001">
                  <a:extLst>
                    <a:ext uri="{9D8B030D-6E8A-4147-A177-3AD203B41FA5}">
                      <a16:colId xmlns:a16="http://schemas.microsoft.com/office/drawing/2014/main" val="1810785891"/>
                    </a:ext>
                  </a:extLst>
                </a:gridCol>
                <a:gridCol w="979417">
                  <a:extLst>
                    <a:ext uri="{9D8B030D-6E8A-4147-A177-3AD203B41FA5}">
                      <a16:colId xmlns:a16="http://schemas.microsoft.com/office/drawing/2014/main" val="3776319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Variable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Source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Resolution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Year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1603076841"/>
                  </a:ext>
                </a:extLst>
              </a:tr>
              <a:tr h="21253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Population structure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WorldPop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 m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2021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1195761321"/>
                  </a:ext>
                </a:extLst>
              </a:tr>
              <a:tr h="21253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Population density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WorldPop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 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2021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3670563271"/>
                  </a:ext>
                </a:extLst>
              </a:tr>
              <a:tr h="21253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Temperature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TerraClimate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 km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2023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867843039"/>
                  </a:ext>
                </a:extLst>
              </a:tr>
              <a:tr h="43592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Palmer Draught Severity Index (PSDI)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TerraClimate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 km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2023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1588131403"/>
                  </a:ext>
                </a:extLst>
              </a:tr>
              <a:tr h="43592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 to major roads (OSM)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WorldPop, Open </a:t>
                      </a:r>
                      <a:r>
                        <a:rPr lang="en-US" sz="1400" dirty="0" err="1">
                          <a:effectLst/>
                        </a:rPr>
                        <a:t>Streetmap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 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Current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470484449"/>
                  </a:ext>
                </a:extLst>
              </a:tr>
              <a:tr h="43592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Radiance of night-time lights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VIIRS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500 m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2024 </a:t>
                      </a: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1661814444"/>
                  </a:ext>
                </a:extLst>
              </a:tr>
              <a:tr h="43592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Net primary production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Terra net (NASA)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500 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2024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4275269624"/>
                  </a:ext>
                </a:extLst>
              </a:tr>
              <a:tr h="43592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Rainfall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Climate Hazards Group InfraRed Precipitation with Station data (CHIRPS)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5.5 km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2024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3846633544"/>
                  </a:ext>
                </a:extLst>
              </a:tr>
              <a:tr h="43592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Elevation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Copernicus Global Elevation Product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 m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1975053681"/>
                  </a:ext>
                </a:extLst>
              </a:tr>
              <a:tr h="256752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Cellphone tower count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 OpenCell ID project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km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Current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3419184153"/>
                  </a:ext>
                </a:extLst>
              </a:tr>
              <a:tr h="43592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Years since change to impervious surface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Tsinghua via Google Earth Engine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 m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2318428575"/>
                  </a:ext>
                </a:extLst>
              </a:tr>
              <a:tr h="212535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Building polygons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Worldpop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 m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2021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2100414220"/>
                  </a:ext>
                </a:extLst>
              </a:tr>
              <a:tr h="43592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Coefficient of variation on buildings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Worldpop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 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2021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1657501311"/>
                  </a:ext>
                </a:extLst>
              </a:tr>
              <a:tr h="435920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Land cover classifications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Impact Observatory, Microsoft, and ESRI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100 m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2024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4708" marR="54708" marT="0" marB="0"/>
                </a:tc>
                <a:extLst>
                  <a:ext uri="{0D108BD9-81ED-4DB2-BD59-A6C34878D82A}">
                    <a16:rowId xmlns:a16="http://schemas.microsoft.com/office/drawing/2014/main" val="4113824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23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3C537-8F92-4EC7-F8F5-14FC31AD8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48FA3130-2B55-79A1-8E82-06F91FC2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r>
              <a:rPr lang="en-US" altLang="en-US" dirty="0">
                <a:cs typeface="Andes ExtraLight" panose="02000000000000000000" pitchFamily="50" charset="0"/>
              </a:rPr>
              <a:t>Potential applications of data integration 		</a:t>
            </a:r>
          </a:p>
        </p:txBody>
      </p:sp>
      <p:sp>
        <p:nvSpPr>
          <p:cNvPr id="25603" name="Text Placeholder 13">
            <a:extLst>
              <a:ext uri="{FF2B5EF4-FFF2-40B4-BE49-F238E27FC236}">
                <a16:creationId xmlns:a16="http://schemas.microsoft.com/office/drawing/2014/main" id="{E43FAB40-ECEA-300E-D221-44C5891D7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275"/>
          </a:xfrm>
        </p:spPr>
        <p:txBody>
          <a:bodyPr/>
          <a:lstStyle/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Small area estimation (more precise and disaggregated estimates)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“Nowcasting” (more up to date estimates)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Survey data quality assessment  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Additional insight from linking disparate data sources </a:t>
            </a:r>
          </a:p>
          <a:p>
            <a:pPr marL="292608" lvl="1" indent="0">
              <a:buNone/>
            </a:pPr>
            <a:endParaRPr lang="en-US" dirty="0"/>
          </a:p>
          <a:p>
            <a:pPr lvl="2"/>
            <a:r>
              <a:rPr lang="en-US" dirty="0"/>
              <a:t> </a:t>
            </a:r>
            <a:r>
              <a:rPr lang="en-US" sz="2200" dirty="0"/>
              <a:t>Long tradition of SAE with census data </a:t>
            </a:r>
          </a:p>
          <a:p>
            <a:pPr lvl="3"/>
            <a:r>
              <a:rPr lang="en-US" dirty="0"/>
              <a:t>But recent census data may not exist or may be difficult to obtain  </a:t>
            </a:r>
          </a:p>
          <a:p>
            <a:pPr lvl="3"/>
            <a:r>
              <a:rPr lang="en-US" dirty="0"/>
              <a:t>Geospatial data can partially substitute </a:t>
            </a:r>
          </a:p>
          <a:p>
            <a:pPr marL="546100" lvl="3" indent="0">
              <a:buNone/>
            </a:pPr>
            <a:endParaRPr lang="en-US" dirty="0"/>
          </a:p>
          <a:p>
            <a:pPr lvl="2"/>
            <a:r>
              <a:rPr lang="en-US" sz="2200" dirty="0"/>
              <a:t>Why not combine data sources routinely? </a:t>
            </a:r>
          </a:p>
          <a:p>
            <a:pPr lvl="3"/>
            <a:r>
              <a:rPr lang="en-US" dirty="0"/>
              <a:t>As long as benefits of reducing sample error outweigh model error and improves on sample survey data alone</a:t>
            </a:r>
          </a:p>
          <a:p>
            <a:pPr marL="911225" lvl="4" indent="0">
              <a:buNone/>
            </a:pPr>
            <a:endParaRPr lang="en-US" dirty="0"/>
          </a:p>
        </p:txBody>
      </p:sp>
      <p:sp>
        <p:nvSpPr>
          <p:cNvPr id="25604" name="Slide Number Placeholder 8">
            <a:extLst>
              <a:ext uri="{FF2B5EF4-FFF2-40B4-BE49-F238E27FC236}">
                <a16:creationId xmlns:a16="http://schemas.microsoft.com/office/drawing/2014/main" id="{5766FAC6-0631-9125-8A2F-1E5643AACA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211C6EE4-8141-421D-8F96-D27005F1DE63}" type="slidenum">
              <a:rPr lang="en-US" altLang="en-US" sz="1100" b="0" dirty="0">
                <a:latin typeface="+mn-lt"/>
              </a:rPr>
              <a:pPr/>
              <a:t>4</a:t>
            </a:fld>
            <a:endParaRPr lang="en-US" altLang="en-US" sz="11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013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26E05-B856-2536-37D1-E28796F48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99E01649-15C4-FDAA-FD55-70470E5A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r>
              <a:rPr lang="en-US" altLang="en-US" dirty="0">
                <a:cs typeface="Andes ExtraLight" panose="02000000000000000000" pitchFamily="50" charset="0"/>
              </a:rPr>
              <a:t>Nowcasting is hard 		</a:t>
            </a:r>
          </a:p>
        </p:txBody>
      </p:sp>
      <p:sp>
        <p:nvSpPr>
          <p:cNvPr id="25603" name="Text Placeholder 13">
            <a:extLst>
              <a:ext uri="{FF2B5EF4-FFF2-40B4-BE49-F238E27FC236}">
                <a16:creationId xmlns:a16="http://schemas.microsoft.com/office/drawing/2014/main" id="{55F92AEA-0EDD-925E-45D5-86F15DDF31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275"/>
          </a:xfrm>
        </p:spPr>
        <p:txBody>
          <a:bodyPr/>
          <a:lstStyle/>
          <a:p>
            <a:pPr marL="578358" lvl="1"/>
            <a:r>
              <a:rPr lang="en-US" sz="2200" dirty="0">
                <a:solidFill>
                  <a:schemeClr val="tx2"/>
                </a:solidFill>
              </a:rPr>
              <a:t>Prediction across time is much more difficult than prediction across space </a:t>
            </a:r>
          </a:p>
          <a:p>
            <a:pPr marL="1295908" lvl="3" indent="-457200"/>
            <a:r>
              <a:rPr lang="en-US" dirty="0"/>
              <a:t>Economic changes may not be completely visible from the sky </a:t>
            </a:r>
          </a:p>
          <a:p>
            <a:pPr marL="1295908" lvl="3" indent="-457200"/>
            <a:r>
              <a:rPr lang="en-US" dirty="0"/>
              <a:t>Lack of publicly available indicators on  </a:t>
            </a:r>
          </a:p>
          <a:p>
            <a:pPr marL="1661033" lvl="4" indent="-457200"/>
            <a:r>
              <a:rPr lang="en-US" dirty="0"/>
              <a:t>Building changes / construction </a:t>
            </a:r>
          </a:p>
          <a:p>
            <a:pPr marL="1661033" lvl="4" indent="-457200"/>
            <a:r>
              <a:rPr lang="en-US" dirty="0"/>
              <a:t>Agricultural crops and yields </a:t>
            </a:r>
          </a:p>
          <a:p>
            <a:pPr marL="1203833" lvl="4" indent="0">
              <a:buNone/>
            </a:pPr>
            <a:endParaRPr lang="en-US" dirty="0"/>
          </a:p>
          <a:p>
            <a:pPr marL="578358" lvl="1"/>
            <a:r>
              <a:rPr lang="en-US" sz="2200" dirty="0">
                <a:solidFill>
                  <a:schemeClr val="tx2"/>
                </a:solidFill>
              </a:rPr>
              <a:t>Existing imagery may be better able to predict economic changes over longer term than shorter term </a:t>
            </a:r>
          </a:p>
          <a:p>
            <a:pPr marL="1661033" lvl="4" indent="-457200"/>
            <a:endParaRPr lang="en-US" dirty="0"/>
          </a:p>
          <a:p>
            <a:pPr marL="911225" lvl="4" indent="0">
              <a:buNone/>
            </a:pPr>
            <a:endParaRPr lang="en-US" dirty="0"/>
          </a:p>
        </p:txBody>
      </p:sp>
      <p:sp>
        <p:nvSpPr>
          <p:cNvPr id="25604" name="Slide Number Placeholder 8">
            <a:extLst>
              <a:ext uri="{FF2B5EF4-FFF2-40B4-BE49-F238E27FC236}">
                <a16:creationId xmlns:a16="http://schemas.microsoft.com/office/drawing/2014/main" id="{224A9A77-6BFA-68B4-87E1-064ECFD1B7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211C6EE4-8141-421D-8F96-D27005F1DE63}" type="slidenum">
              <a:rPr lang="en-US" altLang="en-US" sz="1100" b="0" dirty="0">
                <a:latin typeface="+mn-lt"/>
              </a:rPr>
              <a:pPr/>
              <a:t>5</a:t>
            </a:fld>
            <a:endParaRPr lang="en-US" altLang="en-US" sz="11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168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C01F1-512A-3147-DA3B-91DBC1AF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4AFC6D50-2348-306C-3AF6-6EC5922D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r>
              <a:rPr lang="en-US" altLang="en-US" dirty="0">
                <a:cs typeface="Andes ExtraLight" panose="02000000000000000000" pitchFamily="50" charset="0"/>
              </a:rPr>
              <a:t>Nowcasting is hard	</a:t>
            </a:r>
          </a:p>
        </p:txBody>
      </p:sp>
      <p:sp>
        <p:nvSpPr>
          <p:cNvPr id="25603" name="Text Placeholder 13">
            <a:extLst>
              <a:ext uri="{FF2B5EF4-FFF2-40B4-BE49-F238E27FC236}">
                <a16:creationId xmlns:a16="http://schemas.microsoft.com/office/drawing/2014/main" id="{1D6686AD-26EA-C9ED-20FC-779E14C544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607322"/>
            <a:ext cx="8477250" cy="4613275"/>
          </a:xfrm>
        </p:spPr>
        <p:txBody>
          <a:bodyPr/>
          <a:lstStyle/>
          <a:p>
            <a:pPr marL="578358" lvl="1"/>
            <a:r>
              <a:rPr lang="en-US" sz="2200" dirty="0">
                <a:solidFill>
                  <a:schemeClr val="tx2"/>
                </a:solidFill>
              </a:rPr>
              <a:t>How well can imagery predict changes in asset index? </a:t>
            </a:r>
          </a:p>
          <a:p>
            <a:pPr marL="1124458" lvl="3"/>
            <a:r>
              <a:rPr lang="en-US" dirty="0"/>
              <a:t>Link 4.5 by 4.5 km images to two census rounds a decade apart in Malawi and Mozambique</a:t>
            </a:r>
          </a:p>
          <a:p>
            <a:pPr marL="1124458" lvl="3"/>
            <a:r>
              <a:rPr lang="en-US" dirty="0"/>
              <a:t>Uses more complex deep learning methods </a:t>
            </a:r>
          </a:p>
          <a:p>
            <a:pPr marL="1124458" lvl="3"/>
            <a:r>
              <a:rPr lang="en-US" dirty="0"/>
              <a:t>Horizontal axis reflects different sample sizes for model training</a:t>
            </a:r>
          </a:p>
          <a:p>
            <a:pPr marL="1124458" lvl="3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~ 0.5 for Malawi and ~0.3 for Mozambique in best case when training on all images with most complex methods</a:t>
            </a:r>
          </a:p>
          <a:p>
            <a:pPr marL="1661033" lvl="4" indent="-457200"/>
            <a:endParaRPr lang="en-US" dirty="0"/>
          </a:p>
          <a:p>
            <a:pPr marL="911225" lvl="4" indent="0">
              <a:buNone/>
            </a:pPr>
            <a:endParaRPr lang="en-US" dirty="0"/>
          </a:p>
        </p:txBody>
      </p:sp>
      <p:sp>
        <p:nvSpPr>
          <p:cNvPr id="25604" name="Slide Number Placeholder 8">
            <a:extLst>
              <a:ext uri="{FF2B5EF4-FFF2-40B4-BE49-F238E27FC236}">
                <a16:creationId xmlns:a16="http://schemas.microsoft.com/office/drawing/2014/main" id="{EB8A9F58-130E-19B3-EBBE-4E4495D3618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211C6EE4-8141-421D-8F96-D27005F1DE63}" type="slidenum">
              <a:rPr lang="en-US" altLang="en-US" sz="1100" b="0" dirty="0">
                <a:latin typeface="+mn-lt"/>
              </a:rPr>
              <a:pPr/>
              <a:t>6</a:t>
            </a:fld>
            <a:endParaRPr lang="en-US" altLang="en-US" sz="1100" b="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C19EE8-9D81-82F2-6757-74BEFC70F532}"/>
              </a:ext>
            </a:extLst>
          </p:cNvPr>
          <p:cNvGrpSpPr/>
          <p:nvPr/>
        </p:nvGrpSpPr>
        <p:grpSpPr>
          <a:xfrm>
            <a:off x="1088571" y="3891779"/>
            <a:ext cx="6007005" cy="2717798"/>
            <a:chOff x="1088571" y="3885687"/>
            <a:chExt cx="6007005" cy="271779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1DE58CD-8954-D5CF-B0E7-C60B0144C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571" y="3885687"/>
              <a:ext cx="6007005" cy="271779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18C7DF-FC46-8147-B59D-73CF76A149AB}"/>
                </a:ext>
              </a:extLst>
            </p:cNvPr>
            <p:cNvSpPr txBox="1"/>
            <p:nvPr/>
          </p:nvSpPr>
          <p:spPr>
            <a:xfrm>
              <a:off x="1152524" y="3997559"/>
              <a:ext cx="581025" cy="5155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B1ABAB-624B-8BFF-30E6-B19566B836C3}"/>
              </a:ext>
            </a:extLst>
          </p:cNvPr>
          <p:cNvSpPr txBox="1"/>
          <p:nvPr/>
        </p:nvSpPr>
        <p:spPr>
          <a:xfrm>
            <a:off x="1562100" y="6529387"/>
            <a:ext cx="3492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dirty="0"/>
              <a:t>Source: Zheng et al, forthcoming</a:t>
            </a:r>
          </a:p>
        </p:txBody>
      </p:sp>
    </p:spTree>
    <p:extLst>
      <p:ext uri="{BB962C8B-B14F-4D97-AF65-F5344CB8AC3E}">
        <p14:creationId xmlns:p14="http://schemas.microsoft.com/office/powerpoint/2010/main" val="98627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DDFF7-4B02-90F4-B488-B44EB7567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5C65940D-9556-5BFA-9738-96D25797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r>
              <a:rPr lang="en-US" altLang="en-US" dirty="0">
                <a:cs typeface="Andes ExtraLight" panose="02000000000000000000" pitchFamily="50" charset="0"/>
              </a:rPr>
              <a:t>Focus on small area estimation </a:t>
            </a:r>
          </a:p>
        </p:txBody>
      </p:sp>
      <p:sp>
        <p:nvSpPr>
          <p:cNvPr id="25603" name="Text Placeholder 13">
            <a:extLst>
              <a:ext uri="{FF2B5EF4-FFF2-40B4-BE49-F238E27FC236}">
                <a16:creationId xmlns:a16="http://schemas.microsoft.com/office/drawing/2014/main" id="{114486BC-4502-FAE0-3481-3B91DAFE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275"/>
          </a:xfrm>
        </p:spPr>
        <p:txBody>
          <a:bodyPr/>
          <a:lstStyle/>
          <a:p>
            <a:pPr lvl="2" indent="-342900">
              <a:buFont typeface="+mj-lt"/>
              <a:buAutoNum type="arabicPeriod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well does geospatial SAE work? </a:t>
            </a:r>
          </a:p>
          <a:p>
            <a:pPr lvl="3" indent="-34290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How much does it improve on direct survey estimates  </a:t>
            </a:r>
          </a:p>
          <a:p>
            <a:pPr marL="774700" lvl="3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What does that depend on? </a:t>
            </a:r>
          </a:p>
          <a:p>
            <a:pPr marL="488950" lvl="3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indent="-342900">
              <a:buFont typeface="+mj-lt"/>
              <a:buAutoNum type="arabicPeriod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to do geospatial SAE? </a:t>
            </a:r>
          </a:p>
          <a:p>
            <a:pPr marL="774700" lvl="3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Pros and cons of different models and methods? </a:t>
            </a:r>
          </a:p>
          <a:p>
            <a:pPr marL="774700" lvl="3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What tools are (or will be soon) available? </a:t>
            </a:r>
          </a:p>
          <a:p>
            <a:pPr marL="488950" lvl="3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Slide Number Placeholder 8">
            <a:extLst>
              <a:ext uri="{FF2B5EF4-FFF2-40B4-BE49-F238E27FC236}">
                <a16:creationId xmlns:a16="http://schemas.microsoft.com/office/drawing/2014/main" id="{5A3A694B-50C7-D399-077B-E7FD4E5F5C9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211C6EE4-8141-421D-8F96-D27005F1DE63}" type="slidenum">
              <a:rPr lang="en-US" altLang="en-US" sz="1100" b="0" dirty="0">
                <a:latin typeface="+mn-lt"/>
              </a:rPr>
              <a:pPr/>
              <a:t>7</a:t>
            </a:fld>
            <a:endParaRPr lang="en-US" altLang="en-US" sz="11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47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32078E6A-3290-4578-B819-675EF3B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pPr lvl="2"/>
            <a:r>
              <a:rPr lang="en-US" dirty="0">
                <a:solidFill>
                  <a:schemeClr val="tx1"/>
                </a:solidFill>
                <a:latin typeface="+mn-lt"/>
              </a:rPr>
              <a:t>For poverty estimation, simple features-based approach improves on survey estimates</a:t>
            </a:r>
          </a:p>
        </p:txBody>
      </p:sp>
      <p:sp>
        <p:nvSpPr>
          <p:cNvPr id="25604" name="Slide Number Placeholder 8">
            <a:extLst>
              <a:ext uri="{FF2B5EF4-FFF2-40B4-BE49-F238E27FC236}">
                <a16:creationId xmlns:a16="http://schemas.microsoft.com/office/drawing/2014/main" id="{032720C9-047F-42E6-AA9C-FA8404AEE1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211C6EE4-8141-421D-8F96-D27005F1DE63}" type="slidenum">
              <a:rPr lang="en-US" altLang="en-US" sz="1100" b="0" dirty="0">
                <a:latin typeface="+mn-lt"/>
              </a:rPr>
              <a:t>8</a:t>
            </a:fld>
            <a:endParaRPr lang="en-US" altLang="en-US" sz="1100" b="0" dirty="0">
              <a:latin typeface="+mn-lt"/>
            </a:endParaRPr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0EE750AB-245C-BEF8-9FD4-4D346B1C6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598614"/>
            <a:ext cx="8477250" cy="960278"/>
          </a:xfrm>
        </p:spPr>
        <p:txBody>
          <a:bodyPr>
            <a:normAutofit fontScale="92500"/>
          </a:bodyPr>
          <a:lstStyle/>
          <a:p>
            <a:pPr lvl="2"/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Strong relationship between household welfare and population density </a:t>
            </a:r>
          </a:p>
          <a:p>
            <a:pPr lvl="2"/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Enables large increases in precision of estimates </a:t>
            </a:r>
          </a:p>
          <a:p>
            <a:pPr marL="488950" lvl="3" indent="0">
              <a:buNone/>
            </a:pP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AC14F0-A26C-BE91-11DA-0EE5088250B9}"/>
              </a:ext>
            </a:extLst>
          </p:cNvPr>
          <p:cNvGrpSpPr/>
          <p:nvPr/>
        </p:nvGrpSpPr>
        <p:grpSpPr>
          <a:xfrm>
            <a:off x="92862" y="2489582"/>
            <a:ext cx="8693950" cy="3889066"/>
            <a:chOff x="80433" y="2292864"/>
            <a:chExt cx="8693950" cy="3889066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EFD4E5CB-01D9-07B6-1BB9-2FF8D68E293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2349940"/>
                </p:ext>
              </p:extLst>
            </p:nvPr>
          </p:nvGraphicFramePr>
          <p:xfrm>
            <a:off x="80433" y="2362173"/>
            <a:ext cx="4254500" cy="32657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D9F9A02A-C5A8-8610-E0C0-3F863B9E514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83994399"/>
                </p:ext>
              </p:extLst>
            </p:nvPr>
          </p:nvGraphicFramePr>
          <p:xfrm>
            <a:off x="4572000" y="2292864"/>
            <a:ext cx="4202383" cy="32657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E5ED98-5086-C181-C6E7-04699ABB8ACB}"/>
                </a:ext>
              </a:extLst>
            </p:cNvPr>
            <p:cNvSpPr txBox="1"/>
            <p:nvPr/>
          </p:nvSpPr>
          <p:spPr>
            <a:xfrm>
              <a:off x="999067" y="5627932"/>
              <a:ext cx="6273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0" dirty="0"/>
                <a:t>Sources: Masaki et al (2022), Newhouse et al (2023), Edochie et al (2024)</a:t>
              </a:r>
            </a:p>
            <a:p>
              <a:r>
                <a:rPr lang="en-US" sz="1000" b="0" dirty="0"/>
                <a:t>Notes: Results based on actual household survey data. Survey estimates are direct estimates, survey + geospatial are EBP estimates using a linear mixed model.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71440"/>
      </p:ext>
    </p:extLst>
  </p:cSld>
  <p:clrMapOvr>
    <a:masterClrMapping/>
  </p:clrMapOvr>
</p:sld>
</file>

<file path=ppt/theme/theme1.xml><?xml version="1.0" encoding="utf-8"?>
<a:theme xmlns:a="http://schemas.openxmlformats.org/drawingml/2006/main" name="WBG-Fixed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21F43"/>
      </a:accent1>
      <a:accent2>
        <a:srgbClr val="139AF0"/>
      </a:accent2>
      <a:accent3>
        <a:srgbClr val="7F7F7F"/>
      </a:accent3>
      <a:accent4>
        <a:srgbClr val="00AB51"/>
      </a:accent4>
      <a:accent5>
        <a:srgbClr val="009CA7"/>
      </a:accent5>
      <a:accent6>
        <a:srgbClr val="872B90"/>
      </a:accent6>
      <a:hlink>
        <a:srgbClr val="139AF0"/>
      </a:hlink>
      <a:folHlink>
        <a:srgbClr val="128F9C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Divide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ntact Slid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genda Slide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 Page Interior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ingle Area Interio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wo Area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Highlight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omb Ston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hart 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Theory and principles of poverty measurement</Template>
  <TotalTime>1692</TotalTime>
  <Words>2119</Words>
  <Application>Microsoft Office PowerPoint</Application>
  <PresentationFormat>On-screen Show (4:3)</PresentationFormat>
  <Paragraphs>280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23</vt:i4>
      </vt:variant>
    </vt:vector>
  </HeadingPairs>
  <TitlesOfParts>
    <vt:vector size="42" baseType="lpstr">
      <vt:lpstr>Andes ExtraLight</vt:lpstr>
      <vt:lpstr>Arial</vt:lpstr>
      <vt:lpstr>Arial Bold</vt:lpstr>
      <vt:lpstr>Calibri</vt:lpstr>
      <vt:lpstr>Cambria Math</vt:lpstr>
      <vt:lpstr>Times New Roman</vt:lpstr>
      <vt:lpstr>Trebuchet MS</vt:lpstr>
      <vt:lpstr>Wingdings</vt:lpstr>
      <vt:lpstr>WBG-Fixed_Logo</vt:lpstr>
      <vt:lpstr>Agenda Slide</vt:lpstr>
      <vt:lpstr>Full Page Interior</vt:lpstr>
      <vt:lpstr>Single Area Interior Options</vt:lpstr>
      <vt:lpstr>Two Area Slides</vt:lpstr>
      <vt:lpstr>Highlight Slides</vt:lpstr>
      <vt:lpstr>Tomb Stone</vt:lpstr>
      <vt:lpstr>Photo Slides</vt:lpstr>
      <vt:lpstr>Chart </vt:lpstr>
      <vt:lpstr>Divider Options</vt:lpstr>
      <vt:lpstr>Contact Slide</vt:lpstr>
      <vt:lpstr>Small Area Estimation with geospatial data using simpler approaches</vt:lpstr>
      <vt:lpstr>Background  </vt:lpstr>
      <vt:lpstr>Background  </vt:lpstr>
      <vt:lpstr>Examples of freely available geospatial indicators</vt:lpstr>
      <vt:lpstr>Potential applications of data integration   </vt:lpstr>
      <vt:lpstr>Nowcasting is hard   </vt:lpstr>
      <vt:lpstr>Nowcasting is hard </vt:lpstr>
      <vt:lpstr>Focus on small area estimation </vt:lpstr>
      <vt:lpstr>For poverty estimation, simple features-based approach improves on survey estimates</vt:lpstr>
      <vt:lpstr>Geospatial SAE can sometimes enable more disaggregated reporting with same level of precision </vt:lpstr>
      <vt:lpstr>How much does geospatial SAE improve on surveys? </vt:lpstr>
      <vt:lpstr>What methods can be used? </vt:lpstr>
      <vt:lpstr>Transformer models well-suited for hyperlocal prediction </vt:lpstr>
      <vt:lpstr>Linear mixed models: Two approaches </vt:lpstr>
      <vt:lpstr>Linear mixed models: Two approaches </vt:lpstr>
      <vt:lpstr>Pros and cons of these approaches </vt:lpstr>
      <vt:lpstr>Pros and cons of these approaches </vt:lpstr>
      <vt:lpstr>How to know if geospatial SAE works?  </vt:lpstr>
      <vt:lpstr>How to know if geospatial SAE works? </vt:lpstr>
      <vt:lpstr>Geolink R package </vt:lpstr>
      <vt:lpstr>Povmap R package </vt:lpstr>
      <vt:lpstr>Conclusions </vt:lpstr>
      <vt:lpstr>References 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Newhouse</dc:creator>
  <cp:lastModifiedBy>David Newhouse</cp:lastModifiedBy>
  <cp:revision>2</cp:revision>
  <dcterms:created xsi:type="dcterms:W3CDTF">2019-04-01T18:03:05Z</dcterms:created>
  <dcterms:modified xsi:type="dcterms:W3CDTF">2025-01-22T17:56:15Z</dcterms:modified>
</cp:coreProperties>
</file>