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25" name="Shape 25"/>
          <p:cNvGrpSpPr/>
          <p:nvPr/>
        </p:nvGrpSpPr>
        <p:grpSpPr>
          <a:xfrm rot="10800000" flipH="1">
            <a:off y="-534" x="0"/>
            <a:ext cy="3086303" cx="9162288"/>
            <a:chOff y="4255637" x="-7937"/>
            <a:chExt cy="2606675" cx="9144000"/>
          </a:xfrm>
        </p:grpSpPr>
        <p:sp>
          <p:nvSpPr>
            <p:cNvPr id="26" name="Shape 26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w="50" extrusionOk="0" h="8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w="204" extrusionOk="0" h="16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w="58" extrusionOk="0" h="10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w="66" extrusionOk="0" h="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w="8" extrusionOk="0" h="2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w="41" extrusionOk="0" h="8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w="142" extrusionOk="0" h="10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w="28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w="10" extrusionOk="0" h="2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w="155" extrusionOk="0" h="10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w="54" extrusionOk="0" h="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w="12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w="2" extrusionOk="0" h="4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w="4" extrusionOk="0" h="2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w="2" extrusionOk="0" h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w="6" extrusionOk="0" h="2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w="6" extrusionOk="0" h="2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w="5754" extrusionOk="0" h="1642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w="16" extrusionOk="0" h="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w="20" extrusionOk="0" h="2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w="54" extrusionOk="0" h="8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w="60" extrusionOk="0" h="4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w="8" extrusionOk="0" h="4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w="38" extrusionOk="0" h="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w="30" extrusionOk="0" h="2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w="4" extrusionOk="0" h="2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w="18" extrusionOk="0" h="2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w="28" extrusionOk="0" h="4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ctrTitle"/>
          </p:nvPr>
        </p:nvSpPr>
        <p:spPr>
          <a:xfrm>
            <a:off y="1739635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y="3086100" x="685800"/>
            <a:ext cy="6615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2400" i="1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sz="2400" i="1"/>
            </a:lvl4pPr>
            <a:lvl5pPr algn="ctr">
              <a:spcBef>
                <a:spcPts val="0"/>
              </a:spcBef>
              <a:buSzPct val="100000"/>
              <a:buNone/>
              <a:defRPr sz="2400" i="1"/>
            </a:lvl5pPr>
            <a:lvl6pPr algn="ctr">
              <a:spcBef>
                <a:spcPts val="0"/>
              </a:spcBef>
              <a:buSzPct val="100000"/>
              <a:buNone/>
              <a:defRPr sz="2400" i="1"/>
            </a:lvl6pPr>
            <a:lvl7pPr algn="ctr">
              <a:spcBef>
                <a:spcPts val="0"/>
              </a:spcBef>
              <a:buSzPct val="100000"/>
              <a:buNone/>
              <a:defRPr sz="2400" i="1"/>
            </a:lvl7pPr>
            <a:lvl8pPr algn="ctr">
              <a:spcBef>
                <a:spcPts val="0"/>
              </a:spcBef>
              <a:buSzPct val="100000"/>
              <a:buNone/>
              <a:defRPr sz="2400" i="1"/>
            </a:lvl8pPr>
            <a:lvl9pPr algn="ctr">
              <a:spcBef>
                <a:spcPts val="0"/>
              </a:spcBef>
              <a:buSzPct val="100000"/>
              <a:buNone/>
              <a:defRPr sz="2400" i="1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297780" x="457200"/>
            <a:ext cy="3627900" cx="4041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y="1297780" x="4645148"/>
            <a:ext cy="3627900" cx="4041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9" name="Shape 69"/>
          <p:cNvGrpSpPr/>
          <p:nvPr/>
        </p:nvGrpSpPr>
        <p:grpSpPr>
          <a:xfrm>
            <a:off y="4082016" x="0"/>
            <a:ext cy="1073168" cx="9162288"/>
            <a:chOff y="4255637" x="-7937"/>
            <a:chExt cy="2606675" cx="9144000"/>
          </a:xfrm>
        </p:grpSpPr>
        <p:sp>
          <p:nvSpPr>
            <p:cNvPr id="70" name="Shape 70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w="50" extrusionOk="0" h="8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w="204" extrusionOk="0" h="16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w="58" extrusionOk="0" h="10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w="66" extrusionOk="0" h="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w="8" extrusionOk="0" h="2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w="41" extrusionOk="0" h="8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w="142" extrusionOk="0" h="10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w="28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w="10" extrusionOk="0" h="2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w="155" extrusionOk="0" h="10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w="54" extrusionOk="0" h="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w="12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w="2" extrusionOk="0" h="4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w="4" extrusionOk="0" h="2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w="2" extrusionOk="0" h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w="6" extrusionOk="0" h="2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w="6" extrusionOk="0" h="2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w="5754" extrusionOk="0" h="1642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w="16" extrusionOk="0" h="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w="20" extrusionOk="0" h="2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w="54" extrusionOk="0" h="8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w="60" extrusionOk="0" h="4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w="8" extrusionOk="0" h="4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w="38" extrusionOk="0" h="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w="30" extrusionOk="0" h="2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w="4" extrusionOk="0" h="2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w="18" extrusionOk="0" h="2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w="28" extrusionOk="0" h="4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Shape 101"/>
          <p:cNvSpPr txBox="1"/>
          <p:nvPr>
            <p:ph idx="1" type="body"/>
          </p:nvPr>
        </p:nvSpPr>
        <p:spPr>
          <a:xfrm>
            <a:off y="4246565" x="457200"/>
            <a:ext cy="6792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 i="1">
                <a:solidFill>
                  <a:schemeClr val="lt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0" x="0"/>
            <a:ext cy="5148512" cx="9159875"/>
            <a:chOff y="0" x="0"/>
            <a:chExt cy="4324" cx="5770"/>
          </a:xfrm>
        </p:grpSpPr>
        <p:sp>
          <p:nvSpPr>
            <p:cNvPr id="6" name="Shape 6"/>
            <p:cNvSpPr/>
            <p:nvPr/>
          </p:nvSpPr>
          <p:spPr>
            <a:xfrm>
              <a:off y="91" x="69"/>
              <a:ext cy="4199" cx="5700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y="0" x="0"/>
              <a:ext cy="4324" cx="5760"/>
            </a:xfrm>
            <a:custGeom>
              <a:pathLst>
                <a:path w="5620" extrusionOk="0" h="4138">
                  <a:moveTo>
                    <a:pt y="1282" x="5602"/>
                  </a:moveTo>
                  <a:lnTo>
                    <a:pt y="1282" x="5602"/>
                  </a:lnTo>
                  <a:lnTo>
                    <a:pt y="268" x="5604"/>
                  </a:lnTo>
                  <a:lnTo>
                    <a:pt y="268" x="5604"/>
                  </a:lnTo>
                  <a:lnTo>
                    <a:pt y="220" x="5608"/>
                  </a:lnTo>
                  <a:lnTo>
                    <a:pt y="146" x="5612"/>
                  </a:lnTo>
                  <a:lnTo>
                    <a:pt y="110" x="5614"/>
                  </a:lnTo>
                  <a:lnTo>
                    <a:pt y="80" x="5610"/>
                  </a:lnTo>
                  <a:lnTo>
                    <a:pt y="66" x="5608"/>
                  </a:lnTo>
                  <a:lnTo>
                    <a:pt y="58" x="5604"/>
                  </a:lnTo>
                  <a:lnTo>
                    <a:pt y="52" x="5598"/>
                  </a:lnTo>
                  <a:lnTo>
                    <a:pt y="50" x="5592"/>
                  </a:lnTo>
                  <a:lnTo>
                    <a:pt y="50" x="5592"/>
                  </a:lnTo>
                  <a:lnTo>
                    <a:pt y="46" x="5188"/>
                  </a:lnTo>
                  <a:lnTo>
                    <a:pt y="46" x="5188"/>
                  </a:lnTo>
                  <a:lnTo>
                    <a:pt y="50" x="5232"/>
                  </a:lnTo>
                  <a:lnTo>
                    <a:pt y="50" x="5232"/>
                  </a:lnTo>
                  <a:lnTo>
                    <a:pt y="50" x="5204"/>
                  </a:lnTo>
                  <a:lnTo>
                    <a:pt y="48" x="5188"/>
                  </a:lnTo>
                  <a:lnTo>
                    <a:pt y="44" x="5154"/>
                  </a:lnTo>
                  <a:lnTo>
                    <a:pt y="44" x="5154"/>
                  </a:lnTo>
                  <a:lnTo>
                    <a:pt y="40" x="5182"/>
                  </a:lnTo>
                  <a:lnTo>
                    <a:pt y="34" x="5210"/>
                  </a:lnTo>
                  <a:lnTo>
                    <a:pt y="34" x="5210"/>
                  </a:lnTo>
                  <a:lnTo>
                    <a:pt y="24" x="5146"/>
                  </a:lnTo>
                  <a:lnTo>
                    <a:pt y="22" x="5128"/>
                  </a:lnTo>
                  <a:lnTo>
                    <a:pt y="26" x="5154"/>
                  </a:lnTo>
                  <a:lnTo>
                    <a:pt y="26" x="5154"/>
                  </a:lnTo>
                  <a:lnTo>
                    <a:pt y="26" x="5140"/>
                  </a:lnTo>
                  <a:lnTo>
                    <a:pt y="26" x="5152"/>
                  </a:lnTo>
                  <a:lnTo>
                    <a:pt y="30" x="5174"/>
                  </a:lnTo>
                  <a:lnTo>
                    <a:pt y="32" x="5182"/>
                  </a:lnTo>
                  <a:lnTo>
                    <a:pt y="34" x="5186"/>
                  </a:lnTo>
                  <a:lnTo>
                    <a:pt y="34" x="5186"/>
                  </a:lnTo>
                  <a:lnTo>
                    <a:pt y="30" x="5140"/>
                  </a:lnTo>
                  <a:lnTo>
                    <a:pt y="24" x="5094"/>
                  </a:lnTo>
                  <a:lnTo>
                    <a:pt y="24" x="5094"/>
                  </a:lnTo>
                  <a:lnTo>
                    <a:pt y="26" x="5106"/>
                  </a:lnTo>
                  <a:lnTo>
                    <a:pt y="26" x="5100"/>
                  </a:lnTo>
                  <a:lnTo>
                    <a:pt y="26" x="5100"/>
                  </a:lnTo>
                  <a:lnTo>
                    <a:pt y="32" x="5124"/>
                  </a:lnTo>
                  <a:lnTo>
                    <a:pt y="32" x="5124"/>
                  </a:lnTo>
                  <a:lnTo>
                    <a:pt y="28" x="5002"/>
                  </a:lnTo>
                  <a:lnTo>
                    <a:pt y="26" x="4966"/>
                  </a:lnTo>
                  <a:lnTo>
                    <a:pt y="26" x="5016"/>
                  </a:lnTo>
                  <a:lnTo>
                    <a:pt y="26" x="5016"/>
                  </a:lnTo>
                  <a:lnTo>
                    <a:pt y="26" x="4988"/>
                  </a:lnTo>
                  <a:lnTo>
                    <a:pt y="24" x="4962"/>
                  </a:lnTo>
                  <a:lnTo>
                    <a:pt y="22" x="4934"/>
                  </a:lnTo>
                  <a:lnTo>
                    <a:pt y="20" x="4896"/>
                  </a:lnTo>
                  <a:lnTo>
                    <a:pt y="20" x="4896"/>
                  </a:lnTo>
                  <a:lnTo>
                    <a:pt y="20" x="4866"/>
                  </a:lnTo>
                  <a:lnTo>
                    <a:pt y="18" x="4824"/>
                  </a:lnTo>
                  <a:lnTo>
                    <a:pt y="16" x="4812"/>
                  </a:lnTo>
                  <a:lnTo>
                    <a:pt y="14" x="4810"/>
                  </a:lnTo>
                  <a:lnTo>
                    <a:pt y="12" x="4810"/>
                  </a:lnTo>
                  <a:lnTo>
                    <a:pt y="12" x="4810"/>
                  </a:lnTo>
                  <a:lnTo>
                    <a:pt y="12" x="4832"/>
                  </a:lnTo>
                  <a:lnTo>
                    <a:pt y="16" x="4852"/>
                  </a:lnTo>
                  <a:lnTo>
                    <a:pt y="16" x="4852"/>
                  </a:lnTo>
                  <a:lnTo>
                    <a:pt y="10" x="4826"/>
                  </a:lnTo>
                  <a:lnTo>
                    <a:pt y="6" x="4800"/>
                  </a:lnTo>
                  <a:lnTo>
                    <a:pt y="2" x="4772"/>
                  </a:lnTo>
                  <a:lnTo>
                    <a:pt y="0" x="4744"/>
                  </a:lnTo>
                  <a:lnTo>
                    <a:pt y="2" x="4684"/>
                  </a:lnTo>
                  <a:lnTo>
                    <a:pt y="4" x="4620"/>
                  </a:lnTo>
                  <a:lnTo>
                    <a:pt y="16" x="4496"/>
                  </a:lnTo>
                  <a:lnTo>
                    <a:pt y="22" x="4438"/>
                  </a:lnTo>
                  <a:lnTo>
                    <a:pt y="24" x="4382"/>
                  </a:lnTo>
                  <a:lnTo>
                    <a:pt y="24" x="4382"/>
                  </a:lnTo>
                  <a:lnTo>
                    <a:pt y="26" x="4278"/>
                  </a:lnTo>
                  <a:lnTo>
                    <a:pt y="32" x="4166"/>
                  </a:lnTo>
                  <a:lnTo>
                    <a:pt y="46" x="3932"/>
                  </a:lnTo>
                  <a:lnTo>
                    <a:pt y="52" x="3814"/>
                  </a:lnTo>
                  <a:lnTo>
                    <a:pt y="52" x="3758"/>
                  </a:lnTo>
                  <a:lnTo>
                    <a:pt y="52" x="3704"/>
                  </a:lnTo>
                  <a:lnTo>
                    <a:pt y="50" x="3650"/>
                  </a:lnTo>
                  <a:lnTo>
                    <a:pt y="46" x="3600"/>
                  </a:lnTo>
                  <a:lnTo>
                    <a:pt y="40" x="3554"/>
                  </a:lnTo>
                  <a:lnTo>
                    <a:pt y="34" x="3510"/>
                  </a:lnTo>
                  <a:lnTo>
                    <a:pt y="34" x="3510"/>
                  </a:lnTo>
                  <a:lnTo>
                    <a:pt y="38" x="3438"/>
                  </a:lnTo>
                  <a:lnTo>
                    <a:pt y="44" x="3362"/>
                  </a:lnTo>
                  <a:lnTo>
                    <a:pt y="44" x="3324"/>
                  </a:lnTo>
                  <a:lnTo>
                    <a:pt y="42" x="3288"/>
                  </a:lnTo>
                  <a:lnTo>
                    <a:pt y="40" x="3254"/>
                  </a:lnTo>
                  <a:lnTo>
                    <a:pt y="34" x="3222"/>
                  </a:lnTo>
                  <a:lnTo>
                    <a:pt y="34" x="3222"/>
                  </a:lnTo>
                  <a:lnTo>
                    <a:pt y="36" x="3154"/>
                  </a:lnTo>
                  <a:lnTo>
                    <a:pt y="36" x="3098"/>
                  </a:lnTo>
                  <a:lnTo>
                    <a:pt y="36" x="3052"/>
                  </a:lnTo>
                  <a:lnTo>
                    <a:pt y="36" x="3052"/>
                  </a:lnTo>
                  <a:lnTo>
                    <a:pt y="40" x="3074"/>
                  </a:lnTo>
                  <a:lnTo>
                    <a:pt y="40" x="3074"/>
                  </a:lnTo>
                  <a:lnTo>
                    <a:pt y="38" x="2964"/>
                  </a:lnTo>
                  <a:lnTo>
                    <a:pt y="38" x="2854"/>
                  </a:lnTo>
                  <a:lnTo>
                    <a:pt y="38" x="2854"/>
                  </a:lnTo>
                  <a:lnTo>
                    <a:pt y="42" x="2876"/>
                  </a:lnTo>
                  <a:lnTo>
                    <a:pt y="44" x="2890"/>
                  </a:lnTo>
                  <a:lnTo>
                    <a:pt y="48" x="2900"/>
                  </a:lnTo>
                  <a:lnTo>
                    <a:pt y="48" x="2900"/>
                  </a:lnTo>
                  <a:lnTo>
                    <a:pt y="44" x="2892"/>
                  </a:lnTo>
                  <a:lnTo>
                    <a:pt y="42" x="2878"/>
                  </a:lnTo>
                  <a:lnTo>
                    <a:pt y="42" x="2842"/>
                  </a:lnTo>
                  <a:lnTo>
                    <a:pt y="42" x="2810"/>
                  </a:lnTo>
                  <a:lnTo>
                    <a:pt y="42" x="2800"/>
                  </a:lnTo>
                  <a:lnTo>
                    <a:pt y="42" x="2800"/>
                  </a:lnTo>
                  <a:lnTo>
                    <a:pt y="44" x="2802"/>
                  </a:lnTo>
                  <a:lnTo>
                    <a:pt y="46" x="2800"/>
                  </a:lnTo>
                  <a:lnTo>
                    <a:pt y="44" x="2792"/>
                  </a:lnTo>
                  <a:lnTo>
                    <a:pt y="44" x="2792"/>
                  </a:lnTo>
                  <a:lnTo>
                    <a:pt y="48" x="2820"/>
                  </a:lnTo>
                  <a:lnTo>
                    <a:pt y="48" x="2820"/>
                  </a:lnTo>
                  <a:lnTo>
                    <a:pt y="44" x="2808"/>
                  </a:lnTo>
                  <a:lnTo>
                    <a:pt y="40" x="2796"/>
                  </a:lnTo>
                  <a:lnTo>
                    <a:pt y="38" x="2764"/>
                  </a:lnTo>
                  <a:lnTo>
                    <a:pt y="38" x="2726"/>
                  </a:lnTo>
                  <a:lnTo>
                    <a:pt y="40" x="2686"/>
                  </a:lnTo>
                  <a:lnTo>
                    <a:pt y="46" x="2608"/>
                  </a:lnTo>
                  <a:lnTo>
                    <a:pt y="48" x="2576"/>
                  </a:lnTo>
                  <a:lnTo>
                    <a:pt y="50" x="2552"/>
                  </a:lnTo>
                  <a:lnTo>
                    <a:pt y="50" x="2552"/>
                  </a:lnTo>
                  <a:lnTo>
                    <a:pt y="48" x="2498"/>
                  </a:lnTo>
                  <a:lnTo>
                    <a:pt y="40" x="2428"/>
                  </a:lnTo>
                  <a:lnTo>
                    <a:pt y="32" x="2346"/>
                  </a:lnTo>
                  <a:lnTo>
                    <a:pt y="26" x="2258"/>
                  </a:lnTo>
                  <a:lnTo>
                    <a:pt y="22" x="2172"/>
                  </a:lnTo>
                  <a:lnTo>
                    <a:pt y="20" x="2130"/>
                  </a:lnTo>
                  <a:lnTo>
                    <a:pt y="22" x="2092"/>
                  </a:lnTo>
                  <a:lnTo>
                    <a:pt y="24" x="2058"/>
                  </a:lnTo>
                  <a:lnTo>
                    <a:pt y="30" x="2028"/>
                  </a:lnTo>
                  <a:lnTo>
                    <a:pt y="38" x="2002"/>
                  </a:lnTo>
                  <a:lnTo>
                    <a:pt y="42" x="1992"/>
                  </a:lnTo>
                  <a:lnTo>
                    <a:pt y="48" x="1984"/>
                  </a:lnTo>
                  <a:lnTo>
                    <a:pt y="48" x="1984"/>
                  </a:lnTo>
                  <a:lnTo>
                    <a:pt y="46" x="1990"/>
                  </a:lnTo>
                  <a:lnTo>
                    <a:pt y="46" x="1986"/>
                  </a:lnTo>
                  <a:lnTo>
                    <a:pt y="46" x="1990"/>
                  </a:lnTo>
                  <a:lnTo>
                    <a:pt y="46" x="1990"/>
                  </a:lnTo>
                  <a:lnTo>
                    <a:pt y="46" x="1898"/>
                  </a:lnTo>
                  <a:lnTo>
                    <a:pt y="46" x="1800"/>
                  </a:lnTo>
                  <a:lnTo>
                    <a:pt y="50" x="1642"/>
                  </a:lnTo>
                  <a:lnTo>
                    <a:pt y="50" x="1642"/>
                  </a:lnTo>
                  <a:lnTo>
                    <a:pt y="52" x="1584"/>
                  </a:lnTo>
                  <a:lnTo>
                    <a:pt y="56" x="1516"/>
                  </a:lnTo>
                  <a:lnTo>
                    <a:pt y="64" x="1372"/>
                  </a:lnTo>
                  <a:lnTo>
                    <a:pt y="66" x="1300"/>
                  </a:lnTo>
                  <a:lnTo>
                    <a:pt y="66" x="1232"/>
                  </a:lnTo>
                  <a:lnTo>
                    <a:pt y="62" x="1202"/>
                  </a:lnTo>
                  <a:lnTo>
                    <a:pt y="60" x="1174"/>
                  </a:lnTo>
                  <a:lnTo>
                    <a:pt y="54" x="1148"/>
                  </a:lnTo>
                  <a:lnTo>
                    <a:pt y="48" x="1126"/>
                  </a:lnTo>
                  <a:lnTo>
                    <a:pt y="48" x="1126"/>
                  </a:lnTo>
                  <a:lnTo>
                    <a:pt y="44" x="1096"/>
                  </a:lnTo>
                  <a:lnTo>
                    <a:pt y="42" x="1068"/>
                  </a:lnTo>
                  <a:lnTo>
                    <a:pt y="42" x="1068"/>
                  </a:lnTo>
                  <a:lnTo>
                    <a:pt y="40" x="1080"/>
                  </a:lnTo>
                  <a:lnTo>
                    <a:pt y="40" x="1082"/>
                  </a:lnTo>
                  <a:lnTo>
                    <a:pt y="38" x="1080"/>
                  </a:lnTo>
                  <a:lnTo>
                    <a:pt y="36" x="1050"/>
                  </a:lnTo>
                  <a:lnTo>
                    <a:pt y="32" x="990"/>
                  </a:lnTo>
                  <a:lnTo>
                    <a:pt y="32" x="990"/>
                  </a:lnTo>
                  <a:lnTo>
                    <a:pt y="26" x="934"/>
                  </a:lnTo>
                  <a:lnTo>
                    <a:pt y="20" x="844"/>
                  </a:lnTo>
                  <a:lnTo>
                    <a:pt y="18" x="760"/>
                  </a:lnTo>
                  <a:lnTo>
                    <a:pt y="18" x="734"/>
                  </a:lnTo>
                  <a:lnTo>
                    <a:pt y="18" x="726"/>
                  </a:lnTo>
                  <a:lnTo>
                    <a:pt y="20" x="722"/>
                  </a:lnTo>
                  <a:lnTo>
                    <a:pt y="20" x="722"/>
                  </a:lnTo>
                  <a:lnTo>
                    <a:pt y="20" x="656"/>
                  </a:lnTo>
                  <a:lnTo>
                    <a:pt y="22" x="588"/>
                  </a:lnTo>
                  <a:lnTo>
                    <a:pt y="28" x="520"/>
                  </a:lnTo>
                  <a:lnTo>
                    <a:pt y="34" x="454"/>
                  </a:lnTo>
                  <a:lnTo>
                    <a:pt y="42" x="388"/>
                  </a:lnTo>
                  <a:lnTo>
                    <a:pt y="46" x="322"/>
                  </a:lnTo>
                  <a:lnTo>
                    <a:pt y="48" x="260"/>
                  </a:lnTo>
                  <a:lnTo>
                    <a:pt y="48" x="202"/>
                  </a:lnTo>
                  <a:lnTo>
                    <a:pt y="48" x="202"/>
                  </a:lnTo>
                  <a:lnTo>
                    <a:pt y="46" x="160"/>
                  </a:lnTo>
                  <a:lnTo>
                    <a:pt y="46" x="94"/>
                  </a:lnTo>
                  <a:lnTo>
                    <a:pt y="46" x="60"/>
                  </a:lnTo>
                  <a:lnTo>
                    <a:pt y="50" x="30"/>
                  </a:lnTo>
                  <a:lnTo>
                    <a:pt y="52" x="20"/>
                  </a:lnTo>
                  <a:lnTo>
                    <a:pt y="54" x="10"/>
                  </a:lnTo>
                  <a:lnTo>
                    <a:pt y="58" x="6"/>
                  </a:lnTo>
                  <a:lnTo>
                    <a:pt y="62" x="4"/>
                  </a:lnTo>
                  <a:lnTo>
                    <a:pt y="62" x="4"/>
                  </a:lnTo>
                  <a:lnTo>
                    <a:pt y="390" x="4"/>
                  </a:lnTo>
                  <a:lnTo>
                    <a:pt y="390" x="4"/>
                  </a:lnTo>
                  <a:lnTo>
                    <a:pt y="710" x="4"/>
                  </a:lnTo>
                  <a:lnTo>
                    <a:pt y="1030" x="8"/>
                  </a:lnTo>
                  <a:lnTo>
                    <a:pt y="1030" x="8"/>
                  </a:lnTo>
                  <a:lnTo>
                    <a:pt y="1296" x="10"/>
                  </a:lnTo>
                  <a:lnTo>
                    <a:pt y="1564" x="10"/>
                  </a:lnTo>
                  <a:lnTo>
                    <a:pt y="2098" x="6"/>
                  </a:lnTo>
                  <a:lnTo>
                    <a:pt y="2098" x="6"/>
                  </a:lnTo>
                  <a:lnTo>
                    <a:pt y="2726" x="2"/>
                  </a:lnTo>
                  <a:lnTo>
                    <a:pt y="3354" x="0"/>
                  </a:lnTo>
                  <a:lnTo>
                    <a:pt y="3354" x="0"/>
                  </a:lnTo>
                  <a:lnTo>
                    <a:pt y="4080" x="0"/>
                  </a:lnTo>
                  <a:lnTo>
                    <a:pt y="4080" x="0"/>
                  </a:lnTo>
                  <a:lnTo>
                    <a:pt y="4088" x="2"/>
                  </a:lnTo>
                  <a:lnTo>
                    <a:pt y="4094" x="6"/>
                  </a:lnTo>
                  <a:lnTo>
                    <a:pt y="4100" x="10"/>
                  </a:lnTo>
                  <a:lnTo>
                    <a:pt y="4104" x="18"/>
                  </a:lnTo>
                  <a:lnTo>
                    <a:pt y="4114" x="36"/>
                  </a:lnTo>
                  <a:lnTo>
                    <a:pt y="4120" x="62"/>
                  </a:lnTo>
                  <a:lnTo>
                    <a:pt y="4124" x="92"/>
                  </a:lnTo>
                  <a:lnTo>
                    <a:pt y="4128" x="126"/>
                  </a:lnTo>
                  <a:lnTo>
                    <a:pt y="4130" x="162"/>
                  </a:lnTo>
                  <a:lnTo>
                    <a:pt y="4132" x="200"/>
                  </a:lnTo>
                  <a:lnTo>
                    <a:pt y="4130" x="278"/>
                  </a:lnTo>
                  <a:lnTo>
                    <a:pt y="4126" x="352"/>
                  </a:lnTo>
                  <a:lnTo>
                    <a:pt y="4120" x="414"/>
                  </a:lnTo>
                  <a:lnTo>
                    <a:pt y="4114" x="454"/>
                  </a:lnTo>
                  <a:lnTo>
                    <a:pt y="4114" x="454"/>
                  </a:lnTo>
                  <a:lnTo>
                    <a:pt y="4118" x="444"/>
                  </a:lnTo>
                  <a:lnTo>
                    <a:pt y="4118" x="442"/>
                  </a:lnTo>
                  <a:lnTo>
                    <a:pt y="4120" x="444"/>
                  </a:lnTo>
                  <a:lnTo>
                    <a:pt y="4120" x="456"/>
                  </a:lnTo>
                  <a:lnTo>
                    <a:pt y="4118" x="478"/>
                  </a:lnTo>
                  <a:lnTo>
                    <a:pt y="4118" x="478"/>
                  </a:lnTo>
                  <a:lnTo>
                    <a:pt y="4124" x="450"/>
                  </a:lnTo>
                  <a:lnTo>
                    <a:pt y="4130" x="422"/>
                  </a:lnTo>
                  <a:lnTo>
                    <a:pt y="4130" x="422"/>
                  </a:lnTo>
                  <a:lnTo>
                    <a:pt y="4120" x="2136"/>
                  </a:lnTo>
                  <a:lnTo>
                    <a:pt y="4120" x="2136"/>
                  </a:lnTo>
                  <a:lnTo>
                    <a:pt y="4120" x="2130"/>
                  </a:lnTo>
                  <a:lnTo>
                    <a:pt y="4120" x="2124"/>
                  </a:lnTo>
                  <a:lnTo>
                    <a:pt y="4118" x="2118"/>
                  </a:lnTo>
                  <a:lnTo>
                    <a:pt y="4114" x="2114"/>
                  </a:lnTo>
                  <a:lnTo>
                    <a:pt y="4114" x="2114"/>
                  </a:lnTo>
                  <a:lnTo>
                    <a:pt y="4114" x="2158"/>
                  </a:lnTo>
                  <a:lnTo>
                    <a:pt y="4114" x="2158"/>
                  </a:lnTo>
                  <a:lnTo>
                    <a:pt y="4116" x="2150"/>
                  </a:lnTo>
                  <a:lnTo>
                    <a:pt y="4118" x="2146"/>
                  </a:lnTo>
                  <a:lnTo>
                    <a:pt y="4120" x="2144"/>
                  </a:lnTo>
                  <a:lnTo>
                    <a:pt y="4120" x="2144"/>
                  </a:lnTo>
                  <a:lnTo>
                    <a:pt y="4120" x="2202"/>
                  </a:lnTo>
                  <a:lnTo>
                    <a:pt y="4120" x="2202"/>
                  </a:lnTo>
                  <a:lnTo>
                    <a:pt y="4120" x="2198"/>
                  </a:lnTo>
                  <a:lnTo>
                    <a:pt y="4118" x="2204"/>
                  </a:lnTo>
                  <a:lnTo>
                    <a:pt y="4118" x="2204"/>
                  </a:lnTo>
                  <a:lnTo>
                    <a:pt y="4122" x="2194"/>
                  </a:lnTo>
                  <a:lnTo>
                    <a:pt y="4124" x="2184"/>
                  </a:lnTo>
                  <a:lnTo>
                    <a:pt y="4120" x="2178"/>
                  </a:lnTo>
                  <a:lnTo>
                    <a:pt y="4114" x="2174"/>
                  </a:lnTo>
                  <a:lnTo>
                    <a:pt y="4114" x="2174"/>
                  </a:lnTo>
                  <a:lnTo>
                    <a:pt y="4114" x="2228"/>
                  </a:lnTo>
                  <a:lnTo>
                    <a:pt y="4114" x="2282"/>
                  </a:lnTo>
                  <a:lnTo>
                    <a:pt y="4114" x="2282"/>
                  </a:lnTo>
                  <a:lnTo>
                    <a:pt y="4116" x="2266"/>
                  </a:lnTo>
                  <a:lnTo>
                    <a:pt y="4116" x="2252"/>
                  </a:lnTo>
                  <a:lnTo>
                    <a:pt y="4116" x="2222"/>
                  </a:lnTo>
                  <a:lnTo>
                    <a:pt y="4116" x="2222"/>
                  </a:lnTo>
                  <a:lnTo>
                    <a:pt y="4120" x="2302"/>
                  </a:lnTo>
                  <a:lnTo>
                    <a:pt y="4122" x="2382"/>
                  </a:lnTo>
                  <a:lnTo>
                    <a:pt y="4122" x="2462"/>
                  </a:lnTo>
                  <a:lnTo>
                    <a:pt y="4122" x="2542"/>
                  </a:lnTo>
                  <a:lnTo>
                    <a:pt y="4116" x="2702"/>
                  </a:lnTo>
                  <a:lnTo>
                    <a:pt y="4114" x="2862"/>
                  </a:lnTo>
                  <a:lnTo>
                    <a:pt y="4114" x="2862"/>
                  </a:lnTo>
                  <a:lnTo>
                    <a:pt y="4114" x="3170"/>
                  </a:lnTo>
                  <a:lnTo>
                    <a:pt y="4114" x="3170"/>
                  </a:lnTo>
                  <a:lnTo>
                    <a:pt y="4116" x="3214"/>
                  </a:lnTo>
                  <a:lnTo>
                    <a:pt y="4122" x="3274"/>
                  </a:lnTo>
                  <a:lnTo>
                    <a:pt y="4128" x="3344"/>
                  </a:lnTo>
                  <a:lnTo>
                    <a:pt y="4134" x="3418"/>
                  </a:lnTo>
                  <a:lnTo>
                    <a:pt y="4138" x="3490"/>
                  </a:lnTo>
                  <a:lnTo>
                    <a:pt y="4138" x="3524"/>
                  </a:lnTo>
                  <a:lnTo>
                    <a:pt y="4138" x="3556"/>
                  </a:lnTo>
                  <a:lnTo>
                    <a:pt y="4136" x="3586"/>
                  </a:lnTo>
                  <a:lnTo>
                    <a:pt y="4132" x="3612"/>
                  </a:lnTo>
                  <a:lnTo>
                    <a:pt y="4126" x="3632"/>
                  </a:lnTo>
                  <a:lnTo>
                    <a:pt y="4116" x="3648"/>
                  </a:lnTo>
                  <a:lnTo>
                    <a:pt y="4116" x="3648"/>
                  </a:lnTo>
                  <a:lnTo>
                    <a:pt y="4118" x="3642"/>
                  </a:lnTo>
                  <a:lnTo>
                    <a:pt y="4118" x="3646"/>
                  </a:lnTo>
                  <a:lnTo>
                    <a:pt y="4118" x="3642"/>
                  </a:lnTo>
                  <a:lnTo>
                    <a:pt y="4118" x="3642"/>
                  </a:lnTo>
                  <a:lnTo>
                    <a:pt y="4118" x="3734"/>
                  </a:lnTo>
                  <a:lnTo>
                    <a:pt y="4118" x="3832"/>
                  </a:lnTo>
                  <a:lnTo>
                    <a:pt y="4114" x="3990"/>
                  </a:lnTo>
                  <a:lnTo>
                    <a:pt y="4114" x="3990"/>
                  </a:lnTo>
                  <a:lnTo>
                    <a:pt y="4112" x="4130"/>
                  </a:lnTo>
                  <a:lnTo>
                    <a:pt y="4108" x="4274"/>
                  </a:lnTo>
                  <a:lnTo>
                    <a:pt y="4108" x="4348"/>
                  </a:lnTo>
                  <a:lnTo>
                    <a:pt y="4108" x="4422"/>
                  </a:lnTo>
                  <a:lnTo>
                    <a:pt y="4110" x="4494"/>
                  </a:lnTo>
                  <a:lnTo>
                    <a:pt y="4116" x="4564"/>
                  </a:lnTo>
                  <a:lnTo>
                    <a:pt y="4116" x="4564"/>
                  </a:lnTo>
                  <a:lnTo>
                    <a:pt y="4116" x="4558"/>
                  </a:lnTo>
                  <a:lnTo>
                    <a:pt y="4116" x="4564"/>
                  </a:lnTo>
                  <a:lnTo>
                    <a:pt y="4118" x="4606"/>
                  </a:lnTo>
                  <a:lnTo>
                    <a:pt y="4118" x="4662"/>
                  </a:lnTo>
                  <a:lnTo>
                    <a:pt y="4116" x="4702"/>
                  </a:lnTo>
                  <a:lnTo>
                    <a:pt y="4116" x="4702"/>
                  </a:lnTo>
                  <a:lnTo>
                    <a:pt y="4114" x="4756"/>
                  </a:lnTo>
                  <a:lnTo>
                    <a:pt y="4116" x="4812"/>
                  </a:lnTo>
                  <a:lnTo>
                    <a:pt y="4122" x="4912"/>
                  </a:lnTo>
                  <a:lnTo>
                    <a:pt y="4122" x="4912"/>
                  </a:lnTo>
                  <a:lnTo>
                    <a:pt y="4116" x="4944"/>
                  </a:lnTo>
                  <a:lnTo>
                    <a:pt y="4112" x="4978"/>
                  </a:lnTo>
                  <a:lnTo>
                    <a:pt y="4110" x="5010"/>
                  </a:lnTo>
                  <a:lnTo>
                    <a:pt y="4110" x="5044"/>
                  </a:lnTo>
                  <a:lnTo>
                    <a:pt y="4114" x="5110"/>
                  </a:lnTo>
                  <a:lnTo>
                    <a:pt y="4118" x="5174"/>
                  </a:lnTo>
                  <a:lnTo>
                    <a:pt y="4124" x="5240"/>
                  </a:lnTo>
                  <a:lnTo>
                    <a:pt y="4128" x="5306"/>
                  </a:lnTo>
                  <a:lnTo>
                    <a:pt y="4128" x="5338"/>
                  </a:lnTo>
                  <a:lnTo>
                    <a:pt y="4126" x="5370"/>
                  </a:lnTo>
                  <a:lnTo>
                    <a:pt y="4122" x="5402"/>
                  </a:lnTo>
                  <a:lnTo>
                    <a:pt y="4116" x="5434"/>
                  </a:lnTo>
                  <a:lnTo>
                    <a:pt y="4116" x="5434"/>
                  </a:lnTo>
                  <a:lnTo>
                    <a:pt y="4114" x="5488"/>
                  </a:lnTo>
                  <a:lnTo>
                    <a:pt y="4112" x="5534"/>
                  </a:lnTo>
                  <a:lnTo>
                    <a:pt y="4112" x="5548"/>
                  </a:lnTo>
                  <a:lnTo>
                    <a:pt y="4114" x="5552"/>
                  </a:lnTo>
                  <a:lnTo>
                    <a:pt y="4114" x="5552"/>
                  </a:lnTo>
                  <a:lnTo>
                    <a:pt y="4106" x="5572"/>
                  </a:lnTo>
                  <a:lnTo>
                    <a:pt y="4100" x="5586"/>
                  </a:lnTo>
                  <a:lnTo>
                    <a:pt y="4098" x="5594"/>
                  </a:lnTo>
                  <a:lnTo>
                    <a:pt y="4096" x="5600"/>
                  </a:lnTo>
                  <a:lnTo>
                    <a:pt y="4088" x="5602"/>
                  </a:lnTo>
                  <a:lnTo>
                    <a:pt y="4078" x="5604"/>
                  </a:lnTo>
                  <a:lnTo>
                    <a:pt y="4028" x="5604"/>
                  </a:lnTo>
                  <a:lnTo>
                    <a:pt y="4028" x="5604"/>
                  </a:lnTo>
                  <a:lnTo>
                    <a:pt y="3756" x="5610"/>
                  </a:lnTo>
                  <a:lnTo>
                    <a:pt y="3756" x="5610"/>
                  </a:lnTo>
                  <a:lnTo>
                    <a:pt y="3536" x="5614"/>
                  </a:lnTo>
                  <a:lnTo>
                    <a:pt y="3316" x="5616"/>
                  </a:lnTo>
                  <a:lnTo>
                    <a:pt y="2876" x="5620"/>
                  </a:lnTo>
                  <a:lnTo>
                    <a:pt y="2876" x="5620"/>
                  </a:lnTo>
                  <a:lnTo>
                    <a:pt y="2676" x="5620"/>
                  </a:lnTo>
                  <a:lnTo>
                    <a:pt y="2478" x="5620"/>
                  </a:lnTo>
                  <a:lnTo>
                    <a:pt y="2080" x="5614"/>
                  </a:lnTo>
                  <a:lnTo>
                    <a:pt y="1680" x="5608"/>
                  </a:lnTo>
                  <a:lnTo>
                    <a:pt y="1282" x="5602"/>
                  </a:lnTo>
                  <a:lnTo>
                    <a:pt y="1282" x="5602"/>
                  </a:lnTo>
                  <a:close/>
                  <a:moveTo>
                    <a:pt y="3306" x="42"/>
                  </a:moveTo>
                  <a:lnTo>
                    <a:pt y="3306" x="42"/>
                  </a:lnTo>
                  <a:lnTo>
                    <a:pt y="3306" x="40"/>
                  </a:lnTo>
                  <a:lnTo>
                    <a:pt y="3306" x="40"/>
                  </a:lnTo>
                  <a:lnTo>
                    <a:pt y="3306" x="42"/>
                  </a:lnTo>
                  <a:lnTo>
                    <a:pt y="3306" x="42"/>
                  </a:lnTo>
                  <a:close/>
                  <a:moveTo>
                    <a:pt y="4106" x="8"/>
                  </a:moveTo>
                  <a:lnTo>
                    <a:pt y="4106" x="8"/>
                  </a:lnTo>
                  <a:lnTo>
                    <a:pt y="4094" x="8"/>
                  </a:lnTo>
                  <a:lnTo>
                    <a:pt y="4106" x="8"/>
                  </a:lnTo>
                  <a:lnTo>
                    <a:pt y="4106" x="8"/>
                  </a:lnTo>
                  <a:close/>
                  <a:moveTo>
                    <a:pt y="1158" x="14"/>
                  </a:moveTo>
                  <a:lnTo>
                    <a:pt y="1158" x="14"/>
                  </a:lnTo>
                  <a:lnTo>
                    <a:pt y="1144" x="16"/>
                  </a:lnTo>
                  <a:lnTo>
                    <a:pt y="1144" x="16"/>
                  </a:lnTo>
                  <a:lnTo>
                    <a:pt y="1152" x="18"/>
                  </a:lnTo>
                  <a:lnTo>
                    <a:pt y="1154" x="18"/>
                  </a:lnTo>
                  <a:lnTo>
                    <a:pt y="1158" x="14"/>
                  </a:lnTo>
                  <a:lnTo>
                    <a:pt y="1158" x="14"/>
                  </a:lnTo>
                  <a:close/>
                  <a:moveTo>
                    <a:pt y="3402" x="42"/>
                  </a:moveTo>
                  <a:lnTo>
                    <a:pt y="3402" x="42"/>
                  </a:lnTo>
                  <a:lnTo>
                    <a:pt y="3404" x="36"/>
                  </a:lnTo>
                  <a:lnTo>
                    <a:pt y="3402" x="32"/>
                  </a:lnTo>
                  <a:lnTo>
                    <a:pt y="3402" x="30"/>
                  </a:lnTo>
                  <a:lnTo>
                    <a:pt y="3400" x="28"/>
                  </a:lnTo>
                  <a:lnTo>
                    <a:pt y="3392" x="28"/>
                  </a:lnTo>
                  <a:lnTo>
                    <a:pt y="3386" x="30"/>
                  </a:lnTo>
                  <a:lnTo>
                    <a:pt y="3382" x="34"/>
                  </a:lnTo>
                  <a:lnTo>
                    <a:pt y="3380" x="36"/>
                  </a:lnTo>
                  <a:lnTo>
                    <a:pt y="3380" x="38"/>
                  </a:lnTo>
                  <a:lnTo>
                    <a:pt y="3384" x="40"/>
                  </a:lnTo>
                  <a:lnTo>
                    <a:pt y="3388" x="42"/>
                  </a:lnTo>
                  <a:lnTo>
                    <a:pt y="3402" x="42"/>
                  </a:lnTo>
                  <a:lnTo>
                    <a:pt y="3402" x="42"/>
                  </a:lnTo>
                  <a:lnTo>
                    <a:pt y="3402" x="38"/>
                  </a:lnTo>
                  <a:lnTo>
                    <a:pt y="3402" x="40"/>
                  </a:lnTo>
                  <a:lnTo>
                    <a:pt y="3400" x="40"/>
                  </a:lnTo>
                  <a:lnTo>
                    <a:pt y="3402" x="42"/>
                  </a:lnTo>
                  <a:lnTo>
                    <a:pt y="3402" x="42"/>
                  </a:lnTo>
                  <a:close/>
                  <a:moveTo>
                    <a:pt y="3384" x="48"/>
                  </a:moveTo>
                  <a:lnTo>
                    <a:pt y="3384" x="48"/>
                  </a:lnTo>
                  <a:lnTo>
                    <a:pt y="3378" x="44"/>
                  </a:lnTo>
                  <a:lnTo>
                    <a:pt y="3376" x="44"/>
                  </a:lnTo>
                  <a:lnTo>
                    <a:pt y="3382" x="50"/>
                  </a:lnTo>
                  <a:lnTo>
                    <a:pt y="3388" x="54"/>
                  </a:lnTo>
                  <a:lnTo>
                    <a:pt y="3388" x="52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6" x="48"/>
                  </a:lnTo>
                  <a:lnTo>
                    <a:pt y="3384" x="48"/>
                  </a:lnTo>
                  <a:lnTo>
                    <a:pt y="3384" x="48"/>
                  </a:lnTo>
                  <a:close/>
                  <a:moveTo>
                    <a:pt y="1198" x="56"/>
                  </a:moveTo>
                  <a:lnTo>
                    <a:pt y="1198" x="56"/>
                  </a:lnTo>
                  <a:lnTo>
                    <a:pt y="1194" x="58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close/>
                  <a:moveTo>
                    <a:pt y="62" x="222"/>
                  </a:moveTo>
                  <a:lnTo>
                    <a:pt y="62" x="218"/>
                  </a:lnTo>
                  <a:lnTo>
                    <a:pt y="62" x="218"/>
                  </a:lnTo>
                  <a:lnTo>
                    <a:pt y="62" x="220"/>
                  </a:lnTo>
                  <a:lnTo>
                    <a:pt y="62" x="222"/>
                  </a:lnTo>
                  <a:lnTo>
                    <a:pt y="62" x="222"/>
                  </a:lnTo>
                  <a:close/>
                  <a:moveTo>
                    <a:pt y="3768" x="64"/>
                  </a:moveTo>
                  <a:lnTo>
                    <a:pt y="3768" x="64"/>
                  </a:lnTo>
                  <a:lnTo>
                    <a:pt y="3764" x="62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close/>
                  <a:moveTo>
                    <a:pt y="3380" x="96"/>
                  </a:moveTo>
                  <a:lnTo>
                    <a:pt y="3380" x="96"/>
                  </a:lnTo>
                  <a:lnTo>
                    <a:pt y="3374" x="96"/>
                  </a:lnTo>
                  <a:lnTo>
                    <a:pt y="3378" x="98"/>
                  </a:lnTo>
                  <a:lnTo>
                    <a:pt y="3382" x="98"/>
                  </a:lnTo>
                  <a:lnTo>
                    <a:pt y="3380" x="96"/>
                  </a:lnTo>
                  <a:lnTo>
                    <a:pt y="3380" x="96"/>
                  </a:lnTo>
                  <a:lnTo>
                    <a:pt y="3380" x="98"/>
                  </a:lnTo>
                  <a:lnTo>
                    <a:pt y="3380" x="96"/>
                  </a:lnTo>
                  <a:lnTo>
                    <a:pt y="3380" x="96"/>
                  </a:lnTo>
                  <a:close/>
                  <a:moveTo>
                    <a:pt y="3258" x="106"/>
                  </a:move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close/>
                  <a:moveTo>
                    <a:pt y="104" x="130"/>
                  </a:moveTo>
                  <a:lnTo>
                    <a:pt y="104" x="130"/>
                  </a:lnTo>
                  <a:lnTo>
                    <a:pt y="112" x="108"/>
                  </a:lnTo>
                  <a:lnTo>
                    <a:pt y="108" x="120"/>
                  </a:lnTo>
                  <a:lnTo>
                    <a:pt y="102" x="138"/>
                  </a:lnTo>
                  <a:lnTo>
                    <a:pt y="102" x="138"/>
                  </a:lnTo>
                  <a:lnTo>
                    <a:pt y="104" x="130"/>
                  </a:lnTo>
                  <a:lnTo>
                    <a:pt y="104" x="130"/>
                  </a:lnTo>
                  <a:lnTo>
                    <a:pt y="104" x="128"/>
                  </a:lnTo>
                  <a:lnTo>
                    <a:pt y="104" x="130"/>
                  </a:lnTo>
                  <a:lnTo>
                    <a:pt y="104" x="130"/>
                  </a:lnTo>
                  <a:close/>
                  <a:moveTo>
                    <a:pt y="3242" x="160"/>
                  </a:moveTo>
                  <a:lnTo>
                    <a:pt y="3242" x="160"/>
                  </a:lnTo>
                  <a:lnTo>
                    <a:pt y="3238" x="152"/>
                  </a:lnTo>
                  <a:lnTo>
                    <a:pt y="3232" x="150"/>
                  </a:lnTo>
                  <a:lnTo>
                    <a:pt y="3230" x="152"/>
                  </a:lnTo>
                  <a:lnTo>
                    <a:pt y="3228" x="158"/>
                  </a:lnTo>
                  <a:lnTo>
                    <a:pt y="3228" x="162"/>
                  </a:lnTo>
                  <a:lnTo>
                    <a:pt y="3230" x="166"/>
                  </a:lnTo>
                  <a:lnTo>
                    <a:pt y="3234" x="166"/>
                  </a:lnTo>
                  <a:lnTo>
                    <a:pt y="3242" x="160"/>
                  </a:lnTo>
                  <a:lnTo>
                    <a:pt y="3242" x="160"/>
                  </a:lnTo>
                  <a:lnTo>
                    <a:pt y="3240" x="160"/>
                  </a:lnTo>
                  <a:lnTo>
                    <a:pt y="3240" x="162"/>
                  </a:lnTo>
                  <a:lnTo>
                    <a:pt y="3240" x="162"/>
                  </a:lnTo>
                  <a:lnTo>
                    <a:pt y="3242" x="160"/>
                  </a:lnTo>
                  <a:lnTo>
                    <a:pt y="3242" x="160"/>
                  </a:lnTo>
                  <a:close/>
                  <a:moveTo>
                    <a:pt y="3250" x="164"/>
                  </a:move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close/>
                  <a:moveTo>
                    <a:pt y="110" x="174"/>
                  </a:moveTo>
                  <a:lnTo>
                    <a:pt y="110" x="174"/>
                  </a:lnTo>
                  <a:lnTo>
                    <a:pt y="106" x="182"/>
                  </a:lnTo>
                  <a:lnTo>
                    <a:pt y="104" x="186"/>
                  </a:lnTo>
                  <a:lnTo>
                    <a:pt y="104" x="192"/>
                  </a:lnTo>
                  <a:lnTo>
                    <a:pt y="106" x="192"/>
                  </a:lnTo>
                  <a:lnTo>
                    <a:pt y="108" x="190"/>
                  </a:lnTo>
                  <a:lnTo>
                    <a:pt y="110" x="174"/>
                  </a:lnTo>
                  <a:lnTo>
                    <a:pt y="110" x="174"/>
                  </a:lnTo>
                  <a:lnTo>
                    <a:pt y="110" x="176"/>
                  </a:lnTo>
                  <a:lnTo>
                    <a:pt y="110" x="174"/>
                  </a:lnTo>
                  <a:lnTo>
                    <a:pt y="110" x="174"/>
                  </a:lnTo>
                  <a:close/>
                  <a:moveTo>
                    <a:pt y="4018" x="190"/>
                  </a:moveTo>
                  <a:lnTo>
                    <a:pt y="4022" x="190"/>
                  </a:lnTo>
                  <a:lnTo>
                    <a:pt y="4022" x="190"/>
                  </a:lnTo>
                  <a:lnTo>
                    <a:pt y="4020" x="190"/>
                  </a:lnTo>
                  <a:lnTo>
                    <a:pt y="4018" x="190"/>
                  </a:lnTo>
                  <a:lnTo>
                    <a:pt y="4018" x="190"/>
                  </a:lnTo>
                  <a:close/>
                  <a:moveTo>
                    <a:pt y="3304" x="194"/>
                  </a:moveTo>
                  <a:lnTo>
                    <a:pt y="3304" x="194"/>
                  </a:lnTo>
                  <a:lnTo>
                    <a:pt y="3296" x="198"/>
                  </a:lnTo>
                  <a:lnTo>
                    <a:pt y="3292" x="200"/>
                  </a:lnTo>
                  <a:lnTo>
                    <a:pt y="3296" x="202"/>
                  </a:lnTo>
                  <a:lnTo>
                    <a:pt y="3300" x="204"/>
                  </a:lnTo>
                  <a:lnTo>
                    <a:pt y="3306" x="204"/>
                  </a:lnTo>
                  <a:lnTo>
                    <a:pt y="3310" x="202"/>
                  </a:lnTo>
                  <a:lnTo>
                    <a:pt y="3310" x="202"/>
                  </a:lnTo>
                  <a:lnTo>
                    <a:pt y="3310" x="200"/>
                  </a:lnTo>
                  <a:lnTo>
                    <a:pt y="3304" x="194"/>
                  </a:lnTo>
                  <a:lnTo>
                    <a:pt y="3304" x="194"/>
                  </a:lnTo>
                  <a:lnTo>
                    <a:pt y="3304" x="196"/>
                  </a:lnTo>
                  <a:lnTo>
                    <a:pt y="3306" x="196"/>
                  </a:lnTo>
                  <a:lnTo>
                    <a:pt y="3306" x="196"/>
                  </a:lnTo>
                  <a:lnTo>
                    <a:pt y="3304" x="194"/>
                  </a:lnTo>
                  <a:lnTo>
                    <a:pt y="3304" x="194"/>
                  </a:lnTo>
                  <a:close/>
                  <a:moveTo>
                    <a:pt y="4018" x="212"/>
                  </a:moveTo>
                  <a:lnTo>
                    <a:pt y="4018" x="212"/>
                  </a:lnTo>
                  <a:lnTo>
                    <a:pt y="4012" x="212"/>
                  </a:lnTo>
                  <a:lnTo>
                    <a:pt y="4016" x="210"/>
                  </a:lnTo>
                  <a:lnTo>
                    <a:pt y="4032" x="208"/>
                  </a:lnTo>
                  <a:lnTo>
                    <a:pt y="4042" x="208"/>
                  </a:lnTo>
                  <a:lnTo>
                    <a:pt y="4018" x="212"/>
                  </a:lnTo>
                  <a:lnTo>
                    <a:pt y="4018" x="212"/>
                  </a:lnTo>
                  <a:lnTo>
                    <a:pt y="4020" x="212"/>
                  </a:lnTo>
                  <a:lnTo>
                    <a:pt y="4018" x="212"/>
                  </a:lnTo>
                  <a:lnTo>
                    <a:pt y="4018" x="212"/>
                  </a:lnTo>
                  <a:close/>
                  <a:moveTo>
                    <a:pt y="82" x="200"/>
                  </a:moveTo>
                  <a:lnTo>
                    <a:pt y="82" x="200"/>
                  </a:lnTo>
                  <a:lnTo>
                    <a:pt y="80" x="212"/>
                  </a:lnTo>
                  <a:lnTo>
                    <a:pt y="80" x="224"/>
                  </a:lnTo>
                  <a:lnTo>
                    <a:pt y="80" x="226"/>
                  </a:lnTo>
                  <a:lnTo>
                    <a:pt y="80" x="224"/>
                  </a:lnTo>
                  <a:lnTo>
                    <a:pt y="82" x="200"/>
                  </a:lnTo>
                  <a:lnTo>
                    <a:pt y="82" x="200"/>
                  </a:lnTo>
                  <a:lnTo>
                    <a:pt y="82" x="206"/>
                  </a:lnTo>
                  <a:lnTo>
                    <a:pt y="82" x="200"/>
                  </a:lnTo>
                  <a:lnTo>
                    <a:pt y="82" x="200"/>
                  </a:lnTo>
                  <a:close/>
                  <a:moveTo>
                    <a:pt y="3438" x="242"/>
                  </a:moveTo>
                  <a:lnTo>
                    <a:pt y="3438" x="242"/>
                  </a:lnTo>
                  <a:lnTo>
                    <a:pt y="3436" x="236"/>
                  </a:lnTo>
                  <a:lnTo>
                    <a:pt y="3434" x="234"/>
                  </a:lnTo>
                  <a:lnTo>
                    <a:pt y="3432" x="234"/>
                  </a:lnTo>
                  <a:lnTo>
                    <a:pt y="3432" x="236"/>
                  </a:lnTo>
                  <a:lnTo>
                    <a:pt y="3432" x="238"/>
                  </a:lnTo>
                  <a:lnTo>
                    <a:pt y="3432" x="240"/>
                  </a:lnTo>
                  <a:lnTo>
                    <a:pt y="3434" x="242"/>
                  </a:lnTo>
                  <a:lnTo>
                    <a:pt y="3438" x="242"/>
                  </a:lnTo>
                  <a:lnTo>
                    <a:pt y="3438" x="242"/>
                  </a:lnTo>
                  <a:lnTo>
                    <a:pt y="3438" x="240"/>
                  </a:lnTo>
                  <a:lnTo>
                    <a:pt y="3436" x="240"/>
                  </a:lnTo>
                  <a:lnTo>
                    <a:pt y="3436" x="242"/>
                  </a:lnTo>
                  <a:lnTo>
                    <a:pt y="3438" x="242"/>
                  </a:lnTo>
                  <a:lnTo>
                    <a:pt y="3438" x="242"/>
                  </a:lnTo>
                  <a:close/>
                  <a:moveTo>
                    <a:pt y="4066" x="260"/>
                  </a:moveTo>
                  <a:lnTo>
                    <a:pt y="4066" x="260"/>
                  </a:lnTo>
                  <a:lnTo>
                    <a:pt y="4060" x="254"/>
                  </a:lnTo>
                  <a:lnTo>
                    <a:pt y="4052" x="250"/>
                  </a:lnTo>
                  <a:lnTo>
                    <a:pt y="4048" x="250"/>
                  </a:lnTo>
                  <a:lnTo>
                    <a:pt y="4046" x="250"/>
                  </a:lnTo>
                  <a:lnTo>
                    <a:pt y="4044" x="252"/>
                  </a:lnTo>
                  <a:lnTo>
                    <a:pt y="4048" x="254"/>
                  </a:lnTo>
                  <a:lnTo>
                    <a:pt y="4054" x="256"/>
                  </a:lnTo>
                  <a:lnTo>
                    <a:pt y="4066" x="260"/>
                  </a:lnTo>
                  <a:lnTo>
                    <a:pt y="4066" x="260"/>
                  </a:lnTo>
                  <a:lnTo>
                    <a:pt y="4064" x="258"/>
                  </a:lnTo>
                  <a:lnTo>
                    <a:pt y="4066" x="260"/>
                  </a:lnTo>
                  <a:lnTo>
                    <a:pt y="4066" x="260"/>
                  </a:lnTo>
                  <a:close/>
                  <a:moveTo>
                    <a:pt y="3602" x="298"/>
                  </a:moveTo>
                  <a:lnTo>
                    <a:pt y="3602" x="298"/>
                  </a:lnTo>
                  <a:lnTo>
                    <a:pt y="3608" x="298"/>
                  </a:lnTo>
                  <a:lnTo>
                    <a:pt y="3614" x="296"/>
                  </a:lnTo>
                  <a:lnTo>
                    <a:pt y="3616" x="292"/>
                  </a:lnTo>
                  <a:lnTo>
                    <a:pt y="3618" x="288"/>
                  </a:lnTo>
                  <a:lnTo>
                    <a:pt y="3618" x="280"/>
                  </a:lnTo>
                  <a:lnTo>
                    <a:pt y="3616" x="270"/>
                  </a:lnTo>
                  <a:lnTo>
                    <a:pt y="3616" x="270"/>
                  </a:lnTo>
                  <a:lnTo>
                    <a:pt y="3602" x="266"/>
                  </a:lnTo>
                  <a:lnTo>
                    <a:pt y="3586" x="266"/>
                  </a:lnTo>
                  <a:lnTo>
                    <a:pt y="3572" x="268"/>
                  </a:lnTo>
                  <a:lnTo>
                    <a:pt y="3556" x="274"/>
                  </a:lnTo>
                  <a:lnTo>
                    <a:pt y="3556" x="274"/>
                  </a:lnTo>
                  <a:lnTo>
                    <a:pt y="3556" x="280"/>
                  </a:lnTo>
                  <a:lnTo>
                    <a:pt y="3560" x="286"/>
                  </a:lnTo>
                  <a:lnTo>
                    <a:pt y="3566" x="290"/>
                  </a:lnTo>
                  <a:lnTo>
                    <a:pt y="3574" x="294"/>
                  </a:lnTo>
                  <a:lnTo>
                    <a:pt y="3590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close/>
                  <a:moveTo>
                    <a:pt y="390" x="304"/>
                  </a:moveTo>
                  <a:lnTo>
                    <a:pt y="390" x="304"/>
                  </a:lnTo>
                  <a:lnTo>
                    <a:pt y="386" x="308"/>
                  </a:lnTo>
                  <a:lnTo>
                    <a:pt y="386" x="308"/>
                  </a:lnTo>
                  <a:lnTo>
                    <a:pt y="388" x="306"/>
                  </a:lnTo>
                  <a:lnTo>
                    <a:pt y="390" x="304"/>
                  </a:lnTo>
                  <a:lnTo>
                    <a:pt y="390" x="304"/>
                  </a:lnTo>
                  <a:lnTo>
                    <a:pt y="390" x="306"/>
                  </a:lnTo>
                  <a:lnTo>
                    <a:pt y="390" x="304"/>
                  </a:lnTo>
                  <a:lnTo>
                    <a:pt y="390" x="304"/>
                  </a:lnTo>
                  <a:close/>
                  <a:moveTo>
                    <a:pt y="166" x="662"/>
                  </a:moveTo>
                  <a:lnTo>
                    <a:pt y="166" x="662"/>
                  </a:lnTo>
                  <a:lnTo>
                    <a:pt y="170" x="668"/>
                  </a:lnTo>
                  <a:lnTo>
                    <a:pt y="170" x="662"/>
                  </a:lnTo>
                  <a:lnTo>
                    <a:pt y="168" x="658"/>
                  </a:lnTo>
                  <a:lnTo>
                    <a:pt y="166" x="658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8" x="664"/>
                  </a:lnTo>
                  <a:lnTo>
                    <a:pt y="168" x="662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6" x="662"/>
                  </a:lnTo>
                  <a:close/>
                  <a:moveTo>
                    <a:pt y="254" x="584"/>
                  </a:moveTo>
                  <a:lnTo>
                    <a:pt y="254" x="584"/>
                  </a:lnTo>
                  <a:lnTo>
                    <a:pt y="256" x="584"/>
                  </a:lnTo>
                  <a:lnTo>
                    <a:pt y="254" x="584"/>
                  </a:lnTo>
                  <a:lnTo>
                    <a:pt y="254" x="584"/>
                  </a:lnTo>
                  <a:close/>
                  <a:moveTo>
                    <a:pt y="180" x="520"/>
                  </a:moveTo>
                  <a:lnTo>
                    <a:pt y="180" x="520"/>
                  </a:lnTo>
                  <a:lnTo>
                    <a:pt y="176" x="528"/>
                  </a:lnTo>
                  <a:lnTo>
                    <a:pt y="170" x="540"/>
                  </a:lnTo>
                  <a:lnTo>
                    <a:pt y="168" x="546"/>
                  </a:lnTo>
                  <a:lnTo>
                    <a:pt y="170" x="554"/>
                  </a:lnTo>
                  <a:lnTo>
                    <a:pt y="174" x="562"/>
                  </a:lnTo>
                  <a:lnTo>
                    <a:pt y="180" x="568"/>
                  </a:lnTo>
                  <a:lnTo>
                    <a:pt y="180" x="568"/>
                  </a:lnTo>
                  <a:lnTo>
                    <a:pt y="186" x="570"/>
                  </a:lnTo>
                  <a:lnTo>
                    <a:pt y="190" x="568"/>
                  </a:lnTo>
                  <a:lnTo>
                    <a:pt y="194" x="566"/>
                  </a:lnTo>
                  <a:lnTo>
                    <a:pt y="194" x="562"/>
                  </a:lnTo>
                  <a:lnTo>
                    <a:pt y="194" x="554"/>
                  </a:lnTo>
                  <a:lnTo>
                    <a:pt y="192" x="544"/>
                  </a:lnTo>
                  <a:lnTo>
                    <a:pt y="184" x="524"/>
                  </a:lnTo>
                  <a:lnTo>
                    <a:pt y="180" x="520"/>
                  </a:lnTo>
                  <a:lnTo>
                    <a:pt y="180" x="518"/>
                  </a:lnTo>
                  <a:lnTo>
                    <a:pt y="180" x="520"/>
                  </a:lnTo>
                  <a:lnTo>
                    <a:pt y="180" x="520"/>
                  </a:lnTo>
                  <a:lnTo>
                    <a:pt y="178" x="522"/>
                  </a:lnTo>
                  <a:lnTo>
                    <a:pt y="180" x="520"/>
                  </a:lnTo>
                  <a:lnTo>
                    <a:pt y="180" x="520"/>
                  </a:lnTo>
                  <a:close/>
                  <a:moveTo>
                    <a:pt y="250" x="540"/>
                  </a:moveTo>
                  <a:lnTo>
                    <a:pt y="250" x="540"/>
                  </a:lnTo>
                  <a:lnTo>
                    <a:pt y="254" x="538"/>
                  </a:lnTo>
                  <a:lnTo>
                    <a:pt y="254" x="540"/>
                  </a:lnTo>
                  <a:lnTo>
                    <a:pt y="252" x="550"/>
                  </a:lnTo>
                  <a:lnTo>
                    <a:pt y="250" x="556"/>
                  </a:lnTo>
                  <a:lnTo>
                    <a:pt y="250" x="540"/>
                  </a:lnTo>
                  <a:lnTo>
                    <a:pt y="250" x="540"/>
                  </a:lnTo>
                  <a:lnTo>
                    <a:pt y="250" x="542"/>
                  </a:lnTo>
                  <a:lnTo>
                    <a:pt y="250" x="540"/>
                  </a:lnTo>
                  <a:lnTo>
                    <a:pt y="250" x="540"/>
                  </a:lnTo>
                  <a:close/>
                  <a:moveTo>
                    <a:pt y="1638" x="480"/>
                  </a:moveTo>
                  <a:lnTo>
                    <a:pt y="1638" x="480"/>
                  </a:lnTo>
                  <a:lnTo>
                    <a:pt y="1640" x="474"/>
                  </a:lnTo>
                  <a:lnTo>
                    <a:pt y="1638" x="480"/>
                  </a:lnTo>
                  <a:lnTo>
                    <a:pt y="1638" x="480"/>
                  </a:lnTo>
                  <a:close/>
                  <a:moveTo>
                    <a:pt y="1686" x="474"/>
                  </a:moveTo>
                  <a:lnTo>
                    <a:pt y="1686" x="474"/>
                  </a:lnTo>
                  <a:lnTo>
                    <a:pt y="1684" x="480"/>
                  </a:lnTo>
                  <a:lnTo>
                    <a:pt y="1684" x="488"/>
                  </a:lnTo>
                  <a:lnTo>
                    <a:pt y="1686" x="496"/>
                  </a:lnTo>
                  <a:lnTo>
                    <a:pt y="1688" x="504"/>
                  </a:lnTo>
                  <a:lnTo>
                    <a:pt y="1694" x="510"/>
                  </a:lnTo>
                  <a:lnTo>
                    <a:pt y="1704" x="516"/>
                  </a:lnTo>
                  <a:lnTo>
                    <a:pt y="1718" x="518"/>
                  </a:lnTo>
                  <a:lnTo>
                    <a:pt y="1718" x="518"/>
                  </a:lnTo>
                  <a:lnTo>
                    <a:pt y="1722" x="514"/>
                  </a:lnTo>
                  <a:lnTo>
                    <a:pt y="1724" x="512"/>
                  </a:lnTo>
                  <a:lnTo>
                    <a:pt y="1726" x="508"/>
                  </a:lnTo>
                  <a:lnTo>
                    <a:pt y="1724" x="504"/>
                  </a:lnTo>
                  <a:lnTo>
                    <a:pt y="1720" x="498"/>
                  </a:lnTo>
                  <a:lnTo>
                    <a:pt y="1712" x="492"/>
                  </a:lnTo>
                  <a:lnTo>
                    <a:pt y="1694" x="480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close/>
                  <a:moveTo>
                    <a:pt y="1278" x="466"/>
                  </a:moveTo>
                  <a:lnTo>
                    <a:pt y="1278" x="466"/>
                  </a:lnTo>
                  <a:lnTo>
                    <a:pt y="1282" x="462"/>
                  </a:lnTo>
                  <a:lnTo>
                    <a:pt y="1278" x="466"/>
                  </a:lnTo>
                  <a:lnTo>
                    <a:pt y="1278" x="466"/>
                  </a:lnTo>
                  <a:close/>
                  <a:moveTo>
                    <a:pt y="200" x="446"/>
                  </a:moveTo>
                  <a:lnTo>
                    <a:pt y="200" x="446"/>
                  </a:lnTo>
                  <a:lnTo>
                    <a:pt y="202" x="454"/>
                  </a:lnTo>
                  <a:lnTo>
                    <a:pt y="206" x="456"/>
                  </a:lnTo>
                  <a:lnTo>
                    <a:pt y="208" x="454"/>
                  </a:lnTo>
                  <a:lnTo>
                    <a:pt y="210" x="450"/>
                  </a:lnTo>
                  <a:lnTo>
                    <a:pt y="212" x="438"/>
                  </a:lnTo>
                  <a:lnTo>
                    <a:pt y="212" x="428"/>
                  </a:lnTo>
                  <a:lnTo>
                    <a:pt y="212" x="428"/>
                  </a:lnTo>
                  <a:lnTo>
                    <a:pt y="210" x="430"/>
                  </a:lnTo>
                  <a:lnTo>
                    <a:pt y="210" x="428"/>
                  </a:lnTo>
                  <a:lnTo>
                    <a:pt y="206" x="424"/>
                  </a:lnTo>
                  <a:lnTo>
                    <a:pt y="198" x="410"/>
                  </a:lnTo>
                  <a:lnTo>
                    <a:pt y="196" x="408"/>
                  </a:lnTo>
                  <a:lnTo>
                    <a:pt y="194" x="410"/>
                  </a:lnTo>
                  <a:lnTo>
                    <a:pt y="200" x="446"/>
                  </a:lnTo>
                  <a:lnTo>
                    <a:pt y="200" x="446"/>
                  </a:lnTo>
                  <a:lnTo>
                    <a:pt y="200" x="444"/>
                  </a:lnTo>
                  <a:lnTo>
                    <a:pt y="200" x="446"/>
                  </a:lnTo>
                  <a:lnTo>
                    <a:pt y="200" x="446"/>
                  </a:lnTo>
                  <a:close/>
                  <a:moveTo>
                    <a:pt y="192" x="406"/>
                  </a:moveTo>
                  <a:lnTo>
                    <a:pt y="192" x="406"/>
                  </a:lnTo>
                  <a:lnTo>
                    <a:pt y="194" x="408"/>
                  </a:lnTo>
                  <a:lnTo>
                    <a:pt y="192" x="406"/>
                  </a:lnTo>
                  <a:lnTo>
                    <a:pt y="192" x="406"/>
                  </a:lnTo>
                  <a:close/>
                  <a:moveTo>
                    <a:pt y="392" x="382"/>
                  </a:moveTo>
                  <a:lnTo>
                    <a:pt y="392" x="382"/>
                  </a:lnTo>
                  <a:lnTo>
                    <a:pt y="400" x="386"/>
                  </a:lnTo>
                  <a:lnTo>
                    <a:pt y="402" x="386"/>
                  </a:lnTo>
                  <a:lnTo>
                    <a:pt y="402" x="384"/>
                  </a:lnTo>
                  <a:lnTo>
                    <a:pt y="402" x="380"/>
                  </a:lnTo>
                  <a:lnTo>
                    <a:pt y="398" x="376"/>
                  </a:lnTo>
                  <a:lnTo>
                    <a:pt y="394" x="370"/>
                  </a:lnTo>
                  <a:lnTo>
                    <a:pt y="392" x="370"/>
                  </a:lnTo>
                  <a:lnTo>
                    <a:pt y="390" x="370"/>
                  </a:lnTo>
                  <a:lnTo>
                    <a:pt y="390" x="372"/>
                  </a:lnTo>
                  <a:lnTo>
                    <a:pt y="392" x="382"/>
                  </a:lnTo>
                  <a:lnTo>
                    <a:pt y="392" x="382"/>
                  </a:lnTo>
                  <a:lnTo>
                    <a:pt y="394" x="382"/>
                  </a:lnTo>
                  <a:lnTo>
                    <a:pt y="394" x="382"/>
                  </a:lnTo>
                  <a:lnTo>
                    <a:pt y="392" x="380"/>
                  </a:lnTo>
                  <a:lnTo>
                    <a:pt y="392" x="382"/>
                  </a:lnTo>
                  <a:lnTo>
                    <a:pt y="392" x="382"/>
                  </a:lnTo>
                  <a:close/>
                  <a:moveTo>
                    <a:pt y="368" x="320"/>
                  </a:moveTo>
                  <a:lnTo>
                    <a:pt y="368" x="320"/>
                  </a:lnTo>
                  <a:lnTo>
                    <a:pt y="364" x="326"/>
                  </a:lnTo>
                  <a:lnTo>
                    <a:pt y="366" x="326"/>
                  </a:lnTo>
                  <a:lnTo>
                    <a:pt y="370" x="322"/>
                  </a:lnTo>
                  <a:lnTo>
                    <a:pt y="370" x="322"/>
                  </a:lnTo>
                  <a:lnTo>
                    <a:pt y="368" x="320"/>
                  </a:lnTo>
                  <a:lnTo>
                    <a:pt y="368" x="320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0"/>
                  </a:lnTo>
                  <a:lnTo>
                    <a:pt y="368" x="320"/>
                  </a:lnTo>
                  <a:close/>
                  <a:moveTo>
                    <a:pt y="3764" x="326"/>
                  </a:moveTo>
                  <a:lnTo>
                    <a:pt y="3764" x="326"/>
                  </a:lnTo>
                  <a:lnTo>
                    <a:pt y="3760" x="328"/>
                  </a:lnTo>
                  <a:lnTo>
                    <a:pt y="3764" x="326"/>
                  </a:lnTo>
                  <a:lnTo>
                    <a:pt y="3764" x="326"/>
                  </a:lnTo>
                  <a:close/>
                  <a:moveTo>
                    <a:pt y="3730" x="342"/>
                  </a:moveTo>
                  <a:lnTo>
                    <a:pt y="3730" x="342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26" x="336"/>
                  </a:lnTo>
                  <a:lnTo>
                    <a:pt y="3714" x="330"/>
                  </a:lnTo>
                  <a:lnTo>
                    <a:pt y="3704" x="326"/>
                  </a:lnTo>
                  <a:lnTo>
                    <a:pt y="3700" x="326"/>
                  </a:lnTo>
                  <a:lnTo>
                    <a:pt y="3698" x="328"/>
                  </a:lnTo>
                  <a:lnTo>
                    <a:pt y="3696" x="330"/>
                  </a:lnTo>
                  <a:lnTo>
                    <a:pt y="3696" x="334"/>
                  </a:lnTo>
                  <a:lnTo>
                    <a:pt y="3696" x="334"/>
                  </a:lnTo>
                  <a:lnTo>
                    <a:pt y="3698" x="338"/>
                  </a:lnTo>
                  <a:lnTo>
                    <a:pt y="3704" x="342"/>
                  </a:lnTo>
                  <a:lnTo>
                    <a:pt y="3716" x="346"/>
                  </a:lnTo>
                  <a:lnTo>
                    <a:pt y="3722" x="348"/>
                  </a:lnTo>
                  <a:lnTo>
                    <a:pt y="3728" x="346"/>
                  </a:lnTo>
                  <a:lnTo>
                    <a:pt y="3730" x="346"/>
                  </a:lnTo>
                  <a:lnTo>
                    <a:pt y="3730" x="342"/>
                  </a:lnTo>
                  <a:lnTo>
                    <a:pt y="3730" x="342"/>
                  </a:lnTo>
                  <a:lnTo>
                    <a:pt y="3734" x="344"/>
                  </a:lnTo>
                  <a:lnTo>
                    <a:pt y="3730" x="342"/>
                  </a:lnTo>
                  <a:lnTo>
                    <a:pt y="3730" x="342"/>
                  </a:lnTo>
                  <a:close/>
                  <a:moveTo>
                    <a:pt y="3590" x="368"/>
                  </a:moveTo>
                  <a:lnTo>
                    <a:pt y="3590" x="368"/>
                  </a:lnTo>
                  <a:lnTo>
                    <a:pt y="3554" x="358"/>
                  </a:lnTo>
                  <a:lnTo>
                    <a:pt y="3554" x="358"/>
                  </a:lnTo>
                  <a:lnTo>
                    <a:pt y="3554" x="364"/>
                  </a:lnTo>
                  <a:lnTo>
                    <a:pt y="3556" x="368"/>
                  </a:lnTo>
                  <a:lnTo>
                    <a:pt y="3562" x="370"/>
                  </a:lnTo>
                  <a:lnTo>
                    <a:pt y="3568" x="372"/>
                  </a:lnTo>
                  <a:lnTo>
                    <a:pt y="3582" x="370"/>
                  </a:lnTo>
                  <a:lnTo>
                    <a:pt y="3590" x="368"/>
                  </a:lnTo>
                  <a:lnTo>
                    <a:pt y="3590" x="368"/>
                  </a:lnTo>
                  <a:lnTo>
                    <a:pt y="3588" x="364"/>
                  </a:lnTo>
                  <a:lnTo>
                    <a:pt y="3590" x="368"/>
                  </a:lnTo>
                  <a:lnTo>
                    <a:pt y="3590" x="368"/>
                  </a:lnTo>
                  <a:close/>
                  <a:moveTo>
                    <a:pt y="3518" x="364"/>
                  </a:moveTo>
                  <a:lnTo>
                    <a:pt y="3518" x="364"/>
                  </a:lnTo>
                  <a:lnTo>
                    <a:pt y="3520" x="368"/>
                  </a:lnTo>
                  <a:lnTo>
                    <a:pt y="3518" x="364"/>
                  </a:lnTo>
                  <a:lnTo>
                    <a:pt y="3518" x="364"/>
                  </a:lnTo>
                  <a:close/>
                  <a:moveTo>
                    <a:pt y="3492" x="378"/>
                  </a:moveTo>
                  <a:lnTo>
                    <a:pt y="3492" x="378"/>
                  </a:lnTo>
                  <a:lnTo>
                    <a:pt y="3492" x="376"/>
                  </a:lnTo>
                  <a:lnTo>
                    <a:pt y="3486" x="368"/>
                  </a:lnTo>
                  <a:lnTo>
                    <a:pt y="3480" x="366"/>
                  </a:lnTo>
                  <a:lnTo>
                    <a:pt y="3474" x="364"/>
                  </a:lnTo>
                  <a:lnTo>
                    <a:pt y="3468" x="364"/>
                  </a:lnTo>
                  <a:lnTo>
                    <a:pt y="3460" x="366"/>
                  </a:lnTo>
                  <a:lnTo>
                    <a:pt y="3460" x="366"/>
                  </a:lnTo>
                  <a:lnTo>
                    <a:pt y="3460" x="372"/>
                  </a:lnTo>
                  <a:lnTo>
                    <a:pt y="3462" x="376"/>
                  </a:lnTo>
                  <a:lnTo>
                    <a:pt y="3468" x="378"/>
                  </a:lnTo>
                  <a:lnTo>
                    <a:pt y="3474" x="378"/>
                  </a:lnTo>
                  <a:lnTo>
                    <a:pt y="3486" x="378"/>
                  </a:lnTo>
                  <a:lnTo>
                    <a:pt y="3492" x="378"/>
                  </a:lnTo>
                  <a:lnTo>
                    <a:pt y="3492" x="378"/>
                  </a:lnTo>
                  <a:lnTo>
                    <a:pt y="3494" x="380"/>
                  </a:lnTo>
                  <a:lnTo>
                    <a:pt y="3492" x="378"/>
                  </a:lnTo>
                  <a:lnTo>
                    <a:pt y="3492" x="378"/>
                  </a:lnTo>
                  <a:close/>
                  <a:moveTo>
                    <a:pt y="3446" x="388"/>
                  </a:moveTo>
                  <a:lnTo>
                    <a:pt y="3446" x="388"/>
                  </a:lnTo>
                  <a:lnTo>
                    <a:pt y="3442" x="382"/>
                  </a:lnTo>
                  <a:lnTo>
                    <a:pt y="3438" x="378"/>
                  </a:lnTo>
                  <a:lnTo>
                    <a:pt y="3430" x="376"/>
                  </a:lnTo>
                  <a:lnTo>
                    <a:pt y="3420" x="374"/>
                  </a:lnTo>
                  <a:lnTo>
                    <a:pt y="3412" x="374"/>
                  </a:lnTo>
                  <a:lnTo>
                    <a:pt y="3406" x="374"/>
                  </a:lnTo>
                  <a:lnTo>
                    <a:pt y="3402" x="376"/>
                  </a:lnTo>
                  <a:lnTo>
                    <a:pt y="3404" x="380"/>
                  </a:lnTo>
                  <a:lnTo>
                    <a:pt y="3404" x="380"/>
                  </a:lnTo>
                  <a:lnTo>
                    <a:pt y="3414" x="386"/>
                  </a:lnTo>
                  <a:lnTo>
                    <a:pt y="3424" x="390"/>
                  </a:lnTo>
                  <a:lnTo>
                    <a:pt y="3434" x="390"/>
                  </a:lnTo>
                  <a:lnTo>
                    <a:pt y="3446" x="388"/>
                  </a:lnTo>
                  <a:lnTo>
                    <a:pt y="3446" x="388"/>
                  </a:lnTo>
                  <a:lnTo>
                    <a:pt y="3444" x="386"/>
                  </a:lnTo>
                  <a:lnTo>
                    <a:pt y="3444" x="386"/>
                  </a:lnTo>
                  <a:lnTo>
                    <a:pt y="3444" x="388"/>
                  </a:lnTo>
                  <a:lnTo>
                    <a:pt y="3446" x="388"/>
                  </a:lnTo>
                  <a:lnTo>
                    <a:pt y="3446" x="388"/>
                  </a:lnTo>
                  <a:close/>
                  <a:moveTo>
                    <a:pt y="2294" x="358"/>
                  </a:moveTo>
                  <a:lnTo>
                    <a:pt y="2294" x="358"/>
                  </a:lnTo>
                  <a:lnTo>
                    <a:pt y="2286" x="358"/>
                  </a:lnTo>
                  <a:lnTo>
                    <a:pt y="2282" x="360"/>
                  </a:lnTo>
                  <a:lnTo>
                    <a:pt y="2278" x="362"/>
                  </a:lnTo>
                  <a:lnTo>
                    <a:pt y="2276" x="366"/>
                  </a:lnTo>
                  <a:lnTo>
                    <a:pt y="2276" x="370"/>
                  </a:lnTo>
                  <a:lnTo>
                    <a:pt y="2276" x="376"/>
                  </a:lnTo>
                  <a:lnTo>
                    <a:pt y="2280" x="386"/>
                  </a:lnTo>
                  <a:lnTo>
                    <a:pt y="2288" x="398"/>
                  </a:lnTo>
                  <a:lnTo>
                    <a:pt y="2298" x="408"/>
                  </a:lnTo>
                  <a:lnTo>
                    <a:pt y="2310" x="414"/>
                  </a:lnTo>
                  <a:lnTo>
                    <a:pt y="2320" x="416"/>
                  </a:lnTo>
                  <a:lnTo>
                    <a:pt y="2320" x="416"/>
                  </a:lnTo>
                  <a:lnTo>
                    <a:pt y="2318" x="400"/>
                  </a:lnTo>
                  <a:lnTo>
                    <a:pt y="2312" x="384"/>
                  </a:lnTo>
                  <a:lnTo>
                    <a:pt y="2304" x="370"/>
                  </a:lnTo>
                  <a:lnTo>
                    <a:pt y="2294" x="358"/>
                  </a:lnTo>
                  <a:lnTo>
                    <a:pt y="2294" x="358"/>
                  </a:lnTo>
                  <a:lnTo>
                    <a:pt y="2292" x="358"/>
                  </a:lnTo>
                  <a:lnTo>
                    <a:pt y="2290" x="360"/>
                  </a:lnTo>
                  <a:lnTo>
                    <a:pt y="2294" x="362"/>
                  </a:lnTo>
                  <a:lnTo>
                    <a:pt y="2298" x="364"/>
                  </a:lnTo>
                  <a:lnTo>
                    <a:pt y="2296" x="362"/>
                  </a:lnTo>
                  <a:lnTo>
                    <a:pt y="2294" x="358"/>
                  </a:lnTo>
                  <a:lnTo>
                    <a:pt y="2294" x="358"/>
                  </a:lnTo>
                  <a:close/>
                  <a:moveTo>
                    <a:pt y="3076" x="428"/>
                  </a:moveTo>
                  <a:lnTo>
                    <a:pt y="3076" x="428"/>
                  </a:lnTo>
                  <a:lnTo>
                    <a:pt y="3078" x="420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close/>
                  <a:moveTo>
                    <a:pt y="1332" x="432"/>
                  </a:moveTo>
                  <a:lnTo>
                    <a:pt y="1332" x="432"/>
                  </a:lnTo>
                  <a:lnTo>
                    <a:pt y="1320" x="440"/>
                  </a:lnTo>
                  <a:lnTo>
                    <a:pt y="1312" x="444"/>
                  </a:lnTo>
                  <a:lnTo>
                    <a:pt y="1308" x="446"/>
                  </a:lnTo>
                  <a:lnTo>
                    <a:pt y="1304" x="444"/>
                  </a:lnTo>
                  <a:lnTo>
                    <a:pt y="1304" x="444"/>
                  </a:lnTo>
                  <a:lnTo>
                    <a:pt y="1312" x="452"/>
                  </a:lnTo>
                  <a:lnTo>
                    <a:pt y="1320" x="458"/>
                  </a:lnTo>
                  <a:lnTo>
                    <a:pt y="1326" x="462"/>
                  </a:lnTo>
                  <a:lnTo>
                    <a:pt y="1334" x="464"/>
                  </a:lnTo>
                  <a:lnTo>
                    <a:pt y="1348" x="466"/>
                  </a:lnTo>
                  <a:lnTo>
                    <a:pt y="1360" x="464"/>
                  </a:lnTo>
                  <a:lnTo>
                    <a:pt y="1364" x="462"/>
                  </a:lnTo>
                  <a:lnTo>
                    <a:pt y="1366" x="458"/>
                  </a:lnTo>
                  <a:lnTo>
                    <a:pt y="1366" x="454"/>
                  </a:lnTo>
                  <a:lnTo>
                    <a:pt y="1364" x="450"/>
                  </a:lnTo>
                  <a:lnTo>
                    <a:pt y="1360" x="446"/>
                  </a:lnTo>
                  <a:lnTo>
                    <a:pt y="1354" x="440"/>
                  </a:lnTo>
                  <a:lnTo>
                    <a:pt y="1344" x="436"/>
                  </a:lnTo>
                  <a:lnTo>
                    <a:pt y="1332" x="432"/>
                  </a:lnTo>
                  <a:lnTo>
                    <a:pt y="1332" x="432"/>
                  </a:lnTo>
                  <a:lnTo>
                    <a:pt y="1334" x="432"/>
                  </a:lnTo>
                  <a:lnTo>
                    <a:pt y="1332" x="432"/>
                  </a:lnTo>
                  <a:lnTo>
                    <a:pt y="1332" x="432"/>
                  </a:lnTo>
                  <a:close/>
                  <a:moveTo>
                    <a:pt y="3190" x="438"/>
                  </a:moveTo>
                  <a:lnTo>
                    <a:pt y="3190" x="438"/>
                  </a:lnTo>
                  <a:lnTo>
                    <a:pt y="3188" x="438"/>
                  </a:lnTo>
                  <a:lnTo>
                    <a:pt y="3190" x="438"/>
                  </a:lnTo>
                  <a:lnTo>
                    <a:pt y="3190" x="438"/>
                  </a:lnTo>
                  <a:close/>
                  <a:moveTo>
                    <a:pt y="1564" x="436"/>
                  </a:moveTo>
                  <a:lnTo>
                    <a:pt y="1564" x="436"/>
                  </a:lnTo>
                  <a:lnTo>
                    <a:pt y="1548" x="438"/>
                  </a:lnTo>
                  <a:lnTo>
                    <a:pt y="1542" x="440"/>
                  </a:lnTo>
                  <a:lnTo>
                    <a:pt y="1540" x="442"/>
                  </a:lnTo>
                  <a:lnTo>
                    <a:pt y="1540" x="444"/>
                  </a:lnTo>
                  <a:lnTo>
                    <a:pt y="1540" x="446"/>
                  </a:lnTo>
                  <a:lnTo>
                    <a:pt y="1546" x="452"/>
                  </a:lnTo>
                  <a:lnTo>
                    <a:pt y="1554" x="458"/>
                  </a:lnTo>
                  <a:lnTo>
                    <a:pt y="1566" x="464"/>
                  </a:lnTo>
                  <a:lnTo>
                    <a:pt y="1576" x="468"/>
                  </a:lnTo>
                  <a:lnTo>
                    <a:pt y="1584" x="468"/>
                  </a:lnTo>
                  <a:lnTo>
                    <a:pt y="1584" x="468"/>
                  </a:lnTo>
                  <a:lnTo>
                    <a:pt y="1586" x="456"/>
                  </a:lnTo>
                  <a:lnTo>
                    <a:pt y="1586" x="452"/>
                  </a:lnTo>
                  <a:lnTo>
                    <a:pt y="1584" x="446"/>
                  </a:lnTo>
                  <a:lnTo>
                    <a:pt y="1580" x="444"/>
                  </a:lnTo>
                  <a:lnTo>
                    <a:pt y="1576" x="440"/>
                  </a:lnTo>
                  <a:lnTo>
                    <a:pt y="1564" x="436"/>
                  </a:lnTo>
                  <a:lnTo>
                    <a:pt y="1564" x="436"/>
                  </a:lnTo>
                  <a:lnTo>
                    <a:pt y="1562" x="438"/>
                  </a:lnTo>
                  <a:lnTo>
                    <a:pt y="1564" x="438"/>
                  </a:lnTo>
                  <a:lnTo>
                    <a:pt y="1566" x="438"/>
                  </a:lnTo>
                  <a:lnTo>
                    <a:pt y="1564" x="436"/>
                  </a:lnTo>
                  <a:lnTo>
                    <a:pt y="1564" x="436"/>
                  </a:lnTo>
                  <a:close/>
                  <a:moveTo>
                    <a:pt y="4116" x="496"/>
                  </a:moveTo>
                  <a:lnTo>
                    <a:pt y="4116" x="496"/>
                  </a:lnTo>
                  <a:lnTo>
                    <a:pt y="4114" x="462"/>
                  </a:lnTo>
                  <a:lnTo>
                    <a:pt y="4114" x="462"/>
                  </a:lnTo>
                  <a:lnTo>
                    <a:pt y="4112" x="506"/>
                  </a:lnTo>
                  <a:lnTo>
                    <a:pt y="4114" x="518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0"/>
                  </a:lnTo>
                  <a:lnTo>
                    <a:pt y="4116" x="492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6"/>
                  </a:lnTo>
                  <a:close/>
                  <a:moveTo>
                    <a:pt y="1806" x="550"/>
                  </a:moveTo>
                  <a:lnTo>
                    <a:pt y="1806" x="550"/>
                  </a:lnTo>
                  <a:lnTo>
                    <a:pt y="1802" x="538"/>
                  </a:lnTo>
                  <a:lnTo>
                    <a:pt y="1798" x="530"/>
                  </a:lnTo>
                  <a:lnTo>
                    <a:pt y="1794" x="522"/>
                  </a:lnTo>
                  <a:lnTo>
                    <a:pt y="1788" x="516"/>
                  </a:lnTo>
                  <a:lnTo>
                    <a:pt y="1774" x="508"/>
                  </a:lnTo>
                  <a:lnTo>
                    <a:pt y="1758" x="500"/>
                  </a:lnTo>
                  <a:lnTo>
                    <a:pt y="1758" x="500"/>
                  </a:lnTo>
                  <a:lnTo>
                    <a:pt y="1758" x="504"/>
                  </a:lnTo>
                  <a:lnTo>
                    <a:pt y="1756" x="510"/>
                  </a:lnTo>
                  <a:lnTo>
                    <a:pt y="1760" x="520"/>
                  </a:lnTo>
                  <a:lnTo>
                    <a:pt y="1768" x="532"/>
                  </a:lnTo>
                  <a:lnTo>
                    <a:pt y="1778" x="544"/>
                  </a:lnTo>
                  <a:lnTo>
                    <a:pt y="1788" x="552"/>
                  </a:lnTo>
                  <a:lnTo>
                    <a:pt y="1796" x="558"/>
                  </a:lnTo>
                  <a:lnTo>
                    <a:pt y="1800" x="558"/>
                  </a:lnTo>
                  <a:lnTo>
                    <a:pt y="1802" x="558"/>
                  </a:lnTo>
                  <a:lnTo>
                    <a:pt y="1804" x="554"/>
                  </a:lnTo>
                  <a:lnTo>
                    <a:pt y="1806" x="550"/>
                  </a:lnTo>
                  <a:lnTo>
                    <a:pt y="1806" x="550"/>
                  </a:lnTo>
                  <a:lnTo>
                    <a:pt y="1804" x="546"/>
                  </a:lnTo>
                  <a:lnTo>
                    <a:pt y="1804" x="548"/>
                  </a:lnTo>
                  <a:lnTo>
                    <a:pt y="1804" x="552"/>
                  </a:lnTo>
                  <a:lnTo>
                    <a:pt y="1806" x="550"/>
                  </a:lnTo>
                  <a:lnTo>
                    <a:pt y="1806" x="550"/>
                  </a:lnTo>
                  <a:close/>
                  <a:moveTo>
                    <a:pt y="3834" x="574"/>
                  </a:moveTo>
                  <a:lnTo>
                    <a:pt y="3834" x="574"/>
                  </a:lnTo>
                  <a:lnTo>
                    <a:pt y="3832" x="568"/>
                  </a:lnTo>
                  <a:lnTo>
                    <a:pt y="3830" x="568"/>
                  </a:lnTo>
                  <a:lnTo>
                    <a:pt y="3830" x="570"/>
                  </a:lnTo>
                  <a:lnTo>
                    <a:pt y="3832" x="576"/>
                  </a:lnTo>
                  <a:lnTo>
                    <a:pt y="3834" x="576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2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close/>
                  <a:moveTo>
                    <a:pt y="1506" x="560"/>
                  </a:moveTo>
                  <a:lnTo>
                    <a:pt y="1506" x="560"/>
                  </a:lnTo>
                  <a:lnTo>
                    <a:pt y="1498" x="562"/>
                  </a:lnTo>
                  <a:lnTo>
                    <a:pt y="1490" x="560"/>
                  </a:lnTo>
                  <a:lnTo>
                    <a:pt y="1484" x="558"/>
                  </a:lnTo>
                  <a:lnTo>
                    <a:pt y="1478" x="554"/>
                  </a:lnTo>
                  <a:lnTo>
                    <a:pt y="1472" x="550"/>
                  </a:lnTo>
                  <a:lnTo>
                    <a:pt y="1464" x="548"/>
                  </a:lnTo>
                  <a:lnTo>
                    <a:pt y="1454" x="548"/>
                  </a:lnTo>
                  <a:lnTo>
                    <a:pt y="1438" x="554"/>
                  </a:lnTo>
                  <a:lnTo>
                    <a:pt y="1438" x="554"/>
                  </a:lnTo>
                  <a:lnTo>
                    <a:pt y="1440" x="570"/>
                  </a:lnTo>
                  <a:lnTo>
                    <a:pt y="1434" x="582"/>
                  </a:lnTo>
                  <a:lnTo>
                    <a:pt y="1434" x="582"/>
                  </a:lnTo>
                  <a:lnTo>
                    <a:pt y="1468" x="592"/>
                  </a:lnTo>
                  <a:lnTo>
                    <a:pt y="1480" x="596"/>
                  </a:lnTo>
                  <a:lnTo>
                    <a:pt y="1490" x="598"/>
                  </a:lnTo>
                  <a:lnTo>
                    <a:pt y="1496" x="594"/>
                  </a:lnTo>
                  <a:lnTo>
                    <a:pt y="1502" x="588"/>
                  </a:lnTo>
                  <a:lnTo>
                    <a:pt y="1504" x="576"/>
                  </a:lnTo>
                  <a:lnTo>
                    <a:pt y="1506" x="560"/>
                  </a:lnTo>
                  <a:lnTo>
                    <a:pt y="1506" x="560"/>
                  </a:lnTo>
                  <a:lnTo>
                    <a:pt y="1500" x="562"/>
                  </a:lnTo>
                  <a:lnTo>
                    <a:pt y="1500" x="564"/>
                  </a:lnTo>
                  <a:lnTo>
                    <a:pt y="1500" x="564"/>
                  </a:lnTo>
                  <a:lnTo>
                    <a:pt y="1504" x="564"/>
                  </a:lnTo>
                  <a:lnTo>
                    <a:pt y="1506" x="562"/>
                  </a:lnTo>
                  <a:lnTo>
                    <a:pt y="1506" x="560"/>
                  </a:lnTo>
                  <a:lnTo>
                    <a:pt y="1506" x="560"/>
                  </a:lnTo>
                  <a:close/>
                  <a:moveTo>
                    <a:pt y="3852" x="604"/>
                  </a:moveTo>
                  <a:lnTo>
                    <a:pt y="3852" x="604"/>
                  </a:lnTo>
                  <a:lnTo>
                    <a:pt y="3850" x="598"/>
                  </a:lnTo>
                  <a:lnTo>
                    <a:pt y="3848" x="600"/>
                  </a:lnTo>
                  <a:lnTo>
                    <a:pt y="3850" x="604"/>
                  </a:lnTo>
                  <a:lnTo>
                    <a:pt y="3850" x="604"/>
                  </a:lnTo>
                  <a:lnTo>
                    <a:pt y="3852" x="604"/>
                  </a:lnTo>
                  <a:lnTo>
                    <a:pt y="3852" x="604"/>
                  </a:lnTo>
                  <a:lnTo>
                    <a:pt y="3850" x="606"/>
                  </a:lnTo>
                  <a:lnTo>
                    <a:pt y="3852" x="604"/>
                  </a:lnTo>
                  <a:lnTo>
                    <a:pt y="3852" x="604"/>
                  </a:lnTo>
                  <a:close/>
                  <a:moveTo>
                    <a:pt y="3762" x="600"/>
                  </a:moveTo>
                  <a:lnTo>
                    <a:pt y="3762" x="600"/>
                  </a:lnTo>
                  <a:lnTo>
                    <a:pt y="3760" x="590"/>
                  </a:lnTo>
                  <a:lnTo>
                    <a:pt y="3758" x="588"/>
                  </a:lnTo>
                  <a:lnTo>
                    <a:pt y="3758" x="588"/>
                  </a:lnTo>
                  <a:lnTo>
                    <a:pt y="3754" x="592"/>
                  </a:lnTo>
                  <a:lnTo>
                    <a:pt y="3752" x="598"/>
                  </a:lnTo>
                  <a:lnTo>
                    <a:pt y="3750" x="606"/>
                  </a:lnTo>
                  <a:lnTo>
                    <a:pt y="3752" x="610"/>
                  </a:lnTo>
                  <a:lnTo>
                    <a:pt y="3754" x="612"/>
                  </a:lnTo>
                  <a:lnTo>
                    <a:pt y="3756" x="610"/>
                  </a:lnTo>
                  <a:lnTo>
                    <a:pt y="3762" x="600"/>
                  </a:lnTo>
                  <a:lnTo>
                    <a:pt y="3762" x="600"/>
                  </a:lnTo>
                  <a:lnTo>
                    <a:pt y="3762" x="598"/>
                  </a:lnTo>
                  <a:lnTo>
                    <a:pt y="3762" x="600"/>
                  </a:lnTo>
                  <a:lnTo>
                    <a:pt y="3762" x="602"/>
                  </a:lnTo>
                  <a:lnTo>
                    <a:pt y="3762" x="600"/>
                  </a:lnTo>
                  <a:lnTo>
                    <a:pt y="3762" x="600"/>
                  </a:lnTo>
                  <a:close/>
                  <a:moveTo>
                    <a:pt y="270" x="622"/>
                  </a:moveTo>
                  <a:lnTo>
                    <a:pt y="270" x="622"/>
                  </a:lnTo>
                  <a:lnTo>
                    <a:pt y="272" x="608"/>
                  </a:lnTo>
                  <a:lnTo>
                    <a:pt y="272" x="604"/>
                  </a:lnTo>
                  <a:lnTo>
                    <a:pt y="270" x="604"/>
                  </a:lnTo>
                  <a:lnTo>
                    <a:pt y="266" x="602"/>
                  </a:lnTo>
                  <a:lnTo>
                    <a:pt y="264" x="602"/>
                  </a:lnTo>
                  <a:lnTo>
                    <a:pt y="264" x="598"/>
                  </a:lnTo>
                  <a:lnTo>
                    <a:pt y="264" x="598"/>
                  </a:lnTo>
                  <a:lnTo>
                    <a:pt y="262" x="604"/>
                  </a:lnTo>
                  <a:lnTo>
                    <a:pt y="260" x="608"/>
                  </a:lnTo>
                  <a:lnTo>
                    <a:pt y="262" x="620"/>
                  </a:lnTo>
                  <a:lnTo>
                    <a:pt y="262" x="624"/>
                  </a:lnTo>
                  <a:lnTo>
                    <a:pt y="264" x="628"/>
                  </a:lnTo>
                  <a:lnTo>
                    <a:pt y="266" x="626"/>
                  </a:lnTo>
                  <a:lnTo>
                    <a:pt y="270" x="622"/>
                  </a:lnTo>
                  <a:lnTo>
                    <a:pt y="270" x="622"/>
                  </a:lnTo>
                  <a:lnTo>
                    <a:pt y="270" x="620"/>
                  </a:lnTo>
                  <a:lnTo>
                    <a:pt y="270" x="622"/>
                  </a:lnTo>
                  <a:lnTo>
                    <a:pt y="270" x="622"/>
                  </a:lnTo>
                  <a:close/>
                  <a:moveTo>
                    <a:pt y="3300" x="650"/>
                  </a:moveTo>
                  <a:lnTo>
                    <a:pt y="3300" x="650"/>
                  </a:lnTo>
                  <a:lnTo>
                    <a:pt y="3270" x="638"/>
                  </a:lnTo>
                  <a:lnTo>
                    <a:pt y="3270" x="638"/>
                  </a:lnTo>
                  <a:lnTo>
                    <a:pt y="3268" x="638"/>
                  </a:lnTo>
                  <a:lnTo>
                    <a:pt y="3268" x="642"/>
                  </a:lnTo>
                  <a:lnTo>
                    <a:pt y="3276" x="646"/>
                  </a:lnTo>
                  <a:lnTo>
                    <a:pt y="3290" x="650"/>
                  </a:lnTo>
                  <a:lnTo>
                    <a:pt y="3296" x="652"/>
                  </a:lnTo>
                  <a:lnTo>
                    <a:pt y="3300" x="650"/>
                  </a:lnTo>
                  <a:lnTo>
                    <a:pt y="3300" x="650"/>
                  </a:lnTo>
                  <a:lnTo>
                    <a:pt y="3294" x="648"/>
                  </a:lnTo>
                  <a:lnTo>
                    <a:pt y="3294" x="650"/>
                  </a:lnTo>
                  <a:lnTo>
                    <a:pt y="3296" x="650"/>
                  </a:lnTo>
                  <a:lnTo>
                    <a:pt y="3300" x="650"/>
                  </a:lnTo>
                  <a:lnTo>
                    <a:pt y="3300" x="650"/>
                  </a:lnTo>
                  <a:close/>
                  <a:moveTo>
                    <a:pt y="280" x="668"/>
                  </a:moveTo>
                  <a:lnTo>
                    <a:pt y="280" x="668"/>
                  </a:lnTo>
                  <a:lnTo>
                    <a:pt y="284" x="658"/>
                  </a:lnTo>
                  <a:lnTo>
                    <a:pt y="286" x="650"/>
                  </a:lnTo>
                  <a:lnTo>
                    <a:pt y="284" x="642"/>
                  </a:lnTo>
                  <a:lnTo>
                    <a:pt y="280" x="636"/>
                  </a:lnTo>
                  <a:lnTo>
                    <a:pt y="280" x="636"/>
                  </a:lnTo>
                  <a:lnTo>
                    <a:pt y="276" x="638"/>
                  </a:lnTo>
                  <a:lnTo>
                    <a:pt y="274" x="642"/>
                  </a:lnTo>
                  <a:lnTo>
                    <a:pt y="272" x="650"/>
                  </a:lnTo>
                  <a:lnTo>
                    <a:pt y="272" x="656"/>
                  </a:lnTo>
                  <a:lnTo>
                    <a:pt y="276" x="666"/>
                  </a:lnTo>
                  <a:lnTo>
                    <a:pt y="278" x="668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2" x="666"/>
                  </a:lnTo>
                  <a:lnTo>
                    <a:pt y="280" x="666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0" x="668"/>
                  </a:lnTo>
                  <a:close/>
                  <a:moveTo>
                    <a:pt y="1072" x="794"/>
                  </a:moveTo>
                  <a:lnTo>
                    <a:pt y="1068" x="796"/>
                  </a:lnTo>
                  <a:lnTo>
                    <a:pt y="1068" x="796"/>
                  </a:lnTo>
                  <a:lnTo>
                    <a:pt y="1070" x="796"/>
                  </a:lnTo>
                  <a:lnTo>
                    <a:pt y="1072" x="794"/>
                  </a:lnTo>
                  <a:lnTo>
                    <a:pt y="1072" x="794"/>
                  </a:lnTo>
                  <a:close/>
                  <a:moveTo>
                    <a:pt y="34" x="766"/>
                  </a:moveTo>
                  <a:lnTo>
                    <a:pt y="34" x="766"/>
                  </a:lnTo>
                  <a:lnTo>
                    <a:pt y="34" x="770"/>
                  </a:lnTo>
                  <a:lnTo>
                    <a:pt y="34" x="770"/>
                  </a:lnTo>
                  <a:lnTo>
                    <a:pt y="38" x="768"/>
                  </a:lnTo>
                  <a:lnTo>
                    <a:pt y="40" x="764"/>
                  </a:lnTo>
                  <a:lnTo>
                    <a:pt y="34" x="766"/>
                  </a:lnTo>
                  <a:lnTo>
                    <a:pt y="34" x="766"/>
                  </a:lnTo>
                  <a:lnTo>
                    <a:pt y="34" x="768"/>
                  </a:lnTo>
                  <a:lnTo>
                    <a:pt y="34" x="766"/>
                  </a:lnTo>
                  <a:lnTo>
                    <a:pt y="34" x="766"/>
                  </a:lnTo>
                  <a:close/>
                  <a:moveTo>
                    <a:pt y="154" x="760"/>
                  </a:moveTo>
                  <a:lnTo>
                    <a:pt y="154" x="760"/>
                  </a:lnTo>
                  <a:lnTo>
                    <a:pt y="158" x="766"/>
                  </a:lnTo>
                  <a:lnTo>
                    <a:pt y="160" x="768"/>
                  </a:lnTo>
                  <a:lnTo>
                    <a:pt y="160" x="766"/>
                  </a:lnTo>
                  <a:lnTo>
                    <a:pt y="160" x="762"/>
                  </a:lnTo>
                  <a:lnTo>
                    <a:pt y="158" x="756"/>
                  </a:lnTo>
                  <a:lnTo>
                    <a:pt y="156" x="756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6" x="758"/>
                  </a:lnTo>
                  <a:lnTo>
                    <a:pt y="156" x="758"/>
                  </a:lnTo>
                  <a:lnTo>
                    <a:pt y="154" x="760"/>
                  </a:lnTo>
                  <a:lnTo>
                    <a:pt y="154" x="760"/>
                  </a:lnTo>
                  <a:close/>
                  <a:moveTo>
                    <a:pt y="36" x="718"/>
                  </a:moveTo>
                  <a:lnTo>
                    <a:pt y="36" x="718"/>
                  </a:lnTo>
                  <a:lnTo>
                    <a:pt y="34" x="724"/>
                  </a:lnTo>
                  <a:lnTo>
                    <a:pt y="34" x="724"/>
                  </a:lnTo>
                  <a:lnTo>
                    <a:pt y="38" x="720"/>
                  </a:lnTo>
                  <a:lnTo>
                    <a:pt y="40" x="714"/>
                  </a:lnTo>
                  <a:lnTo>
                    <a:pt y="38" x="714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close/>
                  <a:moveTo>
                    <a:pt y="1600" x="704"/>
                  </a:moveTo>
                  <a:lnTo>
                    <a:pt y="1600" x="704"/>
                  </a:lnTo>
                  <a:lnTo>
                    <a:pt y="1602" x="698"/>
                  </a:lnTo>
                  <a:lnTo>
                    <a:pt y="1600" x="698"/>
                  </a:lnTo>
                  <a:lnTo>
                    <a:pt y="1598" x="698"/>
                  </a:lnTo>
                  <a:lnTo>
                    <a:pt y="1596" x="700"/>
                  </a:lnTo>
                  <a:lnTo>
                    <a:pt y="1592" x="704"/>
                  </a:lnTo>
                  <a:lnTo>
                    <a:pt y="1588" x="710"/>
                  </a:lnTo>
                  <a:lnTo>
                    <a:pt y="1588" x="712"/>
                  </a:lnTo>
                  <a:lnTo>
                    <a:pt y="1592" x="710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2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close/>
                  <a:moveTo>
                    <a:pt y="1032" x="710"/>
                  </a:moveTo>
                  <a:lnTo>
                    <a:pt y="1032" x="710"/>
                  </a:lnTo>
                  <a:lnTo>
                    <a:pt y="1040" x="700"/>
                  </a:lnTo>
                  <a:lnTo>
                    <a:pt y="1040" x="698"/>
                  </a:lnTo>
                  <a:lnTo>
                    <a:pt y="1038" x="696"/>
                  </a:lnTo>
                  <a:lnTo>
                    <a:pt y="1032" x="694"/>
                  </a:lnTo>
                  <a:lnTo>
                    <a:pt y="1022" x="694"/>
                  </a:lnTo>
                  <a:lnTo>
                    <a:pt y="1022" x="694"/>
                  </a:lnTo>
                  <a:lnTo>
                    <a:pt y="1014" x="702"/>
                  </a:lnTo>
                  <a:lnTo>
                    <a:pt y="1014" x="706"/>
                  </a:lnTo>
                  <a:lnTo>
                    <a:pt y="1014" x="708"/>
                  </a:lnTo>
                  <a:lnTo>
                    <a:pt y="1016" x="708"/>
                  </a:lnTo>
                  <a:lnTo>
                    <a:pt y="1020" x="710"/>
                  </a:lnTo>
                  <a:lnTo>
                    <a:pt y="1032" x="710"/>
                  </a:lnTo>
                  <a:lnTo>
                    <a:pt y="1032" x="710"/>
                  </a:lnTo>
                  <a:lnTo>
                    <a:pt y="1032" x="708"/>
                  </a:lnTo>
                  <a:lnTo>
                    <a:pt y="1032" x="710"/>
                  </a:lnTo>
                  <a:lnTo>
                    <a:pt y="1030" x="710"/>
                  </a:lnTo>
                  <a:lnTo>
                    <a:pt y="1032" x="710"/>
                  </a:lnTo>
                  <a:lnTo>
                    <a:pt y="1032" x="710"/>
                  </a:lnTo>
                  <a:close/>
                  <a:moveTo>
                    <a:pt y="496" x="720"/>
                  </a:moveTo>
                  <a:lnTo>
                    <a:pt y="496" x="720"/>
                  </a:lnTo>
                  <a:lnTo>
                    <a:pt y="490" x="718"/>
                  </a:lnTo>
                  <a:lnTo>
                    <a:pt y="488" x="718"/>
                  </a:lnTo>
                  <a:lnTo>
                    <a:pt y="488" x="720"/>
                  </a:lnTo>
                  <a:lnTo>
                    <a:pt y="488" x="726"/>
                  </a:lnTo>
                  <a:lnTo>
                    <a:pt y="490" x="732"/>
                  </a:lnTo>
                  <a:lnTo>
                    <a:pt y="492" x="736"/>
                  </a:lnTo>
                  <a:lnTo>
                    <a:pt y="496" x="736"/>
                  </a:lnTo>
                  <a:lnTo>
                    <a:pt y="496" x="732"/>
                  </a:lnTo>
                  <a:lnTo>
                    <a:pt y="496" x="720"/>
                  </a:lnTo>
                  <a:lnTo>
                    <a:pt y="496" x="720"/>
                  </a:lnTo>
                  <a:lnTo>
                    <a:pt y="496" x="718"/>
                  </a:lnTo>
                  <a:lnTo>
                    <a:pt y="496" x="720"/>
                  </a:lnTo>
                  <a:lnTo>
                    <a:pt y="496" x="722"/>
                  </a:lnTo>
                  <a:lnTo>
                    <a:pt y="496" x="720"/>
                  </a:lnTo>
                  <a:lnTo>
                    <a:pt y="496" x="720"/>
                  </a:lnTo>
                  <a:close/>
                  <a:moveTo>
                    <a:pt y="1068" x="758"/>
                  </a:moveTo>
                  <a:lnTo>
                    <a:pt y="1068" x="758"/>
                  </a:lnTo>
                  <a:lnTo>
                    <a:pt y="1072" x="754"/>
                  </a:lnTo>
                  <a:lnTo>
                    <a:pt y="1068" x="762"/>
                  </a:lnTo>
                  <a:lnTo>
                    <a:pt y="1062" x="766"/>
                  </a:lnTo>
                  <a:lnTo>
                    <a:pt y="1068" x="758"/>
                  </a:lnTo>
                  <a:lnTo>
                    <a:pt y="1068" x="758"/>
                  </a:lnTo>
                  <a:lnTo>
                    <a:pt y="1066" x="760"/>
                  </a:lnTo>
                  <a:lnTo>
                    <a:pt y="1068" x="758"/>
                  </a:lnTo>
                  <a:lnTo>
                    <a:pt y="1068" x="758"/>
                  </a:lnTo>
                  <a:close/>
                  <a:moveTo>
                    <a:pt y="974" x="758"/>
                  </a:moveTo>
                  <a:lnTo>
                    <a:pt y="974" x="758"/>
                  </a:lnTo>
                  <a:lnTo>
                    <a:pt y="972" x="754"/>
                  </a:lnTo>
                  <a:lnTo>
                    <a:pt y="970" x="752"/>
                  </a:lnTo>
                  <a:lnTo>
                    <a:pt y="964" x="750"/>
                  </a:lnTo>
                  <a:lnTo>
                    <a:pt y="956" x="750"/>
                  </a:lnTo>
                  <a:lnTo>
                    <a:pt y="948" x="754"/>
                  </a:lnTo>
                  <a:lnTo>
                    <a:pt y="930" x="762"/>
                  </a:lnTo>
                  <a:lnTo>
                    <a:pt y="918" x="768"/>
                  </a:lnTo>
                  <a:lnTo>
                    <a:pt y="918" x="768"/>
                  </a:lnTo>
                  <a:lnTo>
                    <a:pt y="926" x="770"/>
                  </a:lnTo>
                  <a:lnTo>
                    <a:pt y="924" x="772"/>
                  </a:lnTo>
                  <a:lnTo>
                    <a:pt y="922" x="772"/>
                  </a:lnTo>
                  <a:lnTo>
                    <a:pt y="922" x="772"/>
                  </a:lnTo>
                  <a:lnTo>
                    <a:pt y="938" x="774"/>
                  </a:lnTo>
                  <a:lnTo>
                    <a:pt y="950" x="774"/>
                  </a:lnTo>
                  <a:lnTo>
                    <a:pt y="962" x="768"/>
                  </a:lnTo>
                  <a:lnTo>
                    <a:pt y="974" x="758"/>
                  </a:lnTo>
                  <a:lnTo>
                    <a:pt y="974" x="758"/>
                  </a:lnTo>
                  <a:lnTo>
                    <a:pt y="974" x="756"/>
                  </a:lnTo>
                  <a:lnTo>
                    <a:pt y="972" x="756"/>
                  </a:lnTo>
                  <a:lnTo>
                    <a:pt y="970" x="762"/>
                  </a:lnTo>
                  <a:lnTo>
                    <a:pt y="970" x="764"/>
                  </a:lnTo>
                  <a:lnTo>
                    <a:pt y="974" x="758"/>
                  </a:lnTo>
                  <a:lnTo>
                    <a:pt y="974" x="758"/>
                  </a:lnTo>
                  <a:close/>
                  <a:moveTo>
                    <a:pt y="2114" x="788"/>
                  </a:moveTo>
                  <a:lnTo>
                    <a:pt y="2114" x="788"/>
                  </a:lnTo>
                  <a:lnTo>
                    <a:pt y="2114" x="798"/>
                  </a:lnTo>
                  <a:lnTo>
                    <a:pt y="2114" x="788"/>
                  </a:lnTo>
                  <a:lnTo>
                    <a:pt y="2114" x="788"/>
                  </a:lnTo>
                  <a:close/>
                  <a:moveTo>
                    <a:pt y="142" x="802"/>
                  </a:moveTo>
                  <a:lnTo>
                    <a:pt y="142" x="802"/>
                  </a:lnTo>
                  <a:lnTo>
                    <a:pt y="144" x="800"/>
                  </a:lnTo>
                  <a:lnTo>
                    <a:pt y="144" x="798"/>
                  </a:lnTo>
                  <a:lnTo>
                    <a:pt y="140" x="798"/>
                  </a:lnTo>
                  <a:lnTo>
                    <a:pt y="136" x="800"/>
                  </a:lnTo>
                  <a:lnTo>
                    <a:pt y="142" x="802"/>
                  </a:lnTo>
                  <a:lnTo>
                    <a:pt y="142" x="802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2"/>
                  </a:lnTo>
                  <a:lnTo>
                    <a:pt y="142" x="802"/>
                  </a:lnTo>
                  <a:close/>
                  <a:moveTo>
                    <a:pt y="94" x="802"/>
                  </a:moveTo>
                  <a:lnTo>
                    <a:pt y="94" x="802"/>
                  </a:lnTo>
                  <a:lnTo>
                    <a:pt y="94" x="798"/>
                  </a:lnTo>
                  <a:lnTo>
                    <a:pt y="92" x="796"/>
                  </a:lnTo>
                  <a:lnTo>
                    <a:pt y="90" x="800"/>
                  </a:lnTo>
                  <a:lnTo>
                    <a:pt y="90" x="804"/>
                  </a:lnTo>
                  <a:lnTo>
                    <a:pt y="90" x="804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close/>
                  <a:moveTo>
                    <a:pt y="134" x="816"/>
                  </a:moveTo>
                  <a:lnTo>
                    <a:pt y="134" x="816"/>
                  </a:lnTo>
                  <a:lnTo>
                    <a:pt y="130" x="804"/>
                  </a:lnTo>
                  <a:lnTo>
                    <a:pt y="130" x="804"/>
                  </a:lnTo>
                  <a:lnTo>
                    <a:pt y="130" x="806"/>
                  </a:lnTo>
                  <a:lnTo>
                    <a:pt y="132" x="814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2" x="816"/>
                  </a:lnTo>
                  <a:lnTo>
                    <a:pt y="132" x="818"/>
                  </a:lnTo>
                  <a:lnTo>
                    <a:pt y="134" x="816"/>
                  </a:lnTo>
                  <a:lnTo>
                    <a:pt y="134" x="816"/>
                  </a:lnTo>
                  <a:close/>
                  <a:moveTo>
                    <a:pt y="348" x="820"/>
                  </a:moveTo>
                  <a:lnTo>
                    <a:pt y="348" x="820"/>
                  </a:lnTo>
                  <a:lnTo>
                    <a:pt y="346" x="824"/>
                  </a:lnTo>
                  <a:lnTo>
                    <a:pt y="348" x="820"/>
                  </a:lnTo>
                  <a:lnTo>
                    <a:pt y="348" x="820"/>
                  </a:lnTo>
                  <a:close/>
                  <a:moveTo>
                    <a:pt y="1666" x="834"/>
                  </a:moveTo>
                  <a:lnTo>
                    <a:pt y="1666" x="834"/>
                  </a:lnTo>
                  <a:lnTo>
                    <a:pt y="1660" x="822"/>
                  </a:lnTo>
                  <a:lnTo>
                    <a:pt y="1658" x="820"/>
                  </a:lnTo>
                  <a:lnTo>
                    <a:pt y="1658" x="822"/>
                  </a:lnTo>
                  <a:lnTo>
                    <a:pt y="1656" x="828"/>
                  </a:lnTo>
                  <a:lnTo>
                    <a:pt y="1654" x="840"/>
                  </a:lnTo>
                  <a:lnTo>
                    <a:pt y="1654" x="850"/>
                  </a:lnTo>
                  <a:lnTo>
                    <a:pt y="1656" x="856"/>
                  </a:lnTo>
                  <a:lnTo>
                    <a:pt y="1658" x="854"/>
                  </a:lnTo>
                  <a:lnTo>
                    <a:pt y="1660" x="852"/>
                  </a:lnTo>
                  <a:lnTo>
                    <a:pt y="1666" x="834"/>
                  </a:lnTo>
                  <a:lnTo>
                    <a:pt y="1666" x="834"/>
                  </a:lnTo>
                  <a:lnTo>
                    <a:pt y="1664" x="832"/>
                  </a:lnTo>
                  <a:lnTo>
                    <a:pt y="1664" x="834"/>
                  </a:lnTo>
                  <a:lnTo>
                    <a:pt y="1664" x="836"/>
                  </a:lnTo>
                  <a:lnTo>
                    <a:pt y="1666" x="834"/>
                  </a:lnTo>
                  <a:lnTo>
                    <a:pt y="1666" x="834"/>
                  </a:lnTo>
                  <a:close/>
                  <a:moveTo>
                    <a:pt y="60" x="1024"/>
                  </a:moveTo>
                  <a:lnTo>
                    <a:pt y="60" x="1024"/>
                  </a:lnTo>
                  <a:lnTo>
                    <a:pt y="62" x="1026"/>
                  </a:lnTo>
                  <a:lnTo>
                    <a:pt y="64" x="1028"/>
                  </a:lnTo>
                  <a:lnTo>
                    <a:pt y="64" x="1038"/>
                  </a:lnTo>
                  <a:lnTo>
                    <a:pt y="66" x="1040"/>
                  </a:lnTo>
                  <a:lnTo>
                    <a:pt y="66" x="1040"/>
                  </a:lnTo>
                  <a:lnTo>
                    <a:pt y="70" x="1030"/>
                  </a:lnTo>
                  <a:lnTo>
                    <a:pt y="70" x="1030"/>
                  </a:lnTo>
                  <a:lnTo>
                    <a:pt y="66" x="1026"/>
                  </a:lnTo>
                  <a:lnTo>
                    <a:pt y="60" x="1024"/>
                  </a:lnTo>
                  <a:lnTo>
                    <a:pt y="60" x="1024"/>
                  </a:lnTo>
                  <a:lnTo>
                    <a:pt y="62" x="1024"/>
                  </a:lnTo>
                  <a:lnTo>
                    <a:pt y="60" x="1024"/>
                  </a:lnTo>
                  <a:lnTo>
                    <a:pt y="60" x="1024"/>
                  </a:lnTo>
                  <a:close/>
                  <a:moveTo>
                    <a:pt y="1384" x="954"/>
                  </a:moveTo>
                  <a:lnTo>
                    <a:pt y="1384" x="954"/>
                  </a:lnTo>
                  <a:lnTo>
                    <a:pt y="1384" x="956"/>
                  </a:lnTo>
                  <a:lnTo>
                    <a:pt y="1386" x="956"/>
                  </a:lnTo>
                  <a:lnTo>
                    <a:pt y="1392" x="950"/>
                  </a:lnTo>
                  <a:lnTo>
                    <a:pt y="1396" x="946"/>
                  </a:lnTo>
                  <a:lnTo>
                    <a:pt y="1396" x="944"/>
                  </a:lnTo>
                  <a:lnTo>
                    <a:pt y="1392" x="946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6" x="952"/>
                  </a:lnTo>
                  <a:lnTo>
                    <a:pt y="1384" x="954"/>
                  </a:lnTo>
                  <a:lnTo>
                    <a:pt y="1384" x="954"/>
                  </a:lnTo>
                  <a:close/>
                  <a:moveTo>
                    <a:pt y="1130" x="898"/>
                  </a:moveTo>
                  <a:lnTo>
                    <a:pt y="1130" x="898"/>
                  </a:lnTo>
                  <a:lnTo>
                    <a:pt y="1134" x="898"/>
                  </a:lnTo>
                  <a:lnTo>
                    <a:pt y="1130" x="898"/>
                  </a:lnTo>
                  <a:lnTo>
                    <a:pt y="1130" x="898"/>
                  </a:lnTo>
                  <a:lnTo>
                    <a:pt y="1132" x="898"/>
                  </a:lnTo>
                  <a:lnTo>
                    <a:pt y="1130" x="898"/>
                  </a:lnTo>
                  <a:lnTo>
                    <a:pt y="1130" x="898"/>
                  </a:lnTo>
                  <a:close/>
                  <a:moveTo>
                    <a:pt y="1372" x="898"/>
                  </a:moveTo>
                  <a:lnTo>
                    <a:pt y="1372" x="898"/>
                  </a:lnTo>
                  <a:lnTo>
                    <a:pt y="1368" x="890"/>
                  </a:lnTo>
                  <a:lnTo>
                    <a:pt y="1372" x="898"/>
                  </a:lnTo>
                  <a:lnTo>
                    <a:pt y="1376" x="906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close/>
                  <a:moveTo>
                    <a:pt y="1642" x="916"/>
                  </a:moveTo>
                  <a:lnTo>
                    <a:pt y="1642" x="916"/>
                  </a:lnTo>
                  <a:lnTo>
                    <a:pt y="1648" x="912"/>
                  </a:lnTo>
                  <a:lnTo>
                    <a:pt y="1648" x="910"/>
                  </a:lnTo>
                  <a:lnTo>
                    <a:pt y="1646" x="910"/>
                  </a:lnTo>
                  <a:lnTo>
                    <a:pt y="1636" x="914"/>
                  </a:lnTo>
                  <a:lnTo>
                    <a:pt y="1628" x="918"/>
                  </a:lnTo>
                  <a:lnTo>
                    <a:pt y="1632" x="918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4" x="914"/>
                  </a:lnTo>
                  <a:lnTo>
                    <a:pt y="1642" x="914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2" x="916"/>
                  </a:lnTo>
                  <a:close/>
                  <a:moveTo>
                    <a:pt y="1330" x="922"/>
                  </a:moveTo>
                  <a:lnTo>
                    <a:pt y="1330" x="922"/>
                  </a:lnTo>
                  <a:lnTo>
                    <a:pt y="1332" x="922"/>
                  </a:lnTo>
                  <a:lnTo>
                    <a:pt y="1332" x="922"/>
                  </a:lnTo>
                  <a:lnTo>
                    <a:pt y="1330" x="924"/>
                  </a:lnTo>
                  <a:lnTo>
                    <a:pt y="1326" x="924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close/>
                  <a:moveTo>
                    <a:pt y="346" x="924"/>
                  </a:moveTo>
                  <a:lnTo>
                    <a:pt y="346" x="924"/>
                  </a:lnTo>
                  <a:lnTo>
                    <a:pt y="340" x="912"/>
                  </a:lnTo>
                  <a:lnTo>
                    <a:pt y="340" x="912"/>
                  </a:lnTo>
                  <a:lnTo>
                    <a:pt y="340" x="914"/>
                  </a:lnTo>
                  <a:lnTo>
                    <a:pt y="342" x="922"/>
                  </a:lnTo>
                  <a:lnTo>
                    <a:pt y="344" x="924"/>
                  </a:lnTo>
                  <a:lnTo>
                    <a:pt y="346" x="924"/>
                  </a:lnTo>
                  <a:lnTo>
                    <a:pt y="346" x="924"/>
                  </a:lnTo>
                  <a:lnTo>
                    <a:pt y="346" x="926"/>
                  </a:lnTo>
                  <a:lnTo>
                    <a:pt y="346" x="924"/>
                  </a:lnTo>
                  <a:lnTo>
                    <a:pt y="346" x="924"/>
                  </a:lnTo>
                  <a:close/>
                  <a:moveTo>
                    <a:pt y="1638" x="946"/>
                  </a:moveTo>
                  <a:lnTo>
                    <a:pt y="1638" x="946"/>
                  </a:lnTo>
                  <a:lnTo>
                    <a:pt y="1628" x="938"/>
                  </a:lnTo>
                  <a:lnTo>
                    <a:pt y="1624" x="934"/>
                  </a:lnTo>
                  <a:lnTo>
                    <a:pt y="1622" x="934"/>
                  </a:lnTo>
                  <a:lnTo>
                    <a:pt y="1622" x="936"/>
                  </a:lnTo>
                  <a:lnTo>
                    <a:pt y="1630" x="944"/>
                  </a:lnTo>
                  <a:lnTo>
                    <a:pt y="1634" x="946"/>
                  </a:lnTo>
                  <a:lnTo>
                    <a:pt y="1638" x="946"/>
                  </a:lnTo>
                  <a:lnTo>
                    <a:pt y="1638" x="946"/>
                  </a:lnTo>
                  <a:lnTo>
                    <a:pt y="1636" x="944"/>
                  </a:lnTo>
                  <a:lnTo>
                    <a:pt y="1632" x="944"/>
                  </a:lnTo>
                  <a:lnTo>
                    <a:pt y="1628" x="948"/>
                  </a:lnTo>
                  <a:lnTo>
                    <a:pt y="1628" x="948"/>
                  </a:lnTo>
                  <a:lnTo>
                    <a:pt y="1630" x="948"/>
                  </a:lnTo>
                  <a:lnTo>
                    <a:pt y="1638" x="946"/>
                  </a:lnTo>
                  <a:lnTo>
                    <a:pt y="1638" x="946"/>
                  </a:lnTo>
                  <a:close/>
                  <a:moveTo>
                    <a:pt y="1538" x="952"/>
                  </a:moveTo>
                  <a:lnTo>
                    <a:pt y="1538" x="952"/>
                  </a:lnTo>
                  <a:lnTo>
                    <a:pt y="1532" x="948"/>
                  </a:lnTo>
                  <a:lnTo>
                    <a:pt y="1528" x="946"/>
                  </a:lnTo>
                  <a:lnTo>
                    <a:pt y="1524" x="950"/>
                  </a:lnTo>
                  <a:lnTo>
                    <a:pt y="1524" x="954"/>
                  </a:lnTo>
                  <a:lnTo>
                    <a:pt y="1524" x="958"/>
                  </a:lnTo>
                  <a:lnTo>
                    <a:pt y="1526" x="960"/>
                  </a:lnTo>
                  <a:lnTo>
                    <a:pt y="1530" x="958"/>
                  </a:lnTo>
                  <a:lnTo>
                    <a:pt y="1538" x="952"/>
                  </a:lnTo>
                  <a:lnTo>
                    <a:pt y="1538" x="952"/>
                  </a:lnTo>
                  <a:lnTo>
                    <a:pt y="1536" x="952"/>
                  </a:lnTo>
                  <a:lnTo>
                    <a:pt y="1536" x="954"/>
                  </a:lnTo>
                  <a:lnTo>
                    <a:pt y="1536" x="954"/>
                  </a:lnTo>
                  <a:lnTo>
                    <a:pt y="1538" x="952"/>
                  </a:lnTo>
                  <a:lnTo>
                    <a:pt y="1538" x="952"/>
                  </a:lnTo>
                  <a:close/>
                  <a:moveTo>
                    <a:pt y="1226" x="980"/>
                  </a:moveTo>
                  <a:lnTo>
                    <a:pt y="1226" x="980"/>
                  </a:lnTo>
                  <a:lnTo>
                    <a:pt y="1238" x="976"/>
                  </a:lnTo>
                  <a:lnTo>
                    <a:pt y="1242" x="976"/>
                  </a:lnTo>
                  <a:lnTo>
                    <a:pt y="1230" x="984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26" x="980"/>
                  </a:lnTo>
                  <a:lnTo>
                    <a:pt y="1226" x="980"/>
                  </a:lnTo>
                  <a:lnTo>
                    <a:pt y="1228" x="980"/>
                  </a:lnTo>
                  <a:lnTo>
                    <a:pt y="1226" x="980"/>
                  </a:lnTo>
                  <a:lnTo>
                    <a:pt y="1226" x="982"/>
                  </a:lnTo>
                  <a:lnTo>
                    <a:pt y="1226" x="980"/>
                  </a:lnTo>
                  <a:lnTo>
                    <a:pt y="1226" x="980"/>
                  </a:lnTo>
                  <a:close/>
                  <a:moveTo>
                    <a:pt y="164" x="972"/>
                  </a:moveTo>
                  <a:lnTo>
                    <a:pt y="164" x="972"/>
                  </a:lnTo>
                  <a:lnTo>
                    <a:pt y="158" x="986"/>
                  </a:lnTo>
                  <a:lnTo>
                    <a:pt y="154" x="994"/>
                  </a:lnTo>
                  <a:lnTo>
                    <a:pt y="154" x="998"/>
                  </a:lnTo>
                  <a:lnTo>
                    <a:pt y="156" x="1002"/>
                  </a:lnTo>
                  <a:lnTo>
                    <a:pt y="156" x="1002"/>
                  </a:lnTo>
                  <a:lnTo>
                    <a:pt y="166" x="1000"/>
                  </a:lnTo>
                  <a:lnTo>
                    <a:pt y="170" x="996"/>
                  </a:lnTo>
                  <a:lnTo>
                    <a:pt y="170" x="994"/>
                  </a:lnTo>
                  <a:lnTo>
                    <a:pt y="172" x="990"/>
                  </a:lnTo>
                  <a:lnTo>
                    <a:pt y="170" x="984"/>
                  </a:lnTo>
                  <a:lnTo>
                    <a:pt y="164" x="972"/>
                  </a:lnTo>
                  <a:lnTo>
                    <a:pt y="164" x="972"/>
                  </a:lnTo>
                  <a:lnTo>
                    <a:pt y="164" x="976"/>
                  </a:lnTo>
                  <a:lnTo>
                    <a:pt y="164" x="972"/>
                  </a:lnTo>
                  <a:lnTo>
                    <a:pt y="164" x="972"/>
                  </a:lnTo>
                  <a:close/>
                  <a:moveTo>
                    <a:pt y="2182" x="1040"/>
                  </a:moveTo>
                  <a:lnTo>
                    <a:pt y="2182" x="1040"/>
                  </a:lnTo>
                  <a:lnTo>
                    <a:pt y="2178" x="1032"/>
                  </a:lnTo>
                  <a:lnTo>
                    <a:pt y="2176" x="1026"/>
                  </a:lnTo>
                  <a:lnTo>
                    <a:pt y="2176" x="1016"/>
                  </a:lnTo>
                  <a:lnTo>
                    <a:pt y="2176" x="1012"/>
                  </a:lnTo>
                  <a:lnTo>
                    <a:pt y="2174" x="1008"/>
                  </a:lnTo>
                  <a:lnTo>
                    <a:pt y="2170" x="1002"/>
                  </a:lnTo>
                  <a:lnTo>
                    <a:pt y="2164" x="998"/>
                  </a:lnTo>
                  <a:lnTo>
                    <a:pt y="2164" x="998"/>
                  </a:lnTo>
                  <a:lnTo>
                    <a:pt y="2158" x="1000"/>
                  </a:lnTo>
                  <a:lnTo>
                    <a:pt y="2154" x="1006"/>
                  </a:lnTo>
                  <a:lnTo>
                    <a:pt y="2150" x="1010"/>
                  </a:lnTo>
                  <a:lnTo>
                    <a:pt y="2148" x="1016"/>
                  </a:lnTo>
                  <a:lnTo>
                    <a:pt y="2148" x="1022"/>
                  </a:lnTo>
                  <a:lnTo>
                    <a:pt y="2150" x="1028"/>
                  </a:lnTo>
                  <a:lnTo>
                    <a:pt y="2154" x="1038"/>
                  </a:lnTo>
                  <a:lnTo>
                    <a:pt y="2162" x="1046"/>
                  </a:lnTo>
                  <a:lnTo>
                    <a:pt y="2170" x="1050"/>
                  </a:lnTo>
                  <a:lnTo>
                    <a:pt y="2174" x="1050"/>
                  </a:lnTo>
                  <a:lnTo>
                    <a:pt y="2176" x="1048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close/>
                  <a:moveTo>
                    <a:pt y="330" x="1048"/>
                  </a:moveTo>
                  <a:lnTo>
                    <a:pt y="330" x="1048"/>
                  </a:lnTo>
                  <a:lnTo>
                    <a:pt y="332" x="1044"/>
                  </a:lnTo>
                  <a:lnTo>
                    <a:pt y="334" x="1038"/>
                  </a:lnTo>
                  <a:lnTo>
                    <a:pt y="332" x="1034"/>
                  </a:lnTo>
                  <a:lnTo>
                    <a:pt y="332" x="1032"/>
                  </a:lnTo>
                  <a:lnTo>
                    <a:pt y="326" x="1026"/>
                  </a:lnTo>
                  <a:lnTo>
                    <a:pt y="324" x="1024"/>
                  </a:lnTo>
                  <a:lnTo>
                    <a:pt y="324" x="1024"/>
                  </a:lnTo>
                  <a:lnTo>
                    <a:pt y="318" x="1028"/>
                  </a:lnTo>
                  <a:lnTo>
                    <a:pt y="314" x="1034"/>
                  </a:lnTo>
                  <a:lnTo>
                    <a:pt y="312" x="1038"/>
                  </a:lnTo>
                  <a:lnTo>
                    <a:pt y="312" x="1044"/>
                  </a:lnTo>
                  <a:lnTo>
                    <a:pt y="314" x="1048"/>
                  </a:lnTo>
                  <a:lnTo>
                    <a:pt y="318" x="1050"/>
                  </a:lnTo>
                  <a:lnTo>
                    <a:pt y="324" x="1052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2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close/>
                  <a:moveTo>
                    <a:pt y="130" x="1654"/>
                  </a:moveTo>
                  <a:lnTo>
                    <a:pt y="130" x="1654"/>
                  </a:lnTo>
                  <a:lnTo>
                    <a:pt y="130" x="1660"/>
                  </a:lnTo>
                  <a:lnTo>
                    <a:pt y="128" x="1664"/>
                  </a:lnTo>
                  <a:lnTo>
                    <a:pt y="122" x="1670"/>
                  </a:lnTo>
                  <a:lnTo>
                    <a:pt y="118" x="1678"/>
                  </a:lnTo>
                  <a:lnTo>
                    <a:pt y="116" x="1682"/>
                  </a:lnTo>
                  <a:lnTo>
                    <a:pt y="116" x="1686"/>
                  </a:lnTo>
                  <a:lnTo>
                    <a:pt y="116" x="1686"/>
                  </a:lnTo>
                  <a:lnTo>
                    <a:pt y="120" x="1684"/>
                  </a:lnTo>
                  <a:lnTo>
                    <a:pt y="122" x="1686"/>
                  </a:lnTo>
                  <a:lnTo>
                    <a:pt y="120" x="1684"/>
                  </a:lnTo>
                  <a:lnTo>
                    <a:pt y="120" x="1684"/>
                  </a:lnTo>
                  <a:lnTo>
                    <a:pt y="132" x="1674"/>
                  </a:lnTo>
                  <a:lnTo>
                    <a:pt y="142" x="1666"/>
                  </a:lnTo>
                  <a:lnTo>
                    <a:pt y="142" x="1666"/>
                  </a:lnTo>
                  <a:lnTo>
                    <a:pt y="140" x="1668"/>
                  </a:lnTo>
                  <a:lnTo>
                    <a:pt y="138" x="1666"/>
                  </a:lnTo>
                  <a:lnTo>
                    <a:pt y="142" x="1658"/>
                  </a:lnTo>
                  <a:lnTo>
                    <a:pt y="142" x="1658"/>
                  </a:lnTo>
                  <a:lnTo>
                    <a:pt y="138" x="1660"/>
                  </a:lnTo>
                  <a:lnTo>
                    <a:pt y="138" x="1654"/>
                  </a:lnTo>
                  <a:lnTo>
                    <a:pt y="138" x="1654"/>
                  </a:lnTo>
                  <a:lnTo>
                    <a:pt y="122" x="1668"/>
                  </a:lnTo>
                  <a:lnTo>
                    <a:pt y="124" x="1664"/>
                  </a:lnTo>
                  <a:lnTo>
                    <a:pt y="130" x="1654"/>
                  </a:lnTo>
                  <a:lnTo>
                    <a:pt y="130" x="1654"/>
                  </a:lnTo>
                  <a:close/>
                  <a:moveTo>
                    <a:pt y="170" x="1646"/>
                  </a:moveTo>
                  <a:lnTo>
                    <a:pt y="170" x="1646"/>
                  </a:lnTo>
                  <a:lnTo>
                    <a:pt y="172" x="1640"/>
                  </a:lnTo>
                  <a:lnTo>
                    <a:pt y="170" x="1646"/>
                  </a:lnTo>
                  <a:lnTo>
                    <a:pt y="170" x="1646"/>
                  </a:lnTo>
                  <a:lnTo>
                    <a:pt y="170" x="1644"/>
                  </a:lnTo>
                  <a:lnTo>
                    <a:pt y="170" x="1646"/>
                  </a:lnTo>
                  <a:lnTo>
                    <a:pt y="170" x="1646"/>
                  </a:lnTo>
                  <a:close/>
                  <a:moveTo>
                    <a:pt y="656" x="1642"/>
                  </a:moveTo>
                  <a:lnTo>
                    <a:pt y="656" x="1642"/>
                  </a:lnTo>
                  <a:lnTo>
                    <a:pt y="656" x="1636"/>
                  </a:lnTo>
                  <a:lnTo>
                    <a:pt y="656" x="1642"/>
                  </a:lnTo>
                  <a:lnTo>
                    <a:pt y="656" x="1642"/>
                  </a:lnTo>
                  <a:close/>
                  <a:moveTo>
                    <a:pt y="658" x="1630"/>
                  </a:moveTo>
                  <a:lnTo>
                    <a:pt y="658" x="1630"/>
                  </a:lnTo>
                  <a:lnTo>
                    <a:pt y="660" x="1626"/>
                  </a:lnTo>
                  <a:lnTo>
                    <a:pt y="658" x="1630"/>
                  </a:lnTo>
                  <a:lnTo>
                    <a:pt y="658" x="1630"/>
                  </a:lnTo>
                  <a:close/>
                  <a:moveTo>
                    <a:pt y="1870" x="1534"/>
                  </a:moveTo>
                  <a:lnTo>
                    <a:pt y="1870" x="1534"/>
                  </a:lnTo>
                  <a:lnTo>
                    <a:pt y="1872" x="1528"/>
                  </a:lnTo>
                  <a:lnTo>
                    <a:pt y="1870" x="1534"/>
                  </a:lnTo>
                  <a:lnTo>
                    <a:pt y="1870" x="1534"/>
                  </a:lnTo>
                  <a:close/>
                  <a:moveTo>
                    <a:pt y="138" x="1422"/>
                  </a:moveTo>
                  <a:lnTo>
                    <a:pt y="138" x="1422"/>
                  </a:lnTo>
                  <a:lnTo>
                    <a:pt y="150" x="1406"/>
                  </a:lnTo>
                  <a:lnTo>
                    <a:pt y="154" x="1400"/>
                  </a:lnTo>
                  <a:lnTo>
                    <a:pt y="156" x="1394"/>
                  </a:lnTo>
                  <a:lnTo>
                    <a:pt y="158" x="1386"/>
                  </a:lnTo>
                  <a:lnTo>
                    <a:pt y="158" x="1376"/>
                  </a:lnTo>
                  <a:lnTo>
                    <a:pt y="158" x="1376"/>
                  </a:lnTo>
                  <a:lnTo>
                    <a:pt y="138" x="1422"/>
                  </a:lnTo>
                  <a:lnTo>
                    <a:pt y="138" x="1422"/>
                  </a:lnTo>
                  <a:lnTo>
                    <a:pt y="136" x="1416"/>
                  </a:lnTo>
                  <a:lnTo>
                    <a:pt y="138" x="1422"/>
                  </a:lnTo>
                  <a:lnTo>
                    <a:pt y="138" x="1422"/>
                  </a:lnTo>
                  <a:close/>
                  <a:moveTo>
                    <a:pt y="316" x="1386"/>
                  </a:moveTo>
                  <a:lnTo>
                    <a:pt y="316" x="1386"/>
                  </a:lnTo>
                  <a:lnTo>
                    <a:pt y="318" x="1396"/>
                  </a:lnTo>
                  <a:lnTo>
                    <a:pt y="320" x="1398"/>
                  </a:lnTo>
                  <a:lnTo>
                    <a:pt y="322" x="1400"/>
                  </a:lnTo>
                  <a:lnTo>
                    <a:pt y="328" x="1396"/>
                  </a:lnTo>
                  <a:lnTo>
                    <a:pt y="338" x="1384"/>
                  </a:lnTo>
                  <a:lnTo>
                    <a:pt y="338" x="1384"/>
                  </a:lnTo>
                  <a:lnTo>
                    <a:pt y="334" x="1378"/>
                  </a:lnTo>
                  <a:lnTo>
                    <a:pt y="326" x="1372"/>
                  </a:lnTo>
                  <a:lnTo>
                    <a:pt y="322" x="1372"/>
                  </a:lnTo>
                  <a:lnTo>
                    <a:pt y="320" x="1374"/>
                  </a:lnTo>
                  <a:lnTo>
                    <a:pt y="318" x="1378"/>
                  </a:lnTo>
                  <a:lnTo>
                    <a:pt y="316" x="1386"/>
                  </a:lnTo>
                  <a:lnTo>
                    <a:pt y="316" x="1386"/>
                  </a:lnTo>
                  <a:lnTo>
                    <a:pt y="316" x="1384"/>
                  </a:lnTo>
                  <a:lnTo>
                    <a:pt y="316" x="1386"/>
                  </a:lnTo>
                  <a:lnTo>
                    <a:pt y="316" x="1386"/>
                  </a:lnTo>
                  <a:close/>
                  <a:moveTo>
                    <a:pt y="1104" x="1346"/>
                  </a:moveTo>
                  <a:lnTo>
                    <a:pt y="1104" x="1346"/>
                  </a:lnTo>
                  <a:lnTo>
                    <a:pt y="1114" x="1348"/>
                  </a:lnTo>
                  <a:lnTo>
                    <a:pt y="1120" x="1346"/>
                  </a:lnTo>
                  <a:lnTo>
                    <a:pt y="1126" x="1344"/>
                  </a:lnTo>
                  <a:lnTo>
                    <a:pt y="1130" x="1340"/>
                  </a:lnTo>
                  <a:lnTo>
                    <a:pt y="1134" x="1336"/>
                  </a:lnTo>
                  <a:lnTo>
                    <a:pt y="1134" x="1328"/>
                  </a:lnTo>
                  <a:lnTo>
                    <a:pt y="1132" x="1314"/>
                  </a:lnTo>
                  <a:lnTo>
                    <a:pt y="1132" x="1314"/>
                  </a:lnTo>
                  <a:lnTo>
                    <a:pt y="1128" x="1316"/>
                  </a:lnTo>
                  <a:lnTo>
                    <a:pt y="1124" x="1318"/>
                  </a:lnTo>
                  <a:lnTo>
                    <a:pt y="1120" x="1316"/>
                  </a:lnTo>
                  <a:lnTo>
                    <a:pt y="1118" x="1314"/>
                  </a:lnTo>
                  <a:lnTo>
                    <a:pt y="1112" x="1302"/>
                  </a:lnTo>
                  <a:lnTo>
                    <a:pt y="1108" x="1284"/>
                  </a:lnTo>
                  <a:lnTo>
                    <a:pt y="1108" x="1284"/>
                  </a:lnTo>
                  <a:lnTo>
                    <a:pt y="1104" x="1288"/>
                  </a:lnTo>
                  <a:lnTo>
                    <a:pt y="1100" x="1292"/>
                  </a:lnTo>
                  <a:lnTo>
                    <a:pt y="1096" x="1294"/>
                  </a:lnTo>
                  <a:lnTo>
                    <a:pt y="1094" x="1294"/>
                  </a:lnTo>
                  <a:lnTo>
                    <a:pt y="1094" x="1294"/>
                  </a:lnTo>
                  <a:lnTo>
                    <a:pt y="1098" x="1300"/>
                  </a:lnTo>
                  <a:lnTo>
                    <a:pt y="1098" x="1306"/>
                  </a:lnTo>
                  <a:lnTo>
                    <a:pt y="1092" x="1318"/>
                  </a:lnTo>
                  <a:lnTo>
                    <a:pt y="1090" x="1324"/>
                  </a:lnTo>
                  <a:lnTo>
                    <a:pt y="1090" x="1330"/>
                  </a:lnTo>
                  <a:lnTo>
                    <a:pt y="1094" x="1338"/>
                  </a:lnTo>
                  <a:lnTo>
                    <a:pt y="1104" x="1346"/>
                  </a:lnTo>
                  <a:lnTo>
                    <a:pt y="1104" x="1346"/>
                  </a:lnTo>
                  <a:lnTo>
                    <a:pt y="1106" x="1346"/>
                  </a:lnTo>
                  <a:lnTo>
                    <a:pt y="1104" x="1344"/>
                  </a:lnTo>
                  <a:lnTo>
                    <a:pt y="1100" x="1340"/>
                  </a:lnTo>
                  <a:lnTo>
                    <a:pt y="1096" x="1338"/>
                  </a:lnTo>
                  <a:lnTo>
                    <a:pt y="1104" x="1346"/>
                  </a:lnTo>
                  <a:lnTo>
                    <a:pt y="1104" x="1346"/>
                  </a:lnTo>
                  <a:close/>
                  <a:moveTo>
                    <a:pt y="372" x="1298"/>
                  </a:moveTo>
                  <a:lnTo>
                    <a:pt y="372" x="1298"/>
                  </a:lnTo>
                  <a:lnTo>
                    <a:pt y="382" x="1302"/>
                  </a:lnTo>
                  <a:lnTo>
                    <a:pt y="384" x="1302"/>
                  </a:lnTo>
                  <a:lnTo>
                    <a:pt y="384" x="1302"/>
                  </a:lnTo>
                  <a:lnTo>
                    <a:pt y="380" x="1296"/>
                  </a:lnTo>
                  <a:lnTo>
                    <a:pt y="374" x="1290"/>
                  </a:lnTo>
                  <a:lnTo>
                    <a:pt y="368" x="1286"/>
                  </a:lnTo>
                  <a:lnTo>
                    <a:pt y="364" x="1284"/>
                  </a:lnTo>
                  <a:lnTo>
                    <a:pt y="364" x="1284"/>
                  </a:lnTo>
                  <a:lnTo>
                    <a:pt y="364" x="128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0" x="1296"/>
                  </a:lnTo>
                  <a:lnTo>
                    <a:pt y="372" x="1298"/>
                  </a:lnTo>
                  <a:lnTo>
                    <a:pt y="372" x="1298"/>
                  </a:lnTo>
                  <a:close/>
                  <a:moveTo>
                    <a:pt y="1416" x="1284"/>
                  </a:moveTo>
                  <a:lnTo>
                    <a:pt y="1416" x="1284"/>
                  </a:lnTo>
                  <a:lnTo>
                    <a:pt y="1420" x="1296"/>
                  </a:lnTo>
                  <a:lnTo>
                    <a:pt y="1424" x="1300"/>
                  </a:lnTo>
                  <a:lnTo>
                    <a:pt y="1426" x="1302"/>
                  </a:lnTo>
                  <a:lnTo>
                    <a:pt y="1430" x="1302"/>
                  </a:lnTo>
                  <a:lnTo>
                    <a:pt y="1434" x="1302"/>
                  </a:lnTo>
                  <a:lnTo>
                    <a:pt y="1444" x="1294"/>
                  </a:lnTo>
                  <a:lnTo>
                    <a:pt y="1444" x="1294"/>
                  </a:lnTo>
                  <a:lnTo>
                    <a:pt y="1446" x="1280"/>
                  </a:lnTo>
                  <a:lnTo>
                    <a:pt y="1444" x="1274"/>
                  </a:lnTo>
                  <a:lnTo>
                    <a:pt y="1440" x="1270"/>
                  </a:lnTo>
                  <a:lnTo>
                    <a:pt y="1436" x="1270"/>
                  </a:lnTo>
                  <a:lnTo>
                    <a:pt y="1430" x="1272"/>
                  </a:lnTo>
                  <a:lnTo>
                    <a:pt y="1426" x="1276"/>
                  </a:lnTo>
                  <a:lnTo>
                    <a:pt y="1416" x="1284"/>
                  </a:lnTo>
                  <a:lnTo>
                    <a:pt y="1416" x="1284"/>
                  </a:lnTo>
                  <a:lnTo>
                    <a:pt y="1416" x="1286"/>
                  </a:lnTo>
                  <a:lnTo>
                    <a:pt y="1418" x="1284"/>
                  </a:lnTo>
                  <a:lnTo>
                    <a:pt y="1418" x="1282"/>
                  </a:lnTo>
                  <a:lnTo>
                    <a:pt y="1416" x="1284"/>
                  </a:lnTo>
                  <a:lnTo>
                    <a:pt y="1416" x="1284"/>
                  </a:lnTo>
                  <a:close/>
                  <a:moveTo>
                    <a:pt y="854" x="1252"/>
                  </a:moveTo>
                  <a:lnTo>
                    <a:pt y="854" x="1252"/>
                  </a:lnTo>
                  <a:lnTo>
                    <a:pt y="858" x="1262"/>
                  </a:lnTo>
                  <a:lnTo>
                    <a:pt y="862" x="1266"/>
                  </a:lnTo>
                  <a:lnTo>
                    <a:pt y="866" x="1268"/>
                  </a:lnTo>
                  <a:lnTo>
                    <a:pt y="870" x="1268"/>
                  </a:lnTo>
                  <a:lnTo>
                    <a:pt y="876" x="1268"/>
                  </a:lnTo>
                  <a:lnTo>
                    <a:pt y="888" x="1264"/>
                  </a:lnTo>
                  <a:lnTo>
                    <a:pt y="888" x="1264"/>
                  </a:lnTo>
                  <a:lnTo>
                    <a:pt y="880" x="1256"/>
                  </a:lnTo>
                  <a:lnTo>
                    <a:pt y="872" x="1252"/>
                  </a:lnTo>
                  <a:lnTo>
                    <a:pt y="864" x="1252"/>
                  </a:lnTo>
                  <a:lnTo>
                    <a:pt y="854" x="1252"/>
                  </a:lnTo>
                  <a:lnTo>
                    <a:pt y="854" x="1252"/>
                  </a:lnTo>
                  <a:lnTo>
                    <a:pt y="854" x="1254"/>
                  </a:lnTo>
                  <a:lnTo>
                    <a:pt y="854" x="1254"/>
                  </a:lnTo>
                  <a:lnTo>
                    <a:pt y="856" x="1252"/>
                  </a:lnTo>
                  <a:lnTo>
                    <a:pt y="858" x="1250"/>
                  </a:lnTo>
                  <a:lnTo>
                    <a:pt y="854" x="1252"/>
                  </a:lnTo>
                  <a:lnTo>
                    <a:pt y="854" x="1252"/>
                  </a:lnTo>
                  <a:close/>
                  <a:moveTo>
                    <a:pt y="360" x="1138"/>
                  </a:moveTo>
                  <a:lnTo>
                    <a:pt y="360" x="1138"/>
                  </a:lnTo>
                  <a:lnTo>
                    <a:pt y="362" x="1136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close/>
                  <a:moveTo>
                    <a:pt y="818" x="1130"/>
                  </a:moveTo>
                  <a:lnTo>
                    <a:pt y="818" x="1130"/>
                  </a:lnTo>
                  <a:lnTo>
                    <a:pt y="826" x="1128"/>
                  </a:lnTo>
                  <a:lnTo>
                    <a:pt y="822" x="1128"/>
                  </a:lnTo>
                  <a:lnTo>
                    <a:pt y="808" x="1132"/>
                  </a:lnTo>
                  <a:lnTo>
                    <a:pt y="808" x="1132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close/>
                  <a:moveTo>
                    <a:pt y="1004" x="1130"/>
                  </a:moveTo>
                  <a:lnTo>
                    <a:pt y="1004" x="1130"/>
                  </a:lnTo>
                  <a:lnTo>
                    <a:pt y="1008" x="1128"/>
                  </a:lnTo>
                  <a:lnTo>
                    <a:pt y="1004" x="1130"/>
                  </a:lnTo>
                  <a:lnTo>
                    <a:pt y="1004" x="1130"/>
                  </a:lnTo>
                  <a:close/>
                  <a:moveTo>
                    <a:pt y="186" x="1108"/>
                  </a:moveTo>
                  <a:lnTo>
                    <a:pt y="186" x="1108"/>
                  </a:lnTo>
                  <a:lnTo>
                    <a:pt y="184" x="1110"/>
                  </a:lnTo>
                  <a:lnTo>
                    <a:pt y="186" x="1108"/>
                  </a:lnTo>
                  <a:lnTo>
                    <a:pt y="186" x="1108"/>
                  </a:lnTo>
                  <a:close/>
                  <a:moveTo>
                    <a:pt y="354" x="1114"/>
                  </a:moveTo>
                  <a:lnTo>
                    <a:pt y="354" x="1114"/>
                  </a:lnTo>
                  <a:lnTo>
                    <a:pt y="348" x="1114"/>
                  </a:lnTo>
                  <a:lnTo>
                    <a:pt y="344" x="1118"/>
                  </a:lnTo>
                  <a:lnTo>
                    <a:pt y="344" x="1122"/>
                  </a:lnTo>
                  <a:lnTo>
                    <a:pt y="344" x="1126"/>
                  </a:lnTo>
                  <a:lnTo>
                    <a:pt y="346" x="1128"/>
                  </a:lnTo>
                  <a:lnTo>
                    <a:pt y="350" x="1128"/>
                  </a:lnTo>
                  <a:lnTo>
                    <a:pt y="352" x="1124"/>
                  </a:lnTo>
                  <a:lnTo>
                    <a:pt y="354" x="1114"/>
                  </a:lnTo>
                  <a:lnTo>
                    <a:pt y="354" x="1114"/>
                  </a:lnTo>
                  <a:lnTo>
                    <a:pt y="354" x="1116"/>
                  </a:lnTo>
                  <a:lnTo>
                    <a:pt y="354" x="1114"/>
                  </a:lnTo>
                  <a:lnTo>
                    <a:pt y="354" x="1114"/>
                  </a:lnTo>
                  <a:close/>
                  <a:moveTo>
                    <a:pt y="1078" x="1120"/>
                  </a:moveTo>
                  <a:lnTo>
                    <a:pt y="1078" x="1120"/>
                  </a:lnTo>
                  <a:lnTo>
                    <a:pt y="1078" x="1126"/>
                  </a:lnTo>
                  <a:lnTo>
                    <a:pt y="1080" x="1126"/>
                  </a:lnTo>
                  <a:lnTo>
                    <a:pt y="1082" x="1124"/>
                  </a:lnTo>
                  <a:lnTo>
                    <a:pt y="1078" x="1120"/>
                  </a:lnTo>
                  <a:lnTo>
                    <a:pt y="1078" x="1120"/>
                  </a:lnTo>
                  <a:lnTo>
                    <a:pt y="1080" x="1120"/>
                  </a:lnTo>
                  <a:lnTo>
                    <a:pt y="1078" x="1120"/>
                  </a:lnTo>
                  <a:lnTo>
                    <a:pt y="1078" x="1120"/>
                  </a:lnTo>
                  <a:close/>
                  <a:moveTo>
                    <a:pt y="1080" x="1130"/>
                  </a:moveTo>
                  <a:lnTo>
                    <a:pt y="1080" x="1130"/>
                  </a:lnTo>
                  <a:lnTo>
                    <a:pt y="1076" x="1130"/>
                  </a:lnTo>
                  <a:lnTo>
                    <a:pt y="1080" x="1130"/>
                  </a:lnTo>
                  <a:lnTo>
                    <a:pt y="1080" x="1130"/>
                  </a:lnTo>
                  <a:lnTo>
                    <a:pt y="1078" x="1130"/>
                  </a:lnTo>
                  <a:lnTo>
                    <a:pt y="1080" x="1130"/>
                  </a:lnTo>
                  <a:lnTo>
                    <a:pt y="1080" x="1130"/>
                  </a:lnTo>
                  <a:close/>
                  <a:moveTo>
                    <a:pt y="1088" x="1134"/>
                  </a:moveTo>
                  <a:lnTo>
                    <a:pt y="1088" x="1134"/>
                  </a:lnTo>
                  <a:lnTo>
                    <a:pt y="1090" x="1134"/>
                  </a:lnTo>
                  <a:lnTo>
                    <a:pt y="1086" x="1134"/>
                  </a:lnTo>
                  <a:lnTo>
                    <a:pt y="1082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close/>
                  <a:moveTo>
                    <a:pt y="768" x="1144"/>
                  </a:moveTo>
                  <a:lnTo>
                    <a:pt y="768" x="1144"/>
                  </a:lnTo>
                  <a:lnTo>
                    <a:pt y="796" x="1136"/>
                  </a:lnTo>
                  <a:lnTo>
                    <a:pt y="796" x="1136"/>
                  </a:lnTo>
                  <a:lnTo>
                    <a:pt y="752" x="1148"/>
                  </a:lnTo>
                  <a:lnTo>
                    <a:pt y="752" x="1148"/>
                  </a:lnTo>
                  <a:lnTo>
                    <a:pt y="768" x="1144"/>
                  </a:lnTo>
                  <a:lnTo>
                    <a:pt y="768" x="1144"/>
                  </a:lnTo>
                  <a:close/>
                  <a:moveTo>
                    <a:pt y="1002" x="1146"/>
                  </a:moveTo>
                  <a:lnTo>
                    <a:pt y="998" x="1150"/>
                  </a:lnTo>
                  <a:lnTo>
                    <a:pt y="998" x="1150"/>
                  </a:lnTo>
                  <a:lnTo>
                    <a:pt y="1002" x="1148"/>
                  </a:lnTo>
                  <a:lnTo>
                    <a:pt y="1004" x="1148"/>
                  </a:lnTo>
                  <a:lnTo>
                    <a:pt y="1002" x="1146"/>
                  </a:lnTo>
                  <a:lnTo>
                    <a:pt y="1002" x="1146"/>
                  </a:lnTo>
                  <a:close/>
                  <a:moveTo>
                    <a:pt y="742" x="1150"/>
                  </a:moveTo>
                  <a:lnTo>
                    <a:pt y="742" x="1150"/>
                  </a:lnTo>
                  <a:lnTo>
                    <a:pt y="740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close/>
                  <a:moveTo>
                    <a:pt y="186" x="1138"/>
                  </a:moveTo>
                  <a:lnTo>
                    <a:pt y="186" x="1138"/>
                  </a:lnTo>
                  <a:lnTo>
                    <a:pt y="184" x="1156"/>
                  </a:lnTo>
                  <a:lnTo>
                    <a:pt y="184" x="1156"/>
                  </a:lnTo>
                  <a:lnTo>
                    <a:pt y="186" x="1154"/>
                  </a:lnTo>
                  <a:lnTo>
                    <a:pt y="188" x="1146"/>
                  </a:lnTo>
                  <a:lnTo>
                    <a:pt y="186" x="1142"/>
                  </a:lnTo>
                  <a:lnTo>
                    <a:pt y="186" x="1138"/>
                  </a:lnTo>
                  <a:lnTo>
                    <a:pt y="186" x="1138"/>
                  </a:lnTo>
                  <a:lnTo>
                    <a:pt y="186" x="1140"/>
                  </a:lnTo>
                  <a:lnTo>
                    <a:pt y="186" x="1142"/>
                  </a:lnTo>
                  <a:lnTo>
                    <a:pt y="186" x="1140"/>
                  </a:lnTo>
                  <a:lnTo>
                    <a:pt y="186" x="1138"/>
                  </a:lnTo>
                  <a:lnTo>
                    <a:pt y="186" x="1138"/>
                  </a:lnTo>
                  <a:close/>
                  <a:moveTo>
                    <a:pt y="362" x="1210"/>
                  </a:moveTo>
                  <a:lnTo>
                    <a:pt y="362" x="1210"/>
                  </a:lnTo>
                  <a:lnTo>
                    <a:pt y="350" x="1222"/>
                  </a:lnTo>
                  <a:lnTo>
                    <a:pt y="362" x="1210"/>
                  </a:lnTo>
                  <a:lnTo>
                    <a:pt y="362" x="1210"/>
                  </a:lnTo>
                  <a:lnTo>
                    <a:pt y="362" x="1212"/>
                  </a:lnTo>
                  <a:lnTo>
                    <a:pt y="362" x="1210"/>
                  </a:lnTo>
                  <a:lnTo>
                    <a:pt y="362" x="1210"/>
                  </a:lnTo>
                  <a:close/>
                  <a:moveTo>
                    <a:pt y="480" x="1240"/>
                  </a:moveTo>
                  <a:lnTo>
                    <a:pt y="480" x="1240"/>
                  </a:lnTo>
                  <a:lnTo>
                    <a:pt y="482" x="1246"/>
                  </a:lnTo>
                  <a:lnTo>
                    <a:pt y="484" x="1242"/>
                  </a:lnTo>
                  <a:lnTo>
                    <a:pt y="484" x="1220"/>
                  </a:lnTo>
                  <a:lnTo>
                    <a:pt y="484" x="1212"/>
                  </a:lnTo>
                  <a:lnTo>
                    <a:pt y="482" x="1210"/>
                  </a:lnTo>
                  <a:lnTo>
                    <a:pt y="482" x="1218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38"/>
                  </a:lnTo>
                  <a:lnTo>
                    <a:pt y="480" x="1236"/>
                  </a:lnTo>
                  <a:lnTo>
                    <a:pt y="480" x="1240"/>
                  </a:lnTo>
                  <a:lnTo>
                    <a:pt y="480" x="1240"/>
                  </a:lnTo>
                  <a:close/>
                  <a:moveTo>
                    <a:pt y="1780" x="1226"/>
                  </a:moveTo>
                  <a:lnTo>
                    <a:pt y="1780" x="1226"/>
                  </a:lnTo>
                  <a:lnTo>
                    <a:pt y="1774" x="1240"/>
                  </a:lnTo>
                  <a:lnTo>
                    <a:pt y="1772" x="1254"/>
                  </a:lnTo>
                  <a:lnTo>
                    <a:pt y="1768" x="1270"/>
                  </a:lnTo>
                  <a:lnTo>
                    <a:pt y="1768" x="1284"/>
                  </a:lnTo>
                  <a:lnTo>
                    <a:pt y="1770" x="1290"/>
                  </a:lnTo>
                  <a:lnTo>
                    <a:pt y="1770" x="1296"/>
                  </a:lnTo>
                  <a:lnTo>
                    <a:pt y="1774" x="1298"/>
                  </a:lnTo>
                  <a:lnTo>
                    <a:pt y="1778" x="1300"/>
                  </a:lnTo>
                  <a:lnTo>
                    <a:pt y="1784" x="1298"/>
                  </a:lnTo>
                  <a:lnTo>
                    <a:pt y="1792" x="1294"/>
                  </a:lnTo>
                  <a:lnTo>
                    <a:pt y="1792" x="1294"/>
                  </a:lnTo>
                  <a:lnTo>
                    <a:pt y="1796" x="1292"/>
                  </a:lnTo>
                  <a:lnTo>
                    <a:pt y="1798" x="1288"/>
                  </a:lnTo>
                  <a:lnTo>
                    <a:pt y="1802" x="1280"/>
                  </a:lnTo>
                  <a:lnTo>
                    <a:pt y="1800" x="1270"/>
                  </a:lnTo>
                  <a:lnTo>
                    <a:pt y="1796" x="1260"/>
                  </a:lnTo>
                  <a:lnTo>
                    <a:pt y="1786" x="1242"/>
                  </a:lnTo>
                  <a:lnTo>
                    <a:pt y="1780" x="1226"/>
                  </a:lnTo>
                  <a:lnTo>
                    <a:pt y="1780" x="1226"/>
                  </a:lnTo>
                  <a:lnTo>
                    <a:pt y="1780" x="1234"/>
                  </a:lnTo>
                  <a:lnTo>
                    <a:pt y="1780" x="1226"/>
                  </a:lnTo>
                  <a:lnTo>
                    <a:pt y="1780" x="1226"/>
                  </a:lnTo>
                  <a:close/>
                  <a:moveTo>
                    <a:pt y="2194" x="1348"/>
                  </a:moveTo>
                  <a:lnTo>
                    <a:pt y="2194" x="1348"/>
                  </a:lnTo>
                  <a:lnTo>
                    <a:pt y="2196" x="1340"/>
                  </a:lnTo>
                  <a:lnTo>
                    <a:pt y="2198" x="1332"/>
                  </a:lnTo>
                  <a:lnTo>
                    <a:pt y="2196" x="1324"/>
                  </a:lnTo>
                  <a:lnTo>
                    <a:pt y="2194" x="1316"/>
                  </a:lnTo>
                  <a:lnTo>
                    <a:pt y="2186" x="1300"/>
                  </a:lnTo>
                  <a:lnTo>
                    <a:pt y="2176" x="1288"/>
                  </a:lnTo>
                  <a:lnTo>
                    <a:pt y="2176" x="1288"/>
                  </a:lnTo>
                  <a:lnTo>
                    <a:pt y="2178" x="1296"/>
                  </a:lnTo>
                  <a:lnTo>
                    <a:pt y="2176" x="1302"/>
                  </a:lnTo>
                  <a:lnTo>
                    <a:pt y="2176" x="1302"/>
                  </a:lnTo>
                  <a:lnTo>
                    <a:pt y="2174" x="1302"/>
                  </a:lnTo>
                  <a:lnTo>
                    <a:pt y="2172" x="1292"/>
                  </a:lnTo>
                  <a:lnTo>
                    <a:pt y="2172" x="1292"/>
                  </a:lnTo>
                  <a:lnTo>
                    <a:pt y="2166" x="1298"/>
                  </a:lnTo>
                  <a:lnTo>
                    <a:pt y="2160" x="1304"/>
                  </a:lnTo>
                  <a:lnTo>
                    <a:pt y="2156" x="1310"/>
                  </a:lnTo>
                  <a:lnTo>
                    <a:pt y="2152" x="1318"/>
                  </a:lnTo>
                  <a:lnTo>
                    <a:pt y="2150" x="1330"/>
                  </a:lnTo>
                  <a:lnTo>
                    <a:pt y="2152" x="1342"/>
                  </a:lnTo>
                  <a:lnTo>
                    <a:pt y="2156" x="1346"/>
                  </a:lnTo>
                  <a:lnTo>
                    <a:pt y="2158" x="1350"/>
                  </a:lnTo>
                  <a:lnTo>
                    <a:pt y="2164" x="1354"/>
                  </a:lnTo>
                  <a:lnTo>
                    <a:pt y="2168" x="1356"/>
                  </a:lnTo>
                  <a:lnTo>
                    <a:pt y="2174" x="1356"/>
                  </a:lnTo>
                  <a:lnTo>
                    <a:pt y="2180" x="1354"/>
                  </a:lnTo>
                  <a:lnTo>
                    <a:pt y="2186" x="1352"/>
                  </a:lnTo>
                  <a:lnTo>
                    <a:pt y="2194" x="1348"/>
                  </a:lnTo>
                  <a:lnTo>
                    <a:pt y="2194" x="1348"/>
                  </a:lnTo>
                  <a:lnTo>
                    <a:pt y="2196" x="1344"/>
                  </a:lnTo>
                  <a:lnTo>
                    <a:pt y="2194" x="1346"/>
                  </a:lnTo>
                  <a:lnTo>
                    <a:pt y="2192" x="1348"/>
                  </a:lnTo>
                  <a:lnTo>
                    <a:pt y="2194" x="1348"/>
                  </a:lnTo>
                  <a:lnTo>
                    <a:pt y="2194" x="1348"/>
                  </a:lnTo>
                  <a:close/>
                  <a:moveTo>
                    <a:pt y="1574" x="1402"/>
                  </a:moveTo>
                  <a:lnTo>
                    <a:pt y="1574" x="1402"/>
                  </a:lnTo>
                  <a:lnTo>
                    <a:pt y="1578" x="1388"/>
                  </a:lnTo>
                  <a:lnTo>
                    <a:pt y="1582" x="1376"/>
                  </a:lnTo>
                  <a:lnTo>
                    <a:pt y="1582" x="1376"/>
                  </a:lnTo>
                  <a:lnTo>
                    <a:pt y="1580" x="1378"/>
                  </a:lnTo>
                  <a:lnTo>
                    <a:pt y="1578" x="1380"/>
                  </a:lnTo>
                  <a:lnTo>
                    <a:pt y="1574" x="1378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2" x="1362"/>
                  </a:lnTo>
                  <a:lnTo>
                    <a:pt y="1560" x="1362"/>
                  </a:lnTo>
                  <a:lnTo>
                    <a:pt y="1560" x="1364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6" x="1368"/>
                  </a:lnTo>
                  <a:lnTo>
                    <a:pt y="1566" x="1372"/>
                  </a:lnTo>
                  <a:lnTo>
                    <a:pt y="1566" x="1374"/>
                  </a:lnTo>
                  <a:lnTo>
                    <a:pt y="1570" x="1372"/>
                  </a:lnTo>
                  <a:lnTo>
                    <a:pt y="1570" x="1372"/>
                  </a:lnTo>
                  <a:lnTo>
                    <a:pt y="1574" x="1376"/>
                  </a:lnTo>
                  <a:lnTo>
                    <a:pt y="1574" x="1378"/>
                  </a:lnTo>
                  <a:lnTo>
                    <a:pt y="1572" x="1380"/>
                  </a:lnTo>
                  <a:lnTo>
                    <a:pt y="1566" x="1380"/>
                  </a:lnTo>
                  <a:lnTo>
                    <a:pt y="1554" x="1376"/>
                  </a:lnTo>
                  <a:lnTo>
                    <a:pt y="1548" x="1374"/>
                  </a:lnTo>
                  <a:lnTo>
                    <a:pt y="1546" x="1372"/>
                  </a:lnTo>
                  <a:lnTo>
                    <a:pt y="1546" x="1372"/>
                  </a:lnTo>
                  <a:lnTo>
                    <a:pt y="1542" x="1380"/>
                  </a:lnTo>
                  <a:lnTo>
                    <a:pt y="1542" x="1390"/>
                  </a:lnTo>
                  <a:lnTo>
                    <a:pt y="1544" x="1396"/>
                  </a:lnTo>
                  <a:lnTo>
                    <a:pt y="1546" x="1404"/>
                  </a:lnTo>
                  <a:lnTo>
                    <a:pt y="1552" x="1408"/>
                  </a:lnTo>
                  <a:lnTo>
                    <a:pt y="1558" x="1410"/>
                  </a:lnTo>
                  <a:lnTo>
                    <a:pt y="1564" x="1408"/>
                  </a:lnTo>
                  <a:lnTo>
                    <a:pt y="1574" x="1402"/>
                  </a:lnTo>
                  <a:lnTo>
                    <a:pt y="1574" x="1402"/>
                  </a:lnTo>
                  <a:lnTo>
                    <a:pt y="1574" x="1400"/>
                  </a:lnTo>
                  <a:lnTo>
                    <a:pt y="1572" x="1400"/>
                  </a:lnTo>
                  <a:lnTo>
                    <a:pt y="1572" x="1402"/>
                  </a:lnTo>
                  <a:lnTo>
                    <a:pt y="1574" x="1402"/>
                  </a:lnTo>
                  <a:lnTo>
                    <a:pt y="1574" x="1402"/>
                  </a:lnTo>
                  <a:close/>
                  <a:moveTo>
                    <a:pt y="1200" x="1430"/>
                  </a:moveTo>
                  <a:lnTo>
                    <a:pt y="1200" x="1430"/>
                  </a:lnTo>
                  <a:lnTo>
                    <a:pt y="1206" x="1426"/>
                  </a:lnTo>
                  <a:lnTo>
                    <a:pt y="1208" x="1422"/>
                  </a:lnTo>
                  <a:lnTo>
                    <a:pt y="1210" x="1416"/>
                  </a:lnTo>
                  <a:lnTo>
                    <a:pt y="1210" x="1410"/>
                  </a:lnTo>
                  <a:lnTo>
                    <a:pt y="1208" x="1406"/>
                  </a:lnTo>
                  <a:lnTo>
                    <a:pt y="1204" x="1402"/>
                  </a:lnTo>
                  <a:lnTo>
                    <a:pt y="1198" x="1400"/>
                  </a:lnTo>
                  <a:lnTo>
                    <a:pt y="1192" x="1400"/>
                  </a:lnTo>
                  <a:lnTo>
                    <a:pt y="1192" x="1400"/>
                  </a:lnTo>
                  <a:lnTo>
                    <a:pt y="1186" x="1414"/>
                  </a:lnTo>
                  <a:lnTo>
                    <a:pt y="1184" x="1418"/>
                  </a:lnTo>
                  <a:lnTo>
                    <a:pt y="1184" x="1422"/>
                  </a:lnTo>
                  <a:lnTo>
                    <a:pt y="1186" x="1426"/>
                  </a:lnTo>
                  <a:lnTo>
                    <a:pt y="1190" x="1428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6" x="1428"/>
                  </a:lnTo>
                  <a:lnTo>
                    <a:pt y="1204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close/>
                  <a:moveTo>
                    <a:pt y="374" x="1430"/>
                  </a:moveTo>
                  <a:lnTo>
                    <a:pt y="374" x="1430"/>
                  </a:lnTo>
                  <a:lnTo>
                    <a:pt y="372" x="1424"/>
                  </a:lnTo>
                  <a:lnTo>
                    <a:pt y="370" x="1420"/>
                  </a:lnTo>
                  <a:lnTo>
                    <a:pt y="366" x="1418"/>
                  </a:lnTo>
                  <a:lnTo>
                    <a:pt y="358" x="1420"/>
                  </a:lnTo>
                  <a:lnTo>
                    <a:pt y="358" x="1420"/>
                  </a:lnTo>
                  <a:lnTo>
                    <a:pt y="358" x="1432"/>
                  </a:lnTo>
                  <a:lnTo>
                    <a:pt y="360" x="1444"/>
                  </a:lnTo>
                  <a:lnTo>
                    <a:pt y="362" x="1448"/>
                  </a:lnTo>
                  <a:lnTo>
                    <a:pt y="364" x="1446"/>
                  </a:lnTo>
                  <a:lnTo>
                    <a:pt y="368" x="1442"/>
                  </a:lnTo>
                  <a:lnTo>
                    <a:pt y="374" x="1430"/>
                  </a:lnTo>
                  <a:lnTo>
                    <a:pt y="374" x="1430"/>
                  </a:lnTo>
                  <a:lnTo>
                    <a:pt y="374" x="1432"/>
                  </a:lnTo>
                  <a:lnTo>
                    <a:pt y="374" x="1430"/>
                  </a:lnTo>
                  <a:lnTo>
                    <a:pt y="374" x="1430"/>
                  </a:lnTo>
                  <a:close/>
                  <a:moveTo>
                    <a:pt y="468" x="1468"/>
                  </a:moveTo>
                  <a:lnTo>
                    <a:pt y="468" x="1468"/>
                  </a:lnTo>
                  <a:lnTo>
                    <a:pt y="474" x="1456"/>
                  </a:lnTo>
                  <a:lnTo>
                    <a:pt y="474" x="1448"/>
                  </a:lnTo>
                  <a:lnTo>
                    <a:pt y="472" x="1446"/>
                  </a:lnTo>
                  <a:lnTo>
                    <a:pt y="470" x="1444"/>
                  </a:lnTo>
                  <a:lnTo>
                    <a:pt y="470" x="1444"/>
                  </a:lnTo>
                  <a:lnTo>
                    <a:pt y="456" x="1460"/>
                  </a:lnTo>
                  <a:lnTo>
                    <a:pt y="452" x="1470"/>
                  </a:lnTo>
                  <a:lnTo>
                    <a:pt y="452" x="1472"/>
                  </a:lnTo>
                  <a:lnTo>
                    <a:pt y="456" x="1472"/>
                  </a:lnTo>
                  <a:lnTo>
                    <a:pt y="468" x="1468"/>
                  </a:lnTo>
                  <a:lnTo>
                    <a:pt y="468" x="1468"/>
                  </a:lnTo>
                  <a:lnTo>
                    <a:pt y="468" x="1466"/>
                  </a:lnTo>
                  <a:lnTo>
                    <a:pt y="468" x="1468"/>
                  </a:lnTo>
                  <a:lnTo>
                    <a:pt y="468" x="1468"/>
                  </a:lnTo>
                  <a:close/>
                  <a:moveTo>
                    <a:pt y="232" x="1476"/>
                  </a:moveTo>
                  <a:lnTo>
                    <a:pt y="232" x="1476"/>
                  </a:lnTo>
                  <a:lnTo>
                    <a:pt y="228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close/>
                  <a:moveTo>
                    <a:pt y="2270" x="1526"/>
                  </a:moveTo>
                  <a:lnTo>
                    <a:pt y="2270" x="1526"/>
                  </a:lnTo>
                  <a:lnTo>
                    <a:pt y="2276" x="1510"/>
                  </a:lnTo>
                  <a:lnTo>
                    <a:pt y="2278" x="1500"/>
                  </a:lnTo>
                  <a:lnTo>
                    <a:pt y="2278" x="1496"/>
                  </a:lnTo>
                  <a:lnTo>
                    <a:pt y="2276" x="1494"/>
                  </a:lnTo>
                  <a:lnTo>
                    <a:pt y="2272" x="1496"/>
                  </a:lnTo>
                  <a:lnTo>
                    <a:pt y="2266" x="1498"/>
                  </a:lnTo>
                  <a:lnTo>
                    <a:pt y="2254" x="1512"/>
                  </a:lnTo>
                  <a:lnTo>
                    <a:pt y="2244" x="1526"/>
                  </a:lnTo>
                  <a:lnTo>
                    <a:pt y="2242" x="1532"/>
                  </a:lnTo>
                  <a:lnTo>
                    <a:pt y="2240" x="1536"/>
                  </a:lnTo>
                  <a:lnTo>
                    <a:pt y="2242" x="1538"/>
                  </a:lnTo>
                  <a:lnTo>
                    <a:pt y="2248" x="1538"/>
                  </a:lnTo>
                  <a:lnTo>
                    <a:pt y="2256" x="1534"/>
                  </a:lnTo>
                  <a:lnTo>
                    <a:pt y="2270" x="1526"/>
                  </a:lnTo>
                  <a:lnTo>
                    <a:pt y="2270" x="1526"/>
                  </a:lnTo>
                  <a:lnTo>
                    <a:pt y="2270" x="1522"/>
                  </a:lnTo>
                  <a:lnTo>
                    <a:pt y="2270" x="1524"/>
                  </a:lnTo>
                  <a:lnTo>
                    <a:pt y="2268" x="1526"/>
                  </a:lnTo>
                  <a:lnTo>
                    <a:pt y="2270" x="1526"/>
                  </a:lnTo>
                  <a:lnTo>
                    <a:pt y="2270" x="1526"/>
                  </a:lnTo>
                  <a:close/>
                  <a:moveTo>
                    <a:pt y="2300" x="1540"/>
                  </a:moveTo>
                  <a:lnTo>
                    <a:pt y="2300" x="1540"/>
                  </a:lnTo>
                  <a:lnTo>
                    <a:pt y="2296" x="1556"/>
                  </a:lnTo>
                  <a:lnTo>
                    <a:pt y="2300" x="1540"/>
                  </a:lnTo>
                  <a:lnTo>
                    <a:pt y="2300" x="1540"/>
                  </a:lnTo>
                  <a:lnTo>
                    <a:pt y="2300" x="1542"/>
                  </a:lnTo>
                  <a:lnTo>
                    <a:pt y="2302" x="1544"/>
                  </a:lnTo>
                  <a:lnTo>
                    <a:pt y="2302" x="1544"/>
                  </a:lnTo>
                  <a:lnTo>
                    <a:pt y="2300" x="1540"/>
                  </a:lnTo>
                  <a:lnTo>
                    <a:pt y="2300" x="1540"/>
                  </a:lnTo>
                  <a:close/>
                  <a:moveTo>
                    <a:pt y="1144" x="1574"/>
                  </a:moveTo>
                  <a:lnTo>
                    <a:pt y="1144" x="1574"/>
                  </a:lnTo>
                  <a:lnTo>
                    <a:pt y="1138" x="1574"/>
                  </a:lnTo>
                  <a:lnTo>
                    <a:pt y="1134" x="1570"/>
                  </a:lnTo>
                  <a:lnTo>
                    <a:pt y="1124" x="1556"/>
                  </a:lnTo>
                  <a:lnTo>
                    <a:pt y="1120" x="1552"/>
                  </a:lnTo>
                  <a:lnTo>
                    <a:pt y="1114" x="1548"/>
                  </a:lnTo>
                  <a:lnTo>
                    <a:pt y="1106" x="1550"/>
                  </a:lnTo>
                  <a:lnTo>
                    <a:pt y="1098" x="1554"/>
                  </a:lnTo>
                  <a:lnTo>
                    <a:pt y="1098" x="1554"/>
                  </a:lnTo>
                  <a:lnTo>
                    <a:pt y="1086" x="1570"/>
                  </a:lnTo>
                  <a:lnTo>
                    <a:pt y="1082" x="1576"/>
                  </a:lnTo>
                  <a:lnTo>
                    <a:pt y="1082" x="1582"/>
                  </a:lnTo>
                  <a:lnTo>
                    <a:pt y="1084" x="1584"/>
                  </a:lnTo>
                  <a:lnTo>
                    <a:pt y="1086" x="1588"/>
                  </a:lnTo>
                  <a:lnTo>
                    <a:pt y="1094" x="1590"/>
                  </a:lnTo>
                  <a:lnTo>
                    <a:pt y="1106" x="1588"/>
                  </a:lnTo>
                  <a:lnTo>
                    <a:pt y="1120" x="1586"/>
                  </a:lnTo>
                  <a:lnTo>
                    <a:pt y="1134" x="1580"/>
                  </a:lnTo>
                  <a:lnTo>
                    <a:pt y="1144" x="1574"/>
                  </a:lnTo>
                  <a:lnTo>
                    <a:pt y="1144" x="1574"/>
                  </a:lnTo>
                  <a:lnTo>
                    <a:pt y="1138" x="1576"/>
                  </a:lnTo>
                  <a:lnTo>
                    <a:pt y="1138" x="1576"/>
                  </a:lnTo>
                  <a:lnTo>
                    <a:pt y="1140" x="1576"/>
                  </a:lnTo>
                  <a:lnTo>
                    <a:pt y="1144" x="1574"/>
                  </a:lnTo>
                  <a:lnTo>
                    <a:pt y="1144" x="1574"/>
                  </a:lnTo>
                  <a:close/>
                  <a:moveTo>
                    <a:pt y="1880" x="1598"/>
                  </a:moveTo>
                  <a:lnTo>
                    <a:pt y="1880" x="1598"/>
                  </a:lnTo>
                  <a:lnTo>
                    <a:pt y="1878" x="1612"/>
                  </a:lnTo>
                  <a:lnTo>
                    <a:pt y="1876" x="1622"/>
                  </a:lnTo>
                  <a:lnTo>
                    <a:pt y="1876" x="1628"/>
                  </a:lnTo>
                  <a:lnTo>
                    <a:pt y="1878" x="1632"/>
                  </a:lnTo>
                  <a:lnTo>
                    <a:pt y="1882" x="1636"/>
                  </a:lnTo>
                  <a:lnTo>
                    <a:pt y="1888" x="1640"/>
                  </a:lnTo>
                  <a:lnTo>
                    <a:pt y="1888" x="1640"/>
                  </a:lnTo>
                  <a:lnTo>
                    <a:pt y="1892" x="1628"/>
                  </a:lnTo>
                  <a:lnTo>
                    <a:pt y="1892" x="1616"/>
                  </a:lnTo>
                  <a:lnTo>
                    <a:pt y="1888" x="1606"/>
                  </a:lnTo>
                  <a:lnTo>
                    <a:pt y="1880" x="1598"/>
                  </a:lnTo>
                  <a:lnTo>
                    <a:pt y="1880" x="1598"/>
                  </a:lnTo>
                  <a:lnTo>
                    <a:pt y="1882" x="1604"/>
                  </a:lnTo>
                  <a:lnTo>
                    <a:pt y="1884" x="1606"/>
                  </a:lnTo>
                  <a:lnTo>
                    <a:pt y="1884" x="1606"/>
                  </a:lnTo>
                  <a:lnTo>
                    <a:pt y="1884" x="1604"/>
                  </a:lnTo>
                  <a:lnTo>
                    <a:pt y="1880" x="1598"/>
                  </a:lnTo>
                  <a:lnTo>
                    <a:pt y="1880" x="1598"/>
                  </a:lnTo>
                  <a:close/>
                  <a:moveTo>
                    <a:pt y="1444" x="1652"/>
                  </a:moveTo>
                  <a:lnTo>
                    <a:pt y="1444" x="1652"/>
                  </a:lnTo>
                  <a:lnTo>
                    <a:pt y="1438" x="1642"/>
                  </a:lnTo>
                  <a:lnTo>
                    <a:pt y="1438" x="1642"/>
                  </a:lnTo>
                  <a:lnTo>
                    <a:pt y="1438" x="1648"/>
                  </a:lnTo>
                  <a:lnTo>
                    <a:pt y="1440" x="1652"/>
                  </a:lnTo>
                  <a:lnTo>
                    <a:pt y="1444" x="1652"/>
                  </a:lnTo>
                  <a:lnTo>
                    <a:pt y="1444" x="1652"/>
                  </a:lnTo>
                  <a:close/>
                  <a:moveTo>
                    <a:pt y="1442" x="1682"/>
                  </a:moveTo>
                  <a:lnTo>
                    <a:pt y="1442" x="1682"/>
                  </a:lnTo>
                  <a:lnTo>
                    <a:pt y="1442" x="1674"/>
                  </a:lnTo>
                  <a:lnTo>
                    <a:pt y="1444" x="1666"/>
                  </a:lnTo>
                  <a:lnTo>
                    <a:pt y="1444" x="1664"/>
                  </a:lnTo>
                  <a:lnTo>
                    <a:pt y="1442" x="1662"/>
                  </a:lnTo>
                  <a:lnTo>
                    <a:pt y="1440" x="1662"/>
                  </a:lnTo>
                  <a:lnTo>
                    <a:pt y="1436" x="1664"/>
                  </a:lnTo>
                  <a:lnTo>
                    <a:pt y="1436" x="1664"/>
                  </a:lnTo>
                  <a:lnTo>
                    <a:pt y="1440" x="1664"/>
                  </a:lnTo>
                  <a:lnTo>
                    <a:pt y="1442" x="1666"/>
                  </a:lnTo>
                  <a:lnTo>
                    <a:pt y="1444" x="1670"/>
                  </a:lnTo>
                  <a:lnTo>
                    <a:pt y="1444" x="1674"/>
                  </a:lnTo>
                  <a:lnTo>
                    <a:pt y="1442" x="1678"/>
                  </a:lnTo>
                  <a:lnTo>
                    <a:pt y="1438" x="1680"/>
                  </a:lnTo>
                  <a:lnTo>
                    <a:pt y="1434" x="1680"/>
                  </a:lnTo>
                  <a:lnTo>
                    <a:pt y="1430" x="1680"/>
                  </a:lnTo>
                  <a:lnTo>
                    <a:pt y="1430" x="1680"/>
                  </a:lnTo>
                  <a:lnTo>
                    <a:pt y="1426" x="1672"/>
                  </a:lnTo>
                  <a:lnTo>
                    <a:pt y="1426" x="1666"/>
                  </a:lnTo>
                  <a:lnTo>
                    <a:pt y="1428" x="1660"/>
                  </a:lnTo>
                  <a:lnTo>
                    <a:pt y="1432" x="1656"/>
                  </a:lnTo>
                  <a:lnTo>
                    <a:pt y="1432" x="1656"/>
                  </a:lnTo>
                  <a:lnTo>
                    <a:pt y="1430" x="1656"/>
                  </a:lnTo>
                  <a:lnTo>
                    <a:pt y="1428" x="1656"/>
                  </a:lnTo>
                  <a:lnTo>
                    <a:pt y="1430" x="1644"/>
                  </a:lnTo>
                  <a:lnTo>
                    <a:pt y="1430" x="1644"/>
                  </a:lnTo>
                  <a:lnTo>
                    <a:pt y="1424" x="1660"/>
                  </a:lnTo>
                  <a:lnTo>
                    <a:pt y="1422" x="1670"/>
                  </a:lnTo>
                  <a:lnTo>
                    <a:pt y="1420" x="1678"/>
                  </a:lnTo>
                  <a:lnTo>
                    <a:pt y="1422" x="1686"/>
                  </a:lnTo>
                  <a:lnTo>
                    <a:pt y="1422" x="1688"/>
                  </a:lnTo>
                  <a:lnTo>
                    <a:pt y="1424" x="1690"/>
                  </a:lnTo>
                  <a:lnTo>
                    <a:pt y="1428" x="1690"/>
                  </a:lnTo>
                  <a:lnTo>
                    <a:pt y="1432" x="1688"/>
                  </a:lnTo>
                  <a:lnTo>
                    <a:pt y="1442" x="1682"/>
                  </a:lnTo>
                  <a:lnTo>
                    <a:pt y="1442" x="1682"/>
                  </a:lnTo>
                  <a:lnTo>
                    <a:pt y="1440" x="1682"/>
                  </a:lnTo>
                  <a:lnTo>
                    <a:pt y="1442" x="1682"/>
                  </a:lnTo>
                  <a:lnTo>
                    <a:pt y="1442" x="1682"/>
                  </a:lnTo>
                  <a:close/>
                  <a:moveTo>
                    <a:pt y="2280" x="1724"/>
                  </a:moveTo>
                  <a:lnTo>
                    <a:pt y="2280" x="1724"/>
                  </a:lnTo>
                  <a:lnTo>
                    <a:pt y="2280" x="1734"/>
                  </a:lnTo>
                  <a:lnTo>
                    <a:pt y="2280" x="1744"/>
                  </a:lnTo>
                  <a:lnTo>
                    <a:pt y="2284" x="1752"/>
                  </a:lnTo>
                  <a:lnTo>
                    <a:pt y="2290" x="1760"/>
                  </a:lnTo>
                  <a:lnTo>
                    <a:pt y="2290" x="1760"/>
                  </a:lnTo>
                  <a:lnTo>
                    <a:pt y="2298" x="1762"/>
                  </a:lnTo>
                  <a:lnTo>
                    <a:pt y="2304" x="1758"/>
                  </a:lnTo>
                  <a:lnTo>
                    <a:pt y="2308" x="1752"/>
                  </a:lnTo>
                  <a:lnTo>
                    <a:pt y="2310" x="1746"/>
                  </a:lnTo>
                  <a:lnTo>
                    <a:pt y="2312" x="1730"/>
                  </a:lnTo>
                  <a:lnTo>
                    <a:pt y="2312" x="1720"/>
                  </a:lnTo>
                  <a:lnTo>
                    <a:pt y="2312" x="1720"/>
                  </a:lnTo>
                  <a:lnTo>
                    <a:pt y="2306" x="1718"/>
                  </a:lnTo>
                  <a:lnTo>
                    <a:pt y="2296" x="1716"/>
                  </a:lnTo>
                  <a:lnTo>
                    <a:pt y="2290" x="1716"/>
                  </a:lnTo>
                  <a:lnTo>
                    <a:pt y="2286" x="1718"/>
                  </a:lnTo>
                  <a:lnTo>
                    <a:pt y="2282" x="1720"/>
                  </a:lnTo>
                  <a:lnTo>
                    <a:pt y="2280" x="1724"/>
                  </a:lnTo>
                  <a:lnTo>
                    <a:pt y="2280" x="1724"/>
                  </a:lnTo>
                  <a:lnTo>
                    <a:pt y="2282" x="1728"/>
                  </a:lnTo>
                  <a:lnTo>
                    <a:pt y="2282" x="1722"/>
                  </a:lnTo>
                  <a:lnTo>
                    <a:pt y="2282" x="1718"/>
                  </a:lnTo>
                  <a:lnTo>
                    <a:pt y="2280" x="1724"/>
                  </a:lnTo>
                  <a:lnTo>
                    <a:pt y="2280" x="1724"/>
                  </a:lnTo>
                  <a:close/>
                  <a:moveTo>
                    <a:pt y="2616" x="1756"/>
                  </a:moveTo>
                  <a:lnTo>
                    <a:pt y="2616" x="1756"/>
                  </a:lnTo>
                  <a:lnTo>
                    <a:pt y="2626" x="1706"/>
                  </a:lnTo>
                  <a:lnTo>
                    <a:pt y="2626" x="1706"/>
                  </a:lnTo>
                  <a:lnTo>
                    <a:pt y="2620" x="1714"/>
                  </a:lnTo>
                  <a:lnTo>
                    <a:pt y="2616" x="1724"/>
                  </a:lnTo>
                  <a:lnTo>
                    <a:pt y="2606" x="1750"/>
                  </a:lnTo>
                  <a:lnTo>
                    <a:pt y="2604" x="1760"/>
                  </a:lnTo>
                  <a:lnTo>
                    <a:pt y="2604" x="1766"/>
                  </a:lnTo>
                  <a:lnTo>
                    <a:pt y="2606" x="1766"/>
                  </a:lnTo>
                  <a:lnTo>
                    <a:pt y="2608" x="1766"/>
                  </a:lnTo>
                  <a:lnTo>
                    <a:pt y="2616" x="1756"/>
                  </a:lnTo>
                  <a:lnTo>
                    <a:pt y="2616" x="1756"/>
                  </a:lnTo>
                  <a:lnTo>
                    <a:pt y="2620" x="1752"/>
                  </a:lnTo>
                  <a:lnTo>
                    <a:pt y="2616" x="1756"/>
                  </a:lnTo>
                  <a:lnTo>
                    <a:pt y="2616" x="1756"/>
                  </a:lnTo>
                  <a:close/>
                  <a:moveTo>
                    <a:pt y="116" x="1784"/>
                  </a:moveTo>
                  <a:lnTo>
                    <a:pt y="116" x="1784"/>
                  </a:lnTo>
                  <a:lnTo>
                    <a:pt y="120" x="1780"/>
                  </a:lnTo>
                  <a:lnTo>
                    <a:pt y="124" x="1776"/>
                  </a:lnTo>
                  <a:lnTo>
                    <a:pt y="130" x="1762"/>
                  </a:lnTo>
                  <a:lnTo>
                    <a:pt y="136" x="1750"/>
                  </a:lnTo>
                  <a:lnTo>
                    <a:pt y="140" x="1744"/>
                  </a:lnTo>
                  <a:lnTo>
                    <a:pt y="144" x="1740"/>
                  </a:lnTo>
                  <a:lnTo>
                    <a:pt y="144" x="1740"/>
                  </a:lnTo>
                  <a:lnTo>
                    <a:pt y="146" x="1738"/>
                  </a:lnTo>
                  <a:lnTo>
                    <a:pt y="142" x="1742"/>
                  </a:lnTo>
                  <a:lnTo>
                    <a:pt y="124" x="1760"/>
                  </a:lnTo>
                  <a:lnTo>
                    <a:pt y="110" x="1780"/>
                  </a:lnTo>
                  <a:lnTo>
                    <a:pt y="110" x="1782"/>
                  </a:lnTo>
                  <a:lnTo>
                    <a:pt y="110" x="1784"/>
                  </a:lnTo>
                  <a:lnTo>
                    <a:pt y="112" x="1784"/>
                  </a:lnTo>
                  <a:lnTo>
                    <a:pt y="116" x="1784"/>
                  </a:lnTo>
                  <a:lnTo>
                    <a:pt y="116" x="1784"/>
                  </a:lnTo>
                  <a:lnTo>
                    <a:pt y="118" x="1782"/>
                  </a:lnTo>
                  <a:lnTo>
                    <a:pt y="116" x="1784"/>
                  </a:lnTo>
                  <a:lnTo>
                    <a:pt y="116" x="1784"/>
                  </a:lnTo>
                  <a:close/>
                  <a:moveTo>
                    <a:pt y="150" x="1864"/>
                  </a:moveTo>
                  <a:lnTo>
                    <a:pt y="150" x="1864"/>
                  </a:lnTo>
                  <a:lnTo>
                    <a:pt y="144" x="1860"/>
                  </a:lnTo>
                  <a:lnTo>
                    <a:pt y="136" x="1858"/>
                  </a:lnTo>
                  <a:lnTo>
                    <a:pt y="128" x="1858"/>
                  </a:lnTo>
                  <a:lnTo>
                    <a:pt y="122" x="1860"/>
                  </a:lnTo>
                  <a:lnTo>
                    <a:pt y="118" x="1860"/>
                  </a:lnTo>
                  <a:lnTo>
                    <a:pt y="116" x="1864"/>
                  </a:lnTo>
                  <a:lnTo>
                    <a:pt y="116" x="1868"/>
                  </a:lnTo>
                  <a:lnTo>
                    <a:pt y="116" x="1874"/>
                  </a:lnTo>
                  <a:lnTo>
                    <a:pt y="122" x="1888"/>
                  </a:lnTo>
                  <a:lnTo>
                    <a:pt y="122" x="1888"/>
                  </a:lnTo>
                  <a:lnTo>
                    <a:pt y="136" x="1888"/>
                  </a:lnTo>
                  <a:lnTo>
                    <a:pt y="140" x="1886"/>
                  </a:lnTo>
                  <a:lnTo>
                    <a:pt y="144" x="1884"/>
                  </a:lnTo>
                  <a:lnTo>
                    <a:pt y="148" x="1880"/>
                  </a:lnTo>
                  <a:lnTo>
                    <a:pt y="150" x="1876"/>
                  </a:lnTo>
                  <a:lnTo>
                    <a:pt y="150" x="1864"/>
                  </a:lnTo>
                  <a:lnTo>
                    <a:pt y="150" x="1864"/>
                  </a:lnTo>
                  <a:lnTo>
                    <a:pt y="150" x="1866"/>
                  </a:lnTo>
                  <a:lnTo>
                    <a:pt y="150" x="1864"/>
                  </a:lnTo>
                  <a:lnTo>
                    <a:pt y="150" x="1864"/>
                  </a:lnTo>
                  <a:close/>
                  <a:moveTo>
                    <a:pt y="2380" x="1906"/>
                  </a:moveTo>
                  <a:lnTo>
                    <a:pt y="2380" x="1906"/>
                  </a:lnTo>
                  <a:lnTo>
                    <a:pt y="2380" x="1906"/>
                  </a:lnTo>
                  <a:lnTo>
                    <a:pt y="2378" x="1904"/>
                  </a:lnTo>
                  <a:lnTo>
                    <a:pt y="2372" x="1894"/>
                  </a:lnTo>
                  <a:lnTo>
                    <a:pt y="2364" x="1886"/>
                  </a:lnTo>
                  <a:lnTo>
                    <a:pt y="2362" x="1884"/>
                  </a:lnTo>
                  <a:lnTo>
                    <a:pt y="2362" x="1886"/>
                  </a:lnTo>
                  <a:lnTo>
                    <a:pt y="2362" x="1886"/>
                  </a:lnTo>
                  <a:lnTo>
                    <a:pt y="2358" x="1894"/>
                  </a:lnTo>
                  <a:lnTo>
                    <a:pt y="2356" x="1902"/>
                  </a:lnTo>
                  <a:lnTo>
                    <a:pt y="2356" x="1906"/>
                  </a:lnTo>
                  <a:lnTo>
                    <a:pt y="2358" x="1910"/>
                  </a:lnTo>
                  <a:lnTo>
                    <a:pt y="2362" x="1910"/>
                  </a:lnTo>
                  <a:lnTo>
                    <a:pt y="2366" x="1910"/>
                  </a:lnTo>
                  <a:lnTo>
                    <a:pt y="2380" x="1906"/>
                  </a:lnTo>
                  <a:lnTo>
                    <a:pt y="2380" x="1906"/>
                  </a:lnTo>
                  <a:lnTo>
                    <a:pt y="2376" x="1906"/>
                  </a:lnTo>
                  <a:lnTo>
                    <a:pt y="2380" x="1906"/>
                  </a:lnTo>
                  <a:lnTo>
                    <a:pt y="2380" x="1906"/>
                  </a:lnTo>
                  <a:close/>
                  <a:moveTo>
                    <a:pt y="50" x="1964"/>
                  </a:moveTo>
                  <a:lnTo>
                    <a:pt y="50" x="1964"/>
                  </a:lnTo>
                  <a:lnTo>
                    <a:pt y="50" x="1902"/>
                  </a:lnTo>
                  <a:lnTo>
                    <a:pt y="50" x="1902"/>
                  </a:lnTo>
                  <a:lnTo>
                    <a:pt y="50" x="1944"/>
                  </a:lnTo>
                  <a:lnTo>
                    <a:pt y="50" x="1966"/>
                  </a:lnTo>
                  <a:lnTo>
                    <a:pt y="50" x="1964"/>
                  </a:lnTo>
                  <a:lnTo>
                    <a:pt y="50" x="1964"/>
                  </a:lnTo>
                  <a:close/>
                  <a:moveTo>
                    <a:pt y="288" x="2658"/>
                  </a:moveTo>
                  <a:lnTo>
                    <a:pt y="288" x="2658"/>
                  </a:lnTo>
                  <a:lnTo>
                    <a:pt y="292" x="2664"/>
                  </a:lnTo>
                  <a:lnTo>
                    <a:pt y="296" x="2666"/>
                  </a:lnTo>
                  <a:lnTo>
                    <a:pt y="296" x="2664"/>
                  </a:lnTo>
                  <a:lnTo>
                    <a:pt y="296" x="2660"/>
                  </a:lnTo>
                  <a:lnTo>
                    <a:pt y="294" x="2654"/>
                  </a:lnTo>
                  <a:lnTo>
                    <a:pt y="292" x="2654"/>
                  </a:lnTo>
                  <a:lnTo>
                    <a:pt y="288" x="2658"/>
                  </a:lnTo>
                  <a:lnTo>
                    <a:pt y="288" x="2658"/>
                  </a:lnTo>
                  <a:lnTo>
                    <a:pt y="290" x="2658"/>
                  </a:lnTo>
                  <a:lnTo>
                    <a:pt y="290" x="2656"/>
                  </a:lnTo>
                  <a:lnTo>
                    <a:pt y="290" x="2656"/>
                  </a:lnTo>
                  <a:lnTo>
                    <a:pt y="288" x="2658"/>
                  </a:lnTo>
                  <a:lnTo>
                    <a:pt y="288" x="2658"/>
                  </a:lnTo>
                  <a:close/>
                  <a:moveTo>
                    <a:pt y="72" x="2556"/>
                  </a:moveTo>
                  <a:lnTo>
                    <a:pt y="72" x="2556"/>
                  </a:lnTo>
                  <a:lnTo>
                    <a:pt y="76" x="2556"/>
                  </a:lnTo>
                  <a:lnTo>
                    <a:pt y="78" x="2556"/>
                  </a:lnTo>
                  <a:lnTo>
                    <a:pt y="78" x="2554"/>
                  </a:lnTo>
                  <a:lnTo>
                    <a:pt y="78" x="2552"/>
                  </a:lnTo>
                  <a:lnTo>
                    <a:pt y="76" x="2550"/>
                  </a:lnTo>
                  <a:lnTo>
                    <a:pt y="72" x="2550"/>
                  </a:lnTo>
                  <a:lnTo>
                    <a:pt y="72" x="2552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4"/>
                  </a:lnTo>
                  <a:lnTo>
                    <a:pt y="72" x="2554"/>
                  </a:lnTo>
                  <a:lnTo>
                    <a:pt y="72" x="2556"/>
                  </a:lnTo>
                  <a:lnTo>
                    <a:pt y="72" x="2556"/>
                  </a:lnTo>
                  <a:close/>
                  <a:moveTo>
                    <a:pt y="120" x="2376"/>
                  </a:moveTo>
                  <a:lnTo>
                    <a:pt y="120" x="2376"/>
                  </a:lnTo>
                  <a:lnTo>
                    <a:pt y="122" x="2380"/>
                  </a:lnTo>
                  <a:lnTo>
                    <a:pt y="122" x="2380"/>
                  </a:lnTo>
                  <a:lnTo>
                    <a:pt y="120" x="2378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close/>
                  <a:moveTo>
                    <a:pt y="130" x="2352"/>
                  </a:moveTo>
                  <a:lnTo>
                    <a:pt y="130" x="2352"/>
                  </a:lnTo>
                  <a:lnTo>
                    <a:pt y="134" x="2364"/>
                  </a:lnTo>
                  <a:lnTo>
                    <a:pt y="136" x="2364"/>
                  </a:lnTo>
                  <a:lnTo>
                    <a:pt y="136" x="2362"/>
                  </a:lnTo>
                  <a:lnTo>
                    <a:pt y="134" x="2356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close/>
                  <a:moveTo>
                    <a:pt y="716" x="2350"/>
                  </a:moveTo>
                  <a:lnTo>
                    <a:pt y="716" x="2350"/>
                  </a:lnTo>
                  <a:lnTo>
                    <a:pt y="726" x="2358"/>
                  </a:lnTo>
                  <a:lnTo>
                    <a:pt y="730" x="2358"/>
                  </a:lnTo>
                  <a:lnTo>
                    <a:pt y="734" x="2358"/>
                  </a:lnTo>
                  <a:lnTo>
                    <a:pt y="738" x="2356"/>
                  </a:lnTo>
                  <a:lnTo>
                    <a:pt y="740" x="2352"/>
                  </a:lnTo>
                  <a:lnTo>
                    <a:pt y="744" x="2338"/>
                  </a:lnTo>
                  <a:lnTo>
                    <a:pt y="744" x="2338"/>
                  </a:lnTo>
                  <a:lnTo>
                    <a:pt y="734" x="2332"/>
                  </a:lnTo>
                  <a:lnTo>
                    <a:pt y="728" x="2330"/>
                  </a:lnTo>
                  <a:lnTo>
                    <a:pt y="726" x="2330"/>
                  </a:lnTo>
                  <a:lnTo>
                    <a:pt y="722" x="2332"/>
                  </a:lnTo>
                  <a:lnTo>
                    <a:pt y="720" x="2336"/>
                  </a:lnTo>
                  <a:lnTo>
                    <a:pt y="716" x="2350"/>
                  </a:lnTo>
                  <a:lnTo>
                    <a:pt y="716" x="2350"/>
                  </a:lnTo>
                  <a:lnTo>
                    <a:pt y="716" x="2352"/>
                  </a:lnTo>
                  <a:lnTo>
                    <a:pt y="716" x="2350"/>
                  </a:lnTo>
                  <a:lnTo>
                    <a:pt y="714" x="2344"/>
                  </a:lnTo>
                  <a:lnTo>
                    <a:pt y="714" x="2342"/>
                  </a:lnTo>
                  <a:lnTo>
                    <a:pt y="716" x="2350"/>
                  </a:lnTo>
                  <a:lnTo>
                    <a:pt y="716" x="2350"/>
                  </a:lnTo>
                  <a:close/>
                  <a:moveTo>
                    <a:pt y="800" x="2328"/>
                  </a:moveTo>
                  <a:lnTo>
                    <a:pt y="800" x="2328"/>
                  </a:lnTo>
                  <a:lnTo>
                    <a:pt y="794" x="2336"/>
                  </a:lnTo>
                  <a:lnTo>
                    <a:pt y="790" x="2342"/>
                  </a:lnTo>
                  <a:lnTo>
                    <a:pt y="790" x="2348"/>
                  </a:lnTo>
                  <a:lnTo>
                    <a:pt y="792" x="2352"/>
                  </a:lnTo>
                  <a:lnTo>
                    <a:pt y="796" x="2356"/>
                  </a:lnTo>
                  <a:lnTo>
                    <a:pt y="802" x="2358"/>
                  </a:lnTo>
                  <a:lnTo>
                    <a:pt y="810" x="2360"/>
                  </a:lnTo>
                  <a:lnTo>
                    <a:pt y="822" x="2360"/>
                  </a:lnTo>
                  <a:lnTo>
                    <a:pt y="822" x="2360"/>
                  </a:lnTo>
                  <a:lnTo>
                    <a:pt y="826" x="2350"/>
                  </a:lnTo>
                  <a:lnTo>
                    <a:pt y="830" x="2342"/>
                  </a:lnTo>
                  <a:lnTo>
                    <a:pt y="830" x="2334"/>
                  </a:lnTo>
                  <a:lnTo>
                    <a:pt y="828" x="2330"/>
                  </a:lnTo>
                  <a:lnTo>
                    <a:pt y="824" x="2326"/>
                  </a:lnTo>
                  <a:lnTo>
                    <a:pt y="818" x="2326"/>
                  </a:lnTo>
                  <a:lnTo>
                    <a:pt y="810" x="2326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close/>
                  <a:moveTo>
                    <a:pt y="276" x="2248"/>
                  </a:moveTo>
                  <a:lnTo>
                    <a:pt y="276" x="2248"/>
                  </a:lnTo>
                  <a:lnTo>
                    <a:pt y="278" x="2256"/>
                  </a:lnTo>
                  <a:lnTo>
                    <a:pt y="276" x="2248"/>
                  </a:lnTo>
                  <a:lnTo>
                    <a:pt y="276" x="2248"/>
                  </a:lnTo>
                  <a:lnTo>
                    <a:pt y="276" x="2246"/>
                  </a:lnTo>
                  <a:lnTo>
                    <a:pt y="276" x="2248"/>
                  </a:lnTo>
                  <a:lnTo>
                    <a:pt y="276" x="2248"/>
                  </a:lnTo>
                  <a:close/>
                  <a:moveTo>
                    <a:pt y="212" x="2200"/>
                  </a:moveTo>
                  <a:lnTo>
                    <a:pt y="212" x="2200"/>
                  </a:lnTo>
                  <a:lnTo>
                    <a:pt y="220" x="2210"/>
                  </a:lnTo>
                  <a:lnTo>
                    <a:pt y="222" x="2212"/>
                  </a:lnTo>
                  <a:lnTo>
                    <a:pt y="224" x="2210"/>
                  </a:lnTo>
                  <a:lnTo>
                    <a:pt y="220" x="2204"/>
                  </a:lnTo>
                  <a:lnTo>
                    <a:pt y="216" x="2202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close/>
                  <a:moveTo>
                    <a:pt y="452" x="2188"/>
                  </a:moveTo>
                  <a:lnTo>
                    <a:pt y="452" x="2188"/>
                  </a:lnTo>
                  <a:lnTo>
                    <a:pt y="452" x="2192"/>
                  </a:lnTo>
                  <a:lnTo>
                    <a:pt y="450" x="2190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lnTo>
                    <a:pt y="452" x="2190"/>
                  </a:lnTo>
                  <a:lnTo>
                    <a:pt y="450" x="2188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close/>
                  <a:moveTo>
                    <a:pt y="234" x="2046"/>
                  </a:moveTo>
                  <a:lnTo>
                    <a:pt y="234" x="2046"/>
                  </a:lnTo>
                  <a:lnTo>
                    <a:pt y="230" x="2046"/>
                  </a:lnTo>
                  <a:lnTo>
                    <a:pt y="226" x="2046"/>
                  </a:lnTo>
                  <a:lnTo>
                    <a:pt y="216" x="2044"/>
                  </a:lnTo>
                  <a:lnTo>
                    <a:pt y="202" x="2038"/>
                  </a:lnTo>
                  <a:lnTo>
                    <a:pt y="202" x="2038"/>
                  </a:lnTo>
                  <a:lnTo>
                    <a:pt y="194" x="2050"/>
                  </a:lnTo>
                  <a:lnTo>
                    <a:pt y="190" x="2062"/>
                  </a:lnTo>
                  <a:lnTo>
                    <a:pt y="186" x="2072"/>
                  </a:lnTo>
                  <a:lnTo>
                    <a:pt y="186" x="2082"/>
                  </a:lnTo>
                  <a:lnTo>
                    <a:pt y="188" x="2092"/>
                  </a:lnTo>
                  <a:lnTo>
                    <a:pt y="190" x="2098"/>
                  </a:lnTo>
                  <a:lnTo>
                    <a:pt y="194" x="2104"/>
                  </a:lnTo>
                  <a:lnTo>
                    <a:pt y="198" x="2108"/>
                  </a:lnTo>
                  <a:lnTo>
                    <a:pt y="204" x="2112"/>
                  </a:lnTo>
                  <a:lnTo>
                    <a:pt y="210" x="2112"/>
                  </a:lnTo>
                  <a:lnTo>
                    <a:pt y="218" x="2110"/>
                  </a:lnTo>
                  <a:lnTo>
                    <a:pt y="224" x="2106"/>
                  </a:lnTo>
                  <a:lnTo>
                    <a:pt y="230" x="2100"/>
                  </a:lnTo>
                  <a:lnTo>
                    <a:pt y="238" x="2090"/>
                  </a:lnTo>
                  <a:lnTo>
                    <a:pt y="242" x="2078"/>
                  </a:lnTo>
                  <a:lnTo>
                    <a:pt y="248" x="2064"/>
                  </a:lnTo>
                  <a:lnTo>
                    <a:pt y="248" x="2064"/>
                  </a:lnTo>
                  <a:lnTo>
                    <a:pt y="244" x="2068"/>
                  </a:lnTo>
                  <a:lnTo>
                    <a:pt y="244" x="2064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38" x="2060"/>
                  </a:lnTo>
                  <a:lnTo>
                    <a:pt y="236" x="2060"/>
                  </a:lnTo>
                  <a:lnTo>
                    <a:pt y="236" x="2058"/>
                  </a:lnTo>
                  <a:lnTo>
                    <a:pt y="238" x="2054"/>
                  </a:lnTo>
                  <a:lnTo>
                    <a:pt y="236" x="2050"/>
                  </a:lnTo>
                  <a:lnTo>
                    <a:pt y="234" x="2046"/>
                  </a:lnTo>
                  <a:lnTo>
                    <a:pt y="234" x="2046"/>
                  </a:lnTo>
                  <a:lnTo>
                    <a:pt y="232" x="2048"/>
                  </a:lnTo>
                  <a:lnTo>
                    <a:pt y="234" x="2050"/>
                  </a:lnTo>
                  <a:lnTo>
                    <a:pt y="234" x="2048"/>
                  </a:lnTo>
                  <a:lnTo>
                    <a:pt y="234" x="2046"/>
                  </a:lnTo>
                  <a:lnTo>
                    <a:pt y="234" x="2046"/>
                  </a:lnTo>
                  <a:close/>
                  <a:moveTo>
                    <a:pt y="1564" x="2052"/>
                  </a:moveTo>
                  <a:lnTo>
                    <a:pt y="1564" x="2052"/>
                  </a:lnTo>
                  <a:lnTo>
                    <a:pt y="1564" x="2052"/>
                  </a:lnTo>
                  <a:lnTo>
                    <a:pt y="1564" x="2054"/>
                  </a:lnTo>
                  <a:lnTo>
                    <a:pt y="1568" x="2058"/>
                  </a:lnTo>
                  <a:lnTo>
                    <a:pt y="1570" x="2058"/>
                  </a:lnTo>
                  <a:lnTo>
                    <a:pt y="1570" x="2056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close/>
                  <a:moveTo>
                    <a:pt y="4116" x="2074"/>
                  </a:moveTo>
                  <a:lnTo>
                    <a:pt y="4116" x="2074"/>
                  </a:lnTo>
                  <a:lnTo>
                    <a:pt y="4114" x="2050"/>
                  </a:lnTo>
                  <a:lnTo>
                    <a:pt y="4114" x="2052"/>
                  </a:lnTo>
                  <a:lnTo>
                    <a:pt y="4114" x="2066"/>
                  </a:lnTo>
                  <a:lnTo>
                    <a:pt y="4116" x="2074"/>
                  </a:lnTo>
                  <a:lnTo>
                    <a:pt y="4116" x="2074"/>
                  </a:lnTo>
                  <a:lnTo>
                    <a:pt y="4116" x="2070"/>
                  </a:lnTo>
                  <a:lnTo>
                    <a:pt y="4116" x="2074"/>
                  </a:lnTo>
                  <a:lnTo>
                    <a:pt y="4116" x="2074"/>
                  </a:lnTo>
                  <a:close/>
                  <a:moveTo>
                    <a:pt y="2320" x="2104"/>
                  </a:moveTo>
                  <a:lnTo>
                    <a:pt y="2320" x="2104"/>
                  </a:lnTo>
                  <a:lnTo>
                    <a:pt y="2308" x="2102"/>
                  </a:lnTo>
                  <a:lnTo>
                    <a:pt y="2294" x="2102"/>
                  </a:lnTo>
                  <a:lnTo>
                    <a:pt y="2280" x="2104"/>
                  </a:lnTo>
                  <a:lnTo>
                    <a:pt y="2268" x="2108"/>
                  </a:lnTo>
                  <a:lnTo>
                    <a:pt y="2264" x="2110"/>
                  </a:lnTo>
                  <a:lnTo>
                    <a:pt y="2264" x="2114"/>
                  </a:lnTo>
                  <a:lnTo>
                    <a:pt y="2264" x="2118"/>
                  </a:lnTo>
                  <a:lnTo>
                    <a:pt y="2268" x="2124"/>
                  </a:lnTo>
                  <a:lnTo>
                    <a:pt y="2276" x="2132"/>
                  </a:lnTo>
                  <a:lnTo>
                    <a:pt y="2286" x="2142"/>
                  </a:lnTo>
                  <a:lnTo>
                    <a:pt y="2286" x="2142"/>
                  </a:lnTo>
                  <a:lnTo>
                    <a:pt y="2300" x="2136"/>
                  </a:lnTo>
                  <a:lnTo>
                    <a:pt y="2308" x="2128"/>
                  </a:lnTo>
                  <a:lnTo>
                    <a:pt y="2316" x="2116"/>
                  </a:lnTo>
                  <a:lnTo>
                    <a:pt y="2320" x="2104"/>
                  </a:lnTo>
                  <a:lnTo>
                    <a:pt y="2320" x="2104"/>
                  </a:lnTo>
                  <a:lnTo>
                    <a:pt y="2316" x="2108"/>
                  </a:lnTo>
                  <a:lnTo>
                    <a:pt y="2320" x="2104"/>
                  </a:lnTo>
                  <a:lnTo>
                    <a:pt y="2320" x="2104"/>
                  </a:lnTo>
                  <a:close/>
                  <a:moveTo>
                    <a:pt y="2416" x="2168"/>
                  </a:moveTo>
                  <a:lnTo>
                    <a:pt y="2416" x="2168"/>
                  </a:lnTo>
                  <a:lnTo>
                    <a:pt y="2416" x="2168"/>
                  </a:lnTo>
                  <a:lnTo>
                    <a:pt y="2414" x="2168"/>
                  </a:lnTo>
                  <a:lnTo>
                    <a:pt y="2406" x="2170"/>
                  </a:lnTo>
                  <a:lnTo>
                    <a:pt y="2394" x="2174"/>
                  </a:lnTo>
                  <a:lnTo>
                    <a:pt y="2382" x="2180"/>
                  </a:lnTo>
                  <a:lnTo>
                    <a:pt y="2372" x="2190"/>
                  </a:lnTo>
                  <a:lnTo>
                    <a:pt y="2370" x="2194"/>
                  </a:lnTo>
                  <a:lnTo>
                    <a:pt y="2368" x="2200"/>
                  </a:lnTo>
                  <a:lnTo>
                    <a:pt y="2370" x="2206"/>
                  </a:lnTo>
                  <a:lnTo>
                    <a:pt y="2374" x="2212"/>
                  </a:lnTo>
                  <a:lnTo>
                    <a:pt y="2380" x="2218"/>
                  </a:lnTo>
                  <a:lnTo>
                    <a:pt y="2390" x="2224"/>
                  </a:lnTo>
                  <a:lnTo>
                    <a:pt y="2390" x="2224"/>
                  </a:lnTo>
                  <a:lnTo>
                    <a:pt y="2400" x="2228"/>
                  </a:lnTo>
                  <a:lnTo>
                    <a:pt y="2406" x="2230"/>
                  </a:lnTo>
                  <a:lnTo>
                    <a:pt y="2412" x="2230"/>
                  </a:lnTo>
                  <a:lnTo>
                    <a:pt y="2416" x="2228"/>
                  </a:lnTo>
                  <a:lnTo>
                    <a:pt y="2418" x="2224"/>
                  </a:lnTo>
                  <a:lnTo>
                    <a:pt y="2420" x="2220"/>
                  </a:lnTo>
                  <a:lnTo>
                    <a:pt y="2422" x="2208"/>
                  </a:lnTo>
                  <a:lnTo>
                    <a:pt y="2422" x="2196"/>
                  </a:lnTo>
                  <a:lnTo>
                    <a:pt y="2420" x="2184"/>
                  </a:lnTo>
                  <a:lnTo>
                    <a:pt y="2416" x="2168"/>
                  </a:lnTo>
                  <a:lnTo>
                    <a:pt y="2416" x="2168"/>
                  </a:lnTo>
                  <a:lnTo>
                    <a:pt y="2416" x="2172"/>
                  </a:lnTo>
                  <a:lnTo>
                    <a:pt y="2416" x="2168"/>
                  </a:lnTo>
                  <a:lnTo>
                    <a:pt y="2416" x="2168"/>
                  </a:lnTo>
                  <a:close/>
                  <a:moveTo>
                    <a:pt y="2664" x="2226"/>
                  </a:moveTo>
                  <a:lnTo>
                    <a:pt y="2664" x="2226"/>
                  </a:lnTo>
                  <a:lnTo>
                    <a:pt y="2666" x="2182"/>
                  </a:lnTo>
                  <a:lnTo>
                    <a:pt y="2666" x="2182"/>
                  </a:lnTo>
                  <a:lnTo>
                    <a:pt y="2654" x="2190"/>
                  </a:lnTo>
                  <a:lnTo>
                    <a:pt y="2654" x="2190"/>
                  </a:lnTo>
                  <a:lnTo>
                    <a:pt y="2654" x="2188"/>
                  </a:lnTo>
                  <a:lnTo>
                    <a:pt y="2656" x="2184"/>
                  </a:lnTo>
                  <a:lnTo>
                    <a:pt y="2656" x="2182"/>
                  </a:lnTo>
                  <a:lnTo>
                    <a:pt y="2652" x="2180"/>
                  </a:lnTo>
                  <a:lnTo>
                    <a:pt y="2652" x="2180"/>
                  </a:lnTo>
                  <a:lnTo>
                    <a:pt y="2644" x="2194"/>
                  </a:lnTo>
                  <a:lnTo>
                    <a:pt y="2638" x="2208"/>
                  </a:lnTo>
                  <a:lnTo>
                    <a:pt y="2636" x="2222"/>
                  </a:lnTo>
                  <a:lnTo>
                    <a:pt y="2634" x="2238"/>
                  </a:lnTo>
                  <a:lnTo>
                    <a:pt y="2634" x="2238"/>
                  </a:lnTo>
                  <a:lnTo>
                    <a:pt y="2644" x="2240"/>
                  </a:lnTo>
                  <a:lnTo>
                    <a:pt y="2652" x="2238"/>
                  </a:lnTo>
                  <a:lnTo>
                    <a:pt y="2658" x="2234"/>
                  </a:lnTo>
                  <a:lnTo>
                    <a:pt y="2664" x="2226"/>
                  </a:lnTo>
                  <a:lnTo>
                    <a:pt y="2664" x="2226"/>
                  </a:lnTo>
                  <a:lnTo>
                    <a:pt y="2666" x="2220"/>
                  </a:lnTo>
                  <a:lnTo>
                    <a:pt y="2664" x="2224"/>
                  </a:lnTo>
                  <a:lnTo>
                    <a:pt y="2662" x="2228"/>
                  </a:lnTo>
                  <a:lnTo>
                    <a:pt y="2664" x="2226"/>
                  </a:lnTo>
                  <a:lnTo>
                    <a:pt y="2664" x="2226"/>
                  </a:lnTo>
                  <a:close/>
                  <a:moveTo>
                    <a:pt y="1914" x="2190"/>
                  </a:moveTo>
                  <a:lnTo>
                    <a:pt y="1914" x="2190"/>
                  </a:lnTo>
                  <a:lnTo>
                    <a:pt y="1906" x="2188"/>
                  </a:lnTo>
                  <a:lnTo>
                    <a:pt y="1900" x="2188"/>
                  </a:lnTo>
                  <a:lnTo>
                    <a:pt y="1896" x="2190"/>
                  </a:lnTo>
                  <a:lnTo>
                    <a:pt y="1892" x="2192"/>
                  </a:lnTo>
                  <a:lnTo>
                    <a:pt y="1888" x="2198"/>
                  </a:lnTo>
                  <a:lnTo>
                    <a:pt y="1884" x="2204"/>
                  </a:lnTo>
                  <a:lnTo>
                    <a:pt y="1882" x="2220"/>
                  </a:lnTo>
                  <a:lnTo>
                    <a:pt y="1882" x="2238"/>
                  </a:lnTo>
                  <a:lnTo>
                    <a:pt y="1884" x="2258"/>
                  </a:lnTo>
                  <a:lnTo>
                    <a:pt y="1890" x="2278"/>
                  </a:lnTo>
                  <a:lnTo>
                    <a:pt y="1898" x="2294"/>
                  </a:lnTo>
                  <a:lnTo>
                    <a:pt y="1898" x="2294"/>
                  </a:lnTo>
                  <a:lnTo>
                    <a:pt y="1906" x="2282"/>
                  </a:lnTo>
                  <a:lnTo>
                    <a:pt y="1912" x="2270"/>
                  </a:lnTo>
                  <a:lnTo>
                    <a:pt y="1916" x="2258"/>
                  </a:lnTo>
                  <a:lnTo>
                    <a:pt y="1920" x="2244"/>
                  </a:lnTo>
                  <a:lnTo>
                    <a:pt y="1920" x="2232"/>
                  </a:lnTo>
                  <a:lnTo>
                    <a:pt y="1920" x="2218"/>
                  </a:lnTo>
                  <a:lnTo>
                    <a:pt y="1918" x="2204"/>
                  </a:lnTo>
                  <a:lnTo>
                    <a:pt y="1914" x="2190"/>
                  </a:lnTo>
                  <a:lnTo>
                    <a:pt y="1914" x="2190"/>
                  </a:lnTo>
                  <a:lnTo>
                    <a:pt y="1916" x="2202"/>
                  </a:lnTo>
                  <a:lnTo>
                    <a:pt y="1914" x="2190"/>
                  </a:lnTo>
                  <a:lnTo>
                    <a:pt y="1914" x="2190"/>
                  </a:lnTo>
                  <a:close/>
                  <a:moveTo>
                    <a:pt y="1458" x="2312"/>
                  </a:moveTo>
                  <a:lnTo>
                    <a:pt y="1458" x="2312"/>
                  </a:lnTo>
                  <a:lnTo>
                    <a:pt y="1462" x="2314"/>
                  </a:lnTo>
                  <a:lnTo>
                    <a:pt y="1458" x="2312"/>
                  </a:lnTo>
                  <a:lnTo>
                    <a:pt y="1458" x="2312"/>
                  </a:lnTo>
                  <a:lnTo>
                    <a:pt y="1460" x="2310"/>
                  </a:lnTo>
                  <a:lnTo>
                    <a:pt y="1458" x="2312"/>
                  </a:lnTo>
                  <a:lnTo>
                    <a:pt y="1458" x="2312"/>
                  </a:lnTo>
                  <a:close/>
                  <a:moveTo>
                    <a:pt y="2136" x="2346"/>
                  </a:move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2" x="2346"/>
                  </a:lnTo>
                  <a:lnTo>
                    <a:pt y="2130" x="2344"/>
                  </a:lnTo>
                  <a:lnTo>
                    <a:pt y="2126" x="2338"/>
                  </a:lnTo>
                  <a:lnTo>
                    <a:pt y="2126" x="2338"/>
                  </a:lnTo>
                  <a:lnTo>
                    <a:pt y="2126" x="2348"/>
                  </a:lnTo>
                  <a:lnTo>
                    <a:pt y="2128" x="2350"/>
                  </a:lnTo>
                  <a:lnTo>
                    <a:pt y="2130" x="2350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close/>
                  <a:moveTo>
                    <a:pt y="1466" x="2320"/>
                  </a:moveTo>
                  <a:lnTo>
                    <a:pt y="1466" x="2320"/>
                  </a:lnTo>
                  <a:lnTo>
                    <a:pt y="1460" x="2326"/>
                  </a:lnTo>
                  <a:lnTo>
                    <a:pt y="1460" x="2326"/>
                  </a:lnTo>
                  <a:lnTo>
                    <a:pt y="1462" x="2326"/>
                  </a:lnTo>
                  <a:lnTo>
                    <a:pt y="1462" x="2328"/>
                  </a:lnTo>
                  <a:lnTo>
                    <a:pt y="1462" x="2332"/>
                  </a:lnTo>
                  <a:lnTo>
                    <a:pt y="1458" x="2336"/>
                  </a:lnTo>
                  <a:lnTo>
                    <a:pt y="1452" x="2338"/>
                  </a:lnTo>
                  <a:lnTo>
                    <a:pt y="1448" x="2340"/>
                  </a:lnTo>
                  <a:lnTo>
                    <a:pt y="1448" x="2340"/>
                  </a:lnTo>
                  <a:lnTo>
                    <a:pt y="1446" x="2336"/>
                  </a:lnTo>
                  <a:lnTo>
                    <a:pt y="1448" x="2334"/>
                  </a:lnTo>
                  <a:lnTo>
                    <a:pt y="1450" x="2328"/>
                  </a:lnTo>
                  <a:lnTo>
                    <a:pt y="1456" x="2318"/>
                  </a:lnTo>
                  <a:lnTo>
                    <a:pt y="1456" x="2318"/>
                  </a:lnTo>
                  <a:lnTo>
                    <a:pt y="1452" x="2322"/>
                  </a:lnTo>
                  <a:lnTo>
                    <a:pt y="1450" x="2328"/>
                  </a:lnTo>
                  <a:lnTo>
                    <a:pt y="1446" x="2336"/>
                  </a:lnTo>
                  <a:lnTo>
                    <a:pt y="1446" x="2342"/>
                  </a:lnTo>
                  <a:lnTo>
                    <a:pt y="1446" x="2350"/>
                  </a:lnTo>
                  <a:lnTo>
                    <a:pt y="1446" x="2356"/>
                  </a:lnTo>
                  <a:lnTo>
                    <a:pt y="1450" x="2360"/>
                  </a:lnTo>
                  <a:lnTo>
                    <a:pt y="1456" x="2364"/>
                  </a:lnTo>
                  <a:lnTo>
                    <a:pt y="1456" x="2364"/>
                  </a:lnTo>
                  <a:lnTo>
                    <a:pt y="1466" x="2320"/>
                  </a:lnTo>
                  <a:lnTo>
                    <a:pt y="1466" x="2320"/>
                  </a:lnTo>
                  <a:lnTo>
                    <a:pt y="1466" x="2326"/>
                  </a:lnTo>
                  <a:lnTo>
                    <a:pt y="1466" x="2320"/>
                  </a:lnTo>
                  <a:lnTo>
                    <a:pt y="1466" x="2320"/>
                  </a:lnTo>
                  <a:close/>
                  <a:moveTo>
                    <a:pt y="382" x="2394"/>
                  </a:moveTo>
                  <a:lnTo>
                    <a:pt y="382" x="2394"/>
                  </a:lnTo>
                  <a:lnTo>
                    <a:pt y="386" x="2374"/>
                  </a:lnTo>
                  <a:lnTo>
                    <a:pt y="388" x="2360"/>
                  </a:lnTo>
                  <a:lnTo>
                    <a:pt y="386" x="2356"/>
                  </a:lnTo>
                  <a:lnTo>
                    <a:pt y="382" x="2350"/>
                  </a:lnTo>
                  <a:lnTo>
                    <a:pt y="378" x="2346"/>
                  </a:lnTo>
                  <a:lnTo>
                    <a:pt y="368" x="2342"/>
                  </a:lnTo>
                  <a:lnTo>
                    <a:pt y="368" x="2342"/>
                  </a:lnTo>
                  <a:lnTo>
                    <a:pt y="358" x="2348"/>
                  </a:lnTo>
                  <a:lnTo>
                    <a:pt y="354" x="2356"/>
                  </a:lnTo>
                  <a:lnTo>
                    <a:pt y="354" x="2362"/>
                  </a:lnTo>
                  <a:lnTo>
                    <a:pt y="356" x="2368"/>
                  </a:lnTo>
                  <a:lnTo>
                    <a:pt y="360" x="2374"/>
                  </a:lnTo>
                  <a:lnTo>
                    <a:pt y="368" x="2380"/>
                  </a:lnTo>
                  <a:lnTo>
                    <a:pt y="382" x="2394"/>
                  </a:lnTo>
                  <a:lnTo>
                    <a:pt y="382" x="2394"/>
                  </a:lnTo>
                  <a:close/>
                  <a:moveTo>
                    <a:pt y="3194" x="2448"/>
                  </a:moveTo>
                  <a:lnTo>
                    <a:pt y="3194" x="2448"/>
                  </a:lnTo>
                  <a:lnTo>
                    <a:pt y="3196" x="2458"/>
                  </a:lnTo>
                  <a:lnTo>
                    <a:pt y="3194" x="2448"/>
                  </a:lnTo>
                  <a:lnTo>
                    <a:pt y="3194" x="2448"/>
                  </a:lnTo>
                  <a:close/>
                  <a:moveTo>
                    <a:pt y="242" x="2460"/>
                  </a:moveTo>
                  <a:lnTo>
                    <a:pt y="242" x="2460"/>
                  </a:lnTo>
                  <a:lnTo>
                    <a:pt y="248" x="2464"/>
                  </a:lnTo>
                  <a:lnTo>
                    <a:pt y="252" x="2464"/>
                  </a:lnTo>
                  <a:lnTo>
                    <a:pt y="254" x="2460"/>
                  </a:lnTo>
                  <a:lnTo>
                    <a:pt y="254" x="2454"/>
                  </a:lnTo>
                  <a:lnTo>
                    <a:pt y="250" x="2434"/>
                  </a:lnTo>
                  <a:lnTo>
                    <a:pt y="242" x="2410"/>
                  </a:lnTo>
                  <a:lnTo>
                    <a:pt y="230" x="2390"/>
                  </a:lnTo>
                  <a:lnTo>
                    <a:pt y="224" x="2382"/>
                  </a:lnTo>
                  <a:lnTo>
                    <a:pt y="220" x="2378"/>
                  </a:lnTo>
                  <a:lnTo>
                    <a:pt y="214" x="2376"/>
                  </a:lnTo>
                  <a:lnTo>
                    <a:pt y="210" x="2380"/>
                  </a:lnTo>
                  <a:lnTo>
                    <a:pt y="206" x="2388"/>
                  </a:lnTo>
                  <a:lnTo>
                    <a:pt y="204" x="2402"/>
                  </a:lnTo>
                  <a:lnTo>
                    <a:pt y="204" x="2402"/>
                  </a:lnTo>
                  <a:lnTo>
                    <a:pt y="204" x="2410"/>
                  </a:lnTo>
                  <a:lnTo>
                    <a:pt y="206" x="2422"/>
                  </a:lnTo>
                  <a:lnTo>
                    <a:pt y="210" x="2436"/>
                  </a:lnTo>
                  <a:lnTo>
                    <a:pt y="214" x="2450"/>
                  </a:lnTo>
                  <a:lnTo>
                    <a:pt y="220" x="2462"/>
                  </a:lnTo>
                  <a:lnTo>
                    <a:pt y="224" x="2466"/>
                  </a:lnTo>
                  <a:lnTo>
                    <a:pt y="226" x="2468"/>
                  </a:lnTo>
                  <a:lnTo>
                    <a:pt y="230" x="2470"/>
                  </a:lnTo>
                  <a:lnTo>
                    <a:pt y="234" x="2468"/>
                  </a:lnTo>
                  <a:lnTo>
                    <a:pt y="238" x="2466"/>
                  </a:lnTo>
                  <a:lnTo>
                    <a:pt y="242" x="2460"/>
                  </a:lnTo>
                  <a:lnTo>
                    <a:pt y="242" x="2460"/>
                  </a:lnTo>
                  <a:lnTo>
                    <a:pt y="246" x="2464"/>
                  </a:lnTo>
                  <a:lnTo>
                    <a:pt y="244" x="2464"/>
                  </a:lnTo>
                  <a:lnTo>
                    <a:pt y="242" x="2462"/>
                  </a:lnTo>
                  <a:lnTo>
                    <a:pt y="242" x="2460"/>
                  </a:lnTo>
                  <a:lnTo>
                    <a:pt y="242" x="2460"/>
                  </a:lnTo>
                  <a:close/>
                  <a:moveTo>
                    <a:pt y="3202" x="2468"/>
                  </a:moveTo>
                  <a:lnTo>
                    <a:pt y="3202" x="2468"/>
                  </a:lnTo>
                  <a:lnTo>
                    <a:pt y="3194" x="2474"/>
                  </a:lnTo>
                  <a:lnTo>
                    <a:pt y="3202" x="2468"/>
                  </a:lnTo>
                  <a:lnTo>
                    <a:pt y="3202" x="2468"/>
                  </a:lnTo>
                  <a:close/>
                  <a:moveTo>
                    <a:pt y="1650" x="2584"/>
                  </a:moveTo>
                  <a:lnTo>
                    <a:pt y="1650" x="2584"/>
                  </a:lnTo>
                  <a:lnTo>
                    <a:pt y="1648" x="2578"/>
                  </a:lnTo>
                  <a:lnTo>
                    <a:pt y="1648" x="2572"/>
                  </a:lnTo>
                  <a:lnTo>
                    <a:pt y="1650" x="2562"/>
                  </a:lnTo>
                  <a:lnTo>
                    <a:pt y="1650" x="2558"/>
                  </a:lnTo>
                  <a:lnTo>
                    <a:pt y="1648" x="2552"/>
                  </a:lnTo>
                  <a:lnTo>
                    <a:pt y="1644" x="2548"/>
                  </a:lnTo>
                  <a:lnTo>
                    <a:pt y="1638" x="2542"/>
                  </a:lnTo>
                  <a:lnTo>
                    <a:pt y="1638" x="2542"/>
                  </a:lnTo>
                  <a:lnTo>
                    <a:pt y="1634" x="2558"/>
                  </a:lnTo>
                  <a:lnTo>
                    <a:pt y="1630" x="2590"/>
                  </a:lnTo>
                  <a:lnTo>
                    <a:pt y="1630" x="2602"/>
                  </a:lnTo>
                  <a:lnTo>
                    <a:pt y="1630" x="2606"/>
                  </a:lnTo>
                  <a:lnTo>
                    <a:pt y="1632" x="2608"/>
                  </a:lnTo>
                  <a:lnTo>
                    <a:pt y="1634" x="2606"/>
                  </a:lnTo>
                  <a:lnTo>
                    <a:pt y="1638" x="2602"/>
                  </a:lnTo>
                  <a:lnTo>
                    <a:pt y="1650" x="2584"/>
                  </a:lnTo>
                  <a:lnTo>
                    <a:pt y="1650" x="2584"/>
                  </a:lnTo>
                  <a:lnTo>
                    <a:pt y="1650" x="2586"/>
                  </a:lnTo>
                  <a:lnTo>
                    <a:pt y="1650" x="2584"/>
                  </a:lnTo>
                  <a:lnTo>
                    <a:pt y="1650" x="2584"/>
                  </a:lnTo>
                  <a:close/>
                  <a:moveTo>
                    <a:pt y="1544" x="2634"/>
                  </a:move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6" x="2628"/>
                  </a:lnTo>
                  <a:lnTo>
                    <a:pt y="1548" x="2620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4"/>
                  </a:lnTo>
                  <a:lnTo>
                    <a:pt y="1544" x="2620"/>
                  </a:lnTo>
                  <a:lnTo>
                    <a:pt y="1536" x="2626"/>
                  </a:lnTo>
                  <a:lnTo>
                    <a:pt y="1536" x="2626"/>
                  </a:lnTo>
                  <a:lnTo>
                    <a:pt y="1540" x="2602"/>
                  </a:lnTo>
                  <a:lnTo>
                    <a:pt y="1540" x="2602"/>
                  </a:lnTo>
                  <a:lnTo>
                    <a:pt y="1534" x="2628"/>
                  </a:lnTo>
                  <a:lnTo>
                    <a:pt y="1530" x="2644"/>
                  </a:lnTo>
                  <a:lnTo>
                    <a:pt y="1530" x="2650"/>
                  </a:lnTo>
                  <a:lnTo>
                    <a:pt y="1532" x="2650"/>
                  </a:lnTo>
                  <a:lnTo>
                    <a:pt y="1534" x="2650"/>
                  </a:lnTo>
                  <a:lnTo>
                    <a:pt y="1540" x="2640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close/>
                  <a:moveTo>
                    <a:pt y="384" x="2668"/>
                  </a:moveTo>
                  <a:lnTo>
                    <a:pt y="384" x="2668"/>
                  </a:lnTo>
                  <a:lnTo>
                    <a:pt y="392" x="2654"/>
                  </a:lnTo>
                  <a:lnTo>
                    <a:pt y="396" x="2640"/>
                  </a:lnTo>
                  <a:lnTo>
                    <a:pt y="396" x="2630"/>
                  </a:lnTo>
                  <a:lnTo>
                    <a:pt y="396" x="2620"/>
                  </a:lnTo>
                  <a:lnTo>
                    <a:pt y="392" x="2610"/>
                  </a:lnTo>
                  <a:lnTo>
                    <a:pt y="388" x="2602"/>
                  </a:lnTo>
                  <a:lnTo>
                    <a:pt y="376" x="2588"/>
                  </a:lnTo>
                  <a:lnTo>
                    <a:pt y="376" x="2588"/>
                  </a:lnTo>
                  <a:lnTo>
                    <a:pt y="372" x="2596"/>
                  </a:lnTo>
                  <a:lnTo>
                    <a:pt y="364" x="2610"/>
                  </a:lnTo>
                  <a:lnTo>
                    <a:pt y="354" x="2626"/>
                  </a:lnTo>
                  <a:lnTo>
                    <a:pt y="346" x="2644"/>
                  </a:lnTo>
                  <a:lnTo>
                    <a:pt y="342" x="2652"/>
                  </a:lnTo>
                  <a:lnTo>
                    <a:pt y="342" x="2658"/>
                  </a:lnTo>
                  <a:lnTo>
                    <a:pt y="342" x="2664"/>
                  </a:lnTo>
                  <a:lnTo>
                    <a:pt y="344" x="2670"/>
                  </a:lnTo>
                  <a:lnTo>
                    <a:pt y="350" x="2672"/>
                  </a:lnTo>
                  <a:lnTo>
                    <a:pt y="358" x="2672"/>
                  </a:lnTo>
                  <a:lnTo>
                    <a:pt y="370" x="2672"/>
                  </a:lnTo>
                  <a:lnTo>
                    <a:pt y="384" x="2668"/>
                  </a:lnTo>
                  <a:lnTo>
                    <a:pt y="384" x="2668"/>
                  </a:lnTo>
                  <a:lnTo>
                    <a:pt y="384" x="2666"/>
                  </a:lnTo>
                  <a:lnTo>
                    <a:pt y="384" x="2666"/>
                  </a:lnTo>
                  <a:lnTo>
                    <a:pt y="382" x="2668"/>
                  </a:lnTo>
                  <a:lnTo>
                    <a:pt y="384" x="2668"/>
                  </a:lnTo>
                  <a:lnTo>
                    <a:pt y="384" x="2668"/>
                  </a:lnTo>
                  <a:close/>
                  <a:moveTo>
                    <a:pt y="152" x="2688"/>
                  </a:moveTo>
                  <a:lnTo>
                    <a:pt y="152" x="2688"/>
                  </a:lnTo>
                  <a:lnTo>
                    <a:pt y="152" x="2684"/>
                  </a:lnTo>
                  <a:lnTo>
                    <a:pt y="152" x="2684"/>
                  </a:lnTo>
                  <a:lnTo>
                    <a:pt y="146" x="2686"/>
                  </a:lnTo>
                  <a:lnTo>
                    <a:pt y="138" x="2692"/>
                  </a:lnTo>
                  <a:lnTo>
                    <a:pt y="130" x="2700"/>
                  </a:lnTo>
                  <a:lnTo>
                    <a:pt y="124" x="2708"/>
                  </a:lnTo>
                  <a:lnTo>
                    <a:pt y="122" x="2712"/>
                  </a:lnTo>
                  <a:lnTo>
                    <a:pt y="124" x="2714"/>
                  </a:lnTo>
                  <a:lnTo>
                    <a:pt y="126" x="2716"/>
                  </a:lnTo>
                  <a:lnTo>
                    <a:pt y="132" x="2716"/>
                  </a:lnTo>
                  <a:lnTo>
                    <a:pt y="152" x="2710"/>
                  </a:lnTo>
                  <a:lnTo>
                    <a:pt y="152" x="2710"/>
                  </a:lnTo>
                  <a:lnTo>
                    <a:pt y="152" x="2688"/>
                  </a:lnTo>
                  <a:lnTo>
                    <a:pt y="152" x="2688"/>
                  </a:lnTo>
                  <a:lnTo>
                    <a:pt y="150" x="2690"/>
                  </a:lnTo>
                  <a:lnTo>
                    <a:pt y="152" x="2688"/>
                  </a:lnTo>
                  <a:lnTo>
                    <a:pt y="152" x="2688"/>
                  </a:lnTo>
                  <a:close/>
                  <a:moveTo>
                    <a:pt y="4114" x="2698"/>
                  </a:moveTo>
                  <a:lnTo>
                    <a:pt y="4114" x="2718"/>
                  </a:lnTo>
                  <a:lnTo>
                    <a:pt y="4114" x="2718"/>
                  </a:lnTo>
                  <a:lnTo>
                    <a:pt y="4114" x="2698"/>
                  </a:lnTo>
                  <a:lnTo>
                    <a:pt y="4114" x="2698"/>
                  </a:lnTo>
                  <a:close/>
                  <a:moveTo>
                    <a:pt y="2170" x="2708"/>
                  </a:moveTo>
                  <a:lnTo>
                    <a:pt y="2170" x="2708"/>
                  </a:lnTo>
                  <a:lnTo>
                    <a:pt y="2158" x="2720"/>
                  </a:lnTo>
                  <a:lnTo>
                    <a:pt y="2156" x="2720"/>
                  </a:lnTo>
                  <a:lnTo>
                    <a:pt y="2156" x="2718"/>
                  </a:lnTo>
                  <a:lnTo>
                    <a:pt y="2158" x="2710"/>
                  </a:lnTo>
                  <a:lnTo>
                    <a:pt y="2158" x="2706"/>
                  </a:lnTo>
                  <a:lnTo>
                    <a:pt y="2156" x="2702"/>
                  </a:lnTo>
                  <a:lnTo>
                    <a:pt y="2156" x="2702"/>
                  </a:lnTo>
                  <a:lnTo>
                    <a:pt y="2150" x="2712"/>
                  </a:lnTo>
                  <a:lnTo>
                    <a:pt y="2146" x="2722"/>
                  </a:lnTo>
                  <a:lnTo>
                    <a:pt y="2148" x="2728"/>
                  </a:lnTo>
                  <a:lnTo>
                    <a:pt y="2150" x="2734"/>
                  </a:lnTo>
                  <a:lnTo>
                    <a:pt y="2156" x="2734"/>
                  </a:lnTo>
                  <a:lnTo>
                    <a:pt y="2160" x="2730"/>
                  </a:lnTo>
                  <a:lnTo>
                    <a:pt y="2166" x="2722"/>
                  </a:lnTo>
                  <a:lnTo>
                    <a:pt y="2170" x="2708"/>
                  </a:lnTo>
                  <a:lnTo>
                    <a:pt y="2170" x="2708"/>
                  </a:lnTo>
                  <a:lnTo>
                    <a:pt y="2168" x="2710"/>
                  </a:lnTo>
                  <a:lnTo>
                    <a:pt y="2168" x="2714"/>
                  </a:lnTo>
                  <a:lnTo>
                    <a:pt y="2168" x="2712"/>
                  </a:lnTo>
                  <a:lnTo>
                    <a:pt y="2170" x="2708"/>
                  </a:lnTo>
                  <a:lnTo>
                    <a:pt y="2170" x="2708"/>
                  </a:lnTo>
                  <a:close/>
                  <a:moveTo>
                    <a:pt y="196" x="2754"/>
                  </a:moveTo>
                  <a:lnTo>
                    <a:pt y="196" x="2754"/>
                  </a:lnTo>
                  <a:lnTo>
                    <a:pt y="196" x="2730"/>
                  </a:lnTo>
                  <a:lnTo>
                    <a:pt y="194" x="2714"/>
                  </a:lnTo>
                  <a:lnTo>
                    <a:pt y="192" x="2704"/>
                  </a:lnTo>
                  <a:lnTo>
                    <a:pt y="188" x="2698"/>
                  </a:lnTo>
                  <a:lnTo>
                    <a:pt y="186" x="2698"/>
                  </a:lnTo>
                  <a:lnTo>
                    <a:pt y="182" x="2704"/>
                  </a:lnTo>
                  <a:lnTo>
                    <a:pt y="176" x="2718"/>
                  </a:lnTo>
                  <a:lnTo>
                    <a:pt y="172" x="2738"/>
                  </a:lnTo>
                  <a:lnTo>
                    <a:pt y="172" x="2748"/>
                  </a:lnTo>
                  <a:lnTo>
                    <a:pt y="172" x="2756"/>
                  </a:lnTo>
                  <a:lnTo>
                    <a:pt y="176" x="2762"/>
                  </a:lnTo>
                  <a:lnTo>
                    <a:pt y="180" x="2764"/>
                  </a:lnTo>
                  <a:lnTo>
                    <a:pt y="186" x="2760"/>
                  </a:lnTo>
                  <a:lnTo>
                    <a:pt y="196" x="2754"/>
                  </a:lnTo>
                  <a:lnTo>
                    <a:pt y="196" x="2754"/>
                  </a:lnTo>
                  <a:lnTo>
                    <a:pt y="192" x="2756"/>
                  </a:lnTo>
                  <a:lnTo>
                    <a:pt y="196" x="2754"/>
                  </a:lnTo>
                  <a:lnTo>
                    <a:pt y="196" x="2754"/>
                  </a:lnTo>
                  <a:close/>
                  <a:moveTo>
                    <a:pt y="44" x="3258"/>
                  </a:moveTo>
                  <a:lnTo>
                    <a:pt y="44" x="3258"/>
                  </a:lnTo>
                  <a:lnTo>
                    <a:pt y="42" x="3296"/>
                  </a:lnTo>
                  <a:lnTo>
                    <a:pt y="42" x="3296"/>
                  </a:lnTo>
                  <a:lnTo>
                    <a:pt y="42" x="3264"/>
                  </a:lnTo>
                  <a:lnTo>
                    <a:pt y="40" x="3280"/>
                  </a:lnTo>
                  <a:lnTo>
                    <a:pt y="38" x="3314"/>
                  </a:lnTo>
                  <a:lnTo>
                    <a:pt y="38" x="3326"/>
                  </a:lnTo>
                  <a:lnTo>
                    <a:pt y="40" x="3332"/>
                  </a:lnTo>
                  <a:lnTo>
                    <a:pt y="40" x="3332"/>
                  </a:lnTo>
                  <a:lnTo>
                    <a:pt y="44" x="3324"/>
                  </a:lnTo>
                  <a:lnTo>
                    <a:pt y="48" x="3318"/>
                  </a:lnTo>
                  <a:lnTo>
                    <a:pt y="48" x="3310"/>
                  </a:lnTo>
                  <a:lnTo>
                    <a:pt y="48" x="3308"/>
                  </a:lnTo>
                  <a:lnTo>
                    <a:pt y="48" x="3310"/>
                  </a:lnTo>
                  <a:lnTo>
                    <a:pt y="50" x="3328"/>
                  </a:lnTo>
                  <a:lnTo>
                    <a:pt y="50" x="3328"/>
                  </a:lnTo>
                  <a:lnTo>
                    <a:pt y="56" x="3262"/>
                  </a:lnTo>
                  <a:lnTo>
                    <a:pt y="56" x="3248"/>
                  </a:lnTo>
                  <a:lnTo>
                    <a:pt y="54" x="3240"/>
                  </a:lnTo>
                  <a:lnTo>
                    <a:pt y="52" x="3240"/>
                  </a:lnTo>
                  <a:lnTo>
                    <a:pt y="50" x="3244"/>
                  </a:lnTo>
                  <a:lnTo>
                    <a:pt y="44" x="3258"/>
                  </a:lnTo>
                  <a:lnTo>
                    <a:pt y="44" x="3258"/>
                  </a:lnTo>
                  <a:lnTo>
                    <a:pt y="44" x="3256"/>
                  </a:lnTo>
                  <a:lnTo>
                    <a:pt y="44" x="3258"/>
                  </a:lnTo>
                  <a:lnTo>
                    <a:pt y="44" x="3258"/>
                  </a:lnTo>
                  <a:close/>
                  <a:moveTo>
                    <a:pt y="50" x="2852"/>
                  </a:moveTo>
                  <a:lnTo>
                    <a:pt y="50" x="2830"/>
                  </a:lnTo>
                  <a:lnTo>
                    <a:pt y="50" x="2830"/>
                  </a:lnTo>
                  <a:lnTo>
                    <a:pt y="50" x="2852"/>
                  </a:lnTo>
                  <a:lnTo>
                    <a:pt y="50" x="2852"/>
                  </a:lnTo>
                  <a:close/>
                  <a:moveTo>
                    <a:pt y="1600" x="2760"/>
                  </a:moveTo>
                  <a:lnTo>
                    <a:pt y="1600" x="2760"/>
                  </a:lnTo>
                  <a:lnTo>
                    <a:pt y="1594" x="2770"/>
                  </a:lnTo>
                  <a:lnTo>
                    <a:pt y="1592" x="2772"/>
                  </a:lnTo>
                  <a:lnTo>
                    <a:pt y="1594" x="2772"/>
                  </a:lnTo>
                  <a:lnTo>
                    <a:pt y="1598" x="2776"/>
                  </a:lnTo>
                  <a:lnTo>
                    <a:pt y="1600" x="2780"/>
                  </a:lnTo>
                  <a:lnTo>
                    <a:pt y="1602" x="2790"/>
                  </a:lnTo>
                  <a:lnTo>
                    <a:pt y="1602" x="2790"/>
                  </a:lnTo>
                  <a:lnTo>
                    <a:pt y="1600" x="2792"/>
                  </a:lnTo>
                  <a:lnTo>
                    <a:pt y="1596" x="2794"/>
                  </a:lnTo>
                  <a:lnTo>
                    <a:pt y="1596" x="2792"/>
                  </a:lnTo>
                  <a:lnTo>
                    <a:pt y="1594" x="2790"/>
                  </a:lnTo>
                  <a:lnTo>
                    <a:pt y="1594" x="2782"/>
                  </a:lnTo>
                  <a:lnTo>
                    <a:pt y="1592" x="2778"/>
                  </a:lnTo>
                  <a:lnTo>
                    <a:pt y="1592" x="2778"/>
                  </a:lnTo>
                  <a:lnTo>
                    <a:pt y="1588" x="2784"/>
                  </a:lnTo>
                  <a:lnTo>
                    <a:pt y="1586" x="2790"/>
                  </a:lnTo>
                  <a:lnTo>
                    <a:pt y="1586" x="2798"/>
                  </a:lnTo>
                  <a:lnTo>
                    <a:pt y="1588" x="2806"/>
                  </a:lnTo>
                  <a:lnTo>
                    <a:pt y="1588" x="2806"/>
                  </a:lnTo>
                  <a:lnTo>
                    <a:pt y="1592" x="2808"/>
                  </a:lnTo>
                  <a:lnTo>
                    <a:pt y="1596" x="2808"/>
                  </a:lnTo>
                  <a:lnTo>
                    <a:pt y="1598" x="2808"/>
                  </a:lnTo>
                  <a:lnTo>
                    <a:pt y="1600" x="2806"/>
                  </a:lnTo>
                  <a:lnTo>
                    <a:pt y="1604" x="2798"/>
                  </a:lnTo>
                  <a:lnTo>
                    <a:pt y="1604" x="2788"/>
                  </a:lnTo>
                  <a:lnTo>
                    <a:pt y="1602" x="2770"/>
                  </a:lnTo>
                  <a:lnTo>
                    <a:pt y="1600" x="2760"/>
                  </a:lnTo>
                  <a:lnTo>
                    <a:pt y="1600" x="2760"/>
                  </a:lnTo>
                  <a:lnTo>
                    <a:pt y="1600" x="2766"/>
                  </a:lnTo>
                  <a:lnTo>
                    <a:pt y="1600" x="2760"/>
                  </a:lnTo>
                  <a:lnTo>
                    <a:pt y="1600" x="2760"/>
                  </a:lnTo>
                  <a:close/>
                  <a:moveTo>
                    <a:pt y="4114" x="2780"/>
                  </a:moveTo>
                  <a:lnTo>
                    <a:pt y="4114" x="2802"/>
                  </a:lnTo>
                  <a:lnTo>
                    <a:pt y="4114" x="2802"/>
                  </a:lnTo>
                  <a:lnTo>
                    <a:pt y="4114" x="2780"/>
                  </a:lnTo>
                  <a:lnTo>
                    <a:pt y="4114" x="2780"/>
                  </a:lnTo>
                  <a:close/>
                  <a:moveTo>
                    <a:pt y="2090" x="2834"/>
                  </a:moveTo>
                  <a:lnTo>
                    <a:pt y="2090" x="2834"/>
                  </a:lnTo>
                  <a:lnTo>
                    <a:pt y="2096" x="2818"/>
                  </a:lnTo>
                  <a:lnTo>
                    <a:pt y="2098" x="2810"/>
                  </a:lnTo>
                  <a:lnTo>
                    <a:pt y="2102" x="2806"/>
                  </a:lnTo>
                  <a:lnTo>
                    <a:pt y="2106" x="2792"/>
                  </a:lnTo>
                  <a:lnTo>
                    <a:pt y="2106" x="2792"/>
                  </a:lnTo>
                  <a:lnTo>
                    <a:pt y="2102" x="2798"/>
                  </a:lnTo>
                  <a:lnTo>
                    <a:pt y="2100" x="2800"/>
                  </a:lnTo>
                  <a:lnTo>
                    <a:pt y="2098" x="2798"/>
                  </a:lnTo>
                  <a:lnTo>
                    <a:pt y="2096" x="2792"/>
                  </a:lnTo>
                  <a:lnTo>
                    <a:pt y="2096" x="2780"/>
                  </a:lnTo>
                  <a:lnTo>
                    <a:pt y="2096" x="2780"/>
                  </a:lnTo>
                  <a:lnTo>
                    <a:pt y="2092" x="2784"/>
                  </a:lnTo>
                  <a:lnTo>
                    <a:pt y="2090" x="2786"/>
                  </a:lnTo>
                  <a:lnTo>
                    <a:pt y="2086" x="2782"/>
                  </a:lnTo>
                  <a:lnTo>
                    <a:pt y="2084" x="2776"/>
                  </a:lnTo>
                  <a:lnTo>
                    <a:pt y="2084" x="2776"/>
                  </a:lnTo>
                  <a:lnTo>
                    <a:pt y="2074" x="2786"/>
                  </a:lnTo>
                  <a:lnTo>
                    <a:pt y="2066" x="2798"/>
                  </a:lnTo>
                  <a:lnTo>
                    <a:pt y="2062" x="2806"/>
                  </a:lnTo>
                  <a:lnTo>
                    <a:pt y="2062" x="2814"/>
                  </a:lnTo>
                  <a:lnTo>
                    <a:pt y="2064" x="2822"/>
                  </a:lnTo>
                  <a:lnTo>
                    <a:pt y="2070" x="2826"/>
                  </a:lnTo>
                  <a:lnTo>
                    <a:pt y="2078" x="2830"/>
                  </a:lnTo>
                  <a:lnTo>
                    <a:pt y="2090" x="2834"/>
                  </a:lnTo>
                  <a:lnTo>
                    <a:pt y="2090" x="2834"/>
                  </a:lnTo>
                  <a:lnTo>
                    <a:pt y="2090" x="2832"/>
                  </a:lnTo>
                  <a:lnTo>
                    <a:pt y="2090" x="2830"/>
                  </a:lnTo>
                  <a:lnTo>
                    <a:pt y="2088" x="2832"/>
                  </a:lnTo>
                  <a:lnTo>
                    <a:pt y="2086" x="2834"/>
                  </a:lnTo>
                  <a:lnTo>
                    <a:pt y="2090" x="2834"/>
                  </a:lnTo>
                  <a:lnTo>
                    <a:pt y="2090" x="2834"/>
                  </a:lnTo>
                  <a:close/>
                  <a:moveTo>
                    <a:pt y="270" x="2870"/>
                  </a:moveTo>
                  <a:lnTo>
                    <a:pt y="270" x="2870"/>
                  </a:lnTo>
                  <a:lnTo>
                    <a:pt y="258" x="2862"/>
                  </a:lnTo>
                  <a:lnTo>
                    <a:pt y="246" x="2850"/>
                  </a:lnTo>
                  <a:lnTo>
                    <a:pt y="234" x="2838"/>
                  </a:lnTo>
                  <a:lnTo>
                    <a:pt y="224" x="2830"/>
                  </a:lnTo>
                  <a:lnTo>
                    <a:pt y="216" x="2826"/>
                  </a:lnTo>
                  <a:lnTo>
                    <a:pt y="210" x="2824"/>
                  </a:lnTo>
                  <a:lnTo>
                    <a:pt y="204" x="2824"/>
                  </a:lnTo>
                  <a:lnTo>
                    <a:pt y="196" x="2824"/>
                  </a:lnTo>
                  <a:lnTo>
                    <a:pt y="186" x="2828"/>
                  </a:lnTo>
                  <a:lnTo>
                    <a:pt y="176" x="2832"/>
                  </a:lnTo>
                  <a:lnTo>
                    <a:pt y="166" x="2840"/>
                  </a:lnTo>
                  <a:lnTo>
                    <a:pt y="154" x="2850"/>
                  </a:lnTo>
                  <a:lnTo>
                    <a:pt y="154" x="2850"/>
                  </a:lnTo>
                  <a:lnTo>
                    <a:pt y="152" x="2870"/>
                  </a:lnTo>
                  <a:lnTo>
                    <a:pt y="156" x="2890"/>
                  </a:lnTo>
                  <a:lnTo>
                    <a:pt y="160" x="2906"/>
                  </a:lnTo>
                  <a:lnTo>
                    <a:pt y="168" x="2920"/>
                  </a:lnTo>
                  <a:lnTo>
                    <a:pt y="180" x="2930"/>
                  </a:lnTo>
                  <a:lnTo>
                    <a:pt y="194" x="2940"/>
                  </a:lnTo>
                  <a:lnTo>
                    <a:pt y="208" x="2948"/>
                  </a:lnTo>
                  <a:lnTo>
                    <a:pt y="226" x="2952"/>
                  </a:lnTo>
                  <a:lnTo>
                    <a:pt y="226" x="2952"/>
                  </a:lnTo>
                  <a:lnTo>
                    <a:pt y="238" x="2938"/>
                  </a:lnTo>
                  <a:lnTo>
                    <a:pt y="250" x="2918"/>
                  </a:lnTo>
                  <a:lnTo>
                    <a:pt y="260" x="2896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2"/>
                  </a:lnTo>
                  <a:lnTo>
                    <a:pt y="270" x="2872"/>
                  </a:lnTo>
                  <a:lnTo>
                    <a:pt y="270" x="2870"/>
                  </a:lnTo>
                  <a:lnTo>
                    <a:pt y="270" x="2870"/>
                  </a:lnTo>
                  <a:close/>
                  <a:moveTo>
                    <a:pt y="50" x="2914"/>
                  </a:moveTo>
                  <a:lnTo>
                    <a:pt y="50" x="2914"/>
                  </a:lnTo>
                  <a:lnTo>
                    <a:pt y="50" x="2934"/>
                  </a:lnTo>
                  <a:lnTo>
                    <a:pt y="50" x="2914"/>
                  </a:lnTo>
                  <a:close/>
                  <a:moveTo>
                    <a:pt y="1668" x="2990"/>
                  </a:moveTo>
                  <a:lnTo>
                    <a:pt y="1668" x="2990"/>
                  </a:lnTo>
                  <a:lnTo>
                    <a:pt y="1676" x="2974"/>
                  </a:lnTo>
                  <a:lnTo>
                    <a:pt y="1678" x="2958"/>
                  </a:lnTo>
                  <a:lnTo>
                    <a:pt y="1678" x="2942"/>
                  </a:lnTo>
                  <a:lnTo>
                    <a:pt y="1674" x="2928"/>
                  </a:lnTo>
                  <a:lnTo>
                    <a:pt y="1668" x="2914"/>
                  </a:lnTo>
                  <a:lnTo>
                    <a:pt y="1662" x="2902"/>
                  </a:lnTo>
                  <a:lnTo>
                    <a:pt y="1654" x="2892"/>
                  </a:lnTo>
                  <a:lnTo>
                    <a:pt y="1646" x="2886"/>
                  </a:lnTo>
                  <a:lnTo>
                    <a:pt y="1646" x="2886"/>
                  </a:lnTo>
                  <a:lnTo>
                    <a:pt y="1634" x="2894"/>
                  </a:lnTo>
                  <a:lnTo>
                    <a:pt y="1626" x="2904"/>
                  </a:lnTo>
                  <a:lnTo>
                    <a:pt y="1620" x="2912"/>
                  </a:lnTo>
                  <a:lnTo>
                    <a:pt y="1616" x="2922"/>
                  </a:lnTo>
                  <a:lnTo>
                    <a:pt y="1614" x="2932"/>
                  </a:lnTo>
                  <a:lnTo>
                    <a:pt y="1614" x="2942"/>
                  </a:lnTo>
                  <a:lnTo>
                    <a:pt y="1616" x="2952"/>
                  </a:lnTo>
                  <a:lnTo>
                    <a:pt y="1618" x="2962"/>
                  </a:lnTo>
                  <a:lnTo>
                    <a:pt y="1622" x="2970"/>
                  </a:lnTo>
                  <a:lnTo>
                    <a:pt y="1628" x="2978"/>
                  </a:lnTo>
                  <a:lnTo>
                    <a:pt y="1634" x="2984"/>
                  </a:lnTo>
                  <a:lnTo>
                    <a:pt y="1640" x="2988"/>
                  </a:lnTo>
                  <a:lnTo>
                    <a:pt y="1646" x="2992"/>
                  </a:lnTo>
                  <a:lnTo>
                    <a:pt y="1654" x="2994"/>
                  </a:lnTo>
                  <a:lnTo>
                    <a:pt y="1662" x="2994"/>
                  </a:lnTo>
                  <a:lnTo>
                    <a:pt y="1668" x="2990"/>
                  </a:lnTo>
                  <a:lnTo>
                    <a:pt y="1668" x="2990"/>
                  </a:lnTo>
                  <a:lnTo>
                    <a:pt y="1670" x="2986"/>
                  </a:lnTo>
                  <a:lnTo>
                    <a:pt y="1670" x="2984"/>
                  </a:lnTo>
                  <a:lnTo>
                    <a:pt y="1666" x="2986"/>
                  </a:lnTo>
                  <a:lnTo>
                    <a:pt y="1664" x="2992"/>
                  </a:lnTo>
                  <a:lnTo>
                    <a:pt y="1664" x="2992"/>
                  </a:lnTo>
                  <a:lnTo>
                    <a:pt y="1668" x="2990"/>
                  </a:lnTo>
                  <a:lnTo>
                    <a:pt y="1668" x="2990"/>
                  </a:lnTo>
                  <a:close/>
                  <a:moveTo>
                    <a:pt y="1824" x="3004"/>
                  </a:moveTo>
                  <a:lnTo>
                    <a:pt y="1824" x="3004"/>
                  </a:lnTo>
                  <a:lnTo>
                    <a:pt y="1822" x="3010"/>
                  </a:lnTo>
                  <a:lnTo>
                    <a:pt y="1824" x="3004"/>
                  </a:lnTo>
                  <a:lnTo>
                    <a:pt y="1824" x="3004"/>
                  </a:lnTo>
                  <a:close/>
                  <a:moveTo>
                    <a:pt y="4092" x="3076"/>
                  </a:moveTo>
                  <a:lnTo>
                    <a:pt y="4092" x="3076"/>
                  </a:lnTo>
                  <a:lnTo>
                    <a:pt y="4088" x="3076"/>
                  </a:lnTo>
                  <a:lnTo>
                    <a:pt y="4086" x="3076"/>
                  </a:lnTo>
                  <a:lnTo>
                    <a:pt y="4086" x="3078"/>
                  </a:lnTo>
                  <a:lnTo>
                    <a:pt y="4086" x="3080"/>
                  </a:lnTo>
                  <a:lnTo>
                    <a:pt y="4088" x="3082"/>
                  </a:lnTo>
                  <a:lnTo>
                    <a:pt y="4090" x="3082"/>
                  </a:lnTo>
                  <a:lnTo>
                    <a:pt y="4092" x="3080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8"/>
                  </a:lnTo>
                  <a:lnTo>
                    <a:pt y="4092" x="3078"/>
                  </a:lnTo>
                  <a:lnTo>
                    <a:pt y="4092" x="3076"/>
                  </a:lnTo>
                  <a:lnTo>
                    <a:pt y="4092" x="3076"/>
                  </a:lnTo>
                  <a:close/>
                  <a:moveTo>
                    <a:pt y="2112" x="3160"/>
                  </a:moveTo>
                  <a:lnTo>
                    <a:pt y="2112" x="3160"/>
                  </a:lnTo>
                  <a:lnTo>
                    <a:pt y="2116" x="3158"/>
                  </a:lnTo>
                  <a:lnTo>
                    <a:pt y="2120" x="3152"/>
                  </a:lnTo>
                  <a:lnTo>
                    <a:pt y="2128" x="3138"/>
                  </a:lnTo>
                  <a:lnTo>
                    <a:pt y="2136" x="3120"/>
                  </a:lnTo>
                  <a:lnTo>
                    <a:pt y="2144" x="3098"/>
                  </a:lnTo>
                  <a:lnTo>
                    <a:pt y="2168" x="3028"/>
                  </a:lnTo>
                  <a:lnTo>
                    <a:pt y="2168" x="3028"/>
                  </a:lnTo>
                  <a:lnTo>
                    <a:pt y="2150" x="3024"/>
                  </a:lnTo>
                  <a:lnTo>
                    <a:pt y="2134" x="3022"/>
                  </a:lnTo>
                  <a:lnTo>
                    <a:pt y="2124" x="3022"/>
                  </a:lnTo>
                  <a:lnTo>
                    <a:pt y="2116" x="3026"/>
                  </a:lnTo>
                  <a:lnTo>
                    <a:pt y="2110" x="3032"/>
                  </a:lnTo>
                  <a:lnTo>
                    <a:pt y="2106" x="3040"/>
                  </a:lnTo>
                  <a:lnTo>
                    <a:pt y="2106" x="3048"/>
                  </a:lnTo>
                  <a:lnTo>
                    <a:pt y="2106" x="3058"/>
                  </a:lnTo>
                  <a:lnTo>
                    <a:pt y="2108" x="3078"/>
                  </a:lnTo>
                  <a:lnTo>
                    <a:pt y="2112" x="3098"/>
                  </a:lnTo>
                  <a:lnTo>
                    <a:pt y="2114" x="3114"/>
                  </a:lnTo>
                  <a:lnTo>
                    <a:pt y="2114" x="3118"/>
                  </a:lnTo>
                  <a:lnTo>
                    <a:pt y="2110" x="3122"/>
                  </a:lnTo>
                  <a:lnTo>
                    <a:pt y="2110" x="3122"/>
                  </a:lnTo>
                  <a:lnTo>
                    <a:pt y="2106" x="3126"/>
                  </a:lnTo>
                  <a:lnTo>
                    <a:pt y="2102" x="3132"/>
                  </a:lnTo>
                  <a:lnTo>
                    <a:pt y="2098" x="3140"/>
                  </a:lnTo>
                  <a:lnTo>
                    <a:pt y="2098" x="3148"/>
                  </a:lnTo>
                  <a:lnTo>
                    <a:pt y="2098" x="3156"/>
                  </a:lnTo>
                  <a:lnTo>
                    <a:pt y="2100" x="3162"/>
                  </a:lnTo>
                  <a:lnTo>
                    <a:pt y="2102" x="3164"/>
                  </a:lnTo>
                  <a:lnTo>
                    <a:pt y="2104" x="3164"/>
                  </a:lnTo>
                  <a:lnTo>
                    <a:pt y="2112" x="3160"/>
                  </a:lnTo>
                  <a:lnTo>
                    <a:pt y="2112" x="3160"/>
                  </a:lnTo>
                  <a:lnTo>
                    <a:pt y="2116" x="3158"/>
                  </a:lnTo>
                  <a:lnTo>
                    <a:pt y="2112" x="3160"/>
                  </a:lnTo>
                  <a:lnTo>
                    <a:pt y="2112" x="3160"/>
                  </a:lnTo>
                  <a:close/>
                  <a:moveTo>
                    <a:pt y="1738" x="3130"/>
                  </a:moveTo>
                  <a:lnTo>
                    <a:pt y="1738" x="3130"/>
                  </a:lnTo>
                  <a:lnTo>
                    <a:pt y="1740" x="3126"/>
                  </a:lnTo>
                  <a:lnTo>
                    <a:pt y="1740" x="3126"/>
                  </a:lnTo>
                  <a:lnTo>
                    <a:pt y="1742" x="3126"/>
                  </a:lnTo>
                  <a:lnTo>
                    <a:pt y="1742" x="3128"/>
                  </a:lnTo>
                  <a:lnTo>
                    <a:pt y="1738" x="3134"/>
                  </a:lnTo>
                  <a:lnTo>
                    <a:pt y="1736" x="3136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close/>
                  <a:moveTo>
                    <a:pt y="50" x="2950"/>
                  </a:moveTo>
                  <a:lnTo>
                    <a:pt y="50" x="2950"/>
                  </a:lnTo>
                  <a:lnTo>
                    <a:pt y="46" x="2898"/>
                  </a:lnTo>
                  <a:lnTo>
                    <a:pt y="46" x="2898"/>
                  </a:lnTo>
                  <a:lnTo>
                    <a:pt y="46" x="3012"/>
                  </a:lnTo>
                  <a:lnTo>
                    <a:pt y="48" x="3110"/>
                  </a:lnTo>
                  <a:lnTo>
                    <a:pt y="48" x="3110"/>
                  </a:lnTo>
                  <a:lnTo>
                    <a:pt y="46" x="3090"/>
                  </a:lnTo>
                  <a:lnTo>
                    <a:pt y="46" x="3108"/>
                  </a:lnTo>
                  <a:lnTo>
                    <a:pt y="48" x="3154"/>
                  </a:lnTo>
                  <a:lnTo>
                    <a:pt y="48" x="3154"/>
                  </a:lnTo>
                  <a:lnTo>
                    <a:pt y="48" x="3150"/>
                  </a:lnTo>
                  <a:lnTo>
                    <a:pt y="48" x="3166"/>
                  </a:lnTo>
                  <a:lnTo>
                    <a:pt y="48" x="3192"/>
                  </a:lnTo>
                  <a:lnTo>
                    <a:pt y="50" x="3214"/>
                  </a:lnTo>
                  <a:lnTo>
                    <a:pt y="50" x="3214"/>
                  </a:lnTo>
                  <a:lnTo>
                    <a:pt y="50" x="2950"/>
                  </a:lnTo>
                  <a:lnTo>
                    <a:pt y="50" x="2950"/>
                  </a:lnTo>
                  <a:lnTo>
                    <a:pt y="48" x="2946"/>
                  </a:lnTo>
                  <a:lnTo>
                    <a:pt y="50" x="2950"/>
                  </a:lnTo>
                  <a:lnTo>
                    <a:pt y="50" x="2950"/>
                  </a:lnTo>
                  <a:close/>
                  <a:moveTo>
                    <a:pt y="1794" x="3268"/>
                  </a:moveTo>
                  <a:lnTo>
                    <a:pt y="1794" x="3268"/>
                  </a:lnTo>
                  <a:lnTo>
                    <a:pt y="1788" x="3254"/>
                  </a:lnTo>
                  <a:lnTo>
                    <a:pt y="1780" x="3242"/>
                  </a:lnTo>
                  <a:lnTo>
                    <a:pt y="1760" x="3214"/>
                  </a:lnTo>
                  <a:lnTo>
                    <a:pt y="1760" x="3214"/>
                  </a:lnTo>
                  <a:lnTo>
                    <a:pt y="1752" x="3216"/>
                  </a:lnTo>
                  <a:lnTo>
                    <a:pt y="1744" x="3218"/>
                  </a:lnTo>
                  <a:lnTo>
                    <a:pt y="1738" x="3224"/>
                  </a:lnTo>
                  <a:lnTo>
                    <a:pt y="1734" x="3230"/>
                  </a:lnTo>
                  <a:lnTo>
                    <a:pt y="1730" x="3240"/>
                  </a:lnTo>
                  <a:lnTo>
                    <a:pt y="1728" x="3250"/>
                  </a:lnTo>
                  <a:lnTo>
                    <a:pt y="1728" x="3270"/>
                  </a:lnTo>
                  <a:lnTo>
                    <a:pt y="1732" x="3292"/>
                  </a:lnTo>
                  <a:lnTo>
                    <a:pt y="1738" x="3312"/>
                  </a:lnTo>
                  <a:lnTo>
                    <a:pt y="1742" x="3318"/>
                  </a:lnTo>
                  <a:lnTo>
                    <a:pt y="1746" x="3324"/>
                  </a:lnTo>
                  <a:lnTo>
                    <a:pt y="1752" x="3328"/>
                  </a:lnTo>
                  <a:lnTo>
                    <a:pt y="1758" x="3330"/>
                  </a:lnTo>
                  <a:lnTo>
                    <a:pt y="1758" x="3330"/>
                  </a:lnTo>
                  <a:lnTo>
                    <a:pt y="1774" x="3326"/>
                  </a:lnTo>
                  <a:lnTo>
                    <a:pt y="1786" x="3320"/>
                  </a:lnTo>
                  <a:lnTo>
                    <a:pt y="1792" x="3314"/>
                  </a:lnTo>
                  <a:lnTo>
                    <a:pt y="1794" x="3304"/>
                  </a:lnTo>
                  <a:lnTo>
                    <a:pt y="1794" x="3294"/>
                  </a:lnTo>
                  <a:lnTo>
                    <a:pt y="1792" x="3286"/>
                  </a:lnTo>
                  <a:lnTo>
                    <a:pt y="1792" x="3276"/>
                  </a:lnTo>
                  <a:lnTo>
                    <a:pt y="1794" x="3268"/>
                  </a:lnTo>
                  <a:lnTo>
                    <a:pt y="1794" x="3268"/>
                  </a:lnTo>
                  <a:lnTo>
                    <a:pt y="1794" x="3270"/>
                  </a:lnTo>
                  <a:lnTo>
                    <a:pt y="1794" x="3268"/>
                  </a:lnTo>
                  <a:lnTo>
                    <a:pt y="1794" x="3268"/>
                  </a:lnTo>
                  <a:close/>
                  <a:moveTo>
                    <a:pt y="2954" x="3292"/>
                  </a:moveTo>
                  <a:lnTo>
                    <a:pt y="2954" x="3292"/>
                  </a:lnTo>
                  <a:lnTo>
                    <a:pt y="2942" x="3312"/>
                  </a:lnTo>
                  <a:lnTo>
                    <a:pt y="2954" x="3292"/>
                  </a:lnTo>
                  <a:lnTo>
                    <a:pt y="2954" x="3292"/>
                  </a:lnTo>
                  <a:lnTo>
                    <a:pt y="2954" x="3294"/>
                  </a:lnTo>
                  <a:lnTo>
                    <a:pt y="2954" x="3292"/>
                  </a:lnTo>
                  <a:lnTo>
                    <a:pt y="2954" x="3292"/>
                  </a:lnTo>
                  <a:close/>
                  <a:moveTo>
                    <a:pt y="2190" x="3348"/>
                  </a:moveTo>
                  <a:lnTo>
                    <a:pt y="2190" x="3348"/>
                  </a:lnTo>
                  <a:lnTo>
                    <a:pt y="2190" x="3346"/>
                  </a:lnTo>
                  <a:lnTo>
                    <a:pt y="2190" x="3340"/>
                  </a:lnTo>
                  <a:lnTo>
                    <a:pt y="2194" x="3330"/>
                  </a:lnTo>
                  <a:lnTo>
                    <a:pt y="2202" x="3312"/>
                  </a:lnTo>
                  <a:lnTo>
                    <a:pt y="2202" x="3312"/>
                  </a:lnTo>
                  <a:lnTo>
                    <a:pt y="2190" x="3308"/>
                  </a:lnTo>
                  <a:lnTo>
                    <a:pt y="2176" x="3308"/>
                  </a:lnTo>
                  <a:lnTo>
                    <a:pt y="2158" x="3310"/>
                  </a:lnTo>
                  <a:lnTo>
                    <a:pt y="2140" x="3316"/>
                  </a:lnTo>
                  <a:lnTo>
                    <a:pt y="2134" x="3320"/>
                  </a:lnTo>
                  <a:lnTo>
                    <a:pt y="2128" x="3326"/>
                  </a:lnTo>
                  <a:lnTo>
                    <a:pt y="2122" x="3332"/>
                  </a:lnTo>
                  <a:lnTo>
                    <a:pt y="2120" x="3340"/>
                  </a:lnTo>
                  <a:lnTo>
                    <a:pt y="2120" x="3348"/>
                  </a:lnTo>
                  <a:lnTo>
                    <a:pt y="2120" x="3356"/>
                  </a:lnTo>
                  <a:lnTo>
                    <a:pt y="2126" x="3366"/>
                  </a:lnTo>
                  <a:lnTo>
                    <a:pt y="2132" x="3378"/>
                  </a:lnTo>
                  <a:lnTo>
                    <a:pt y="2132" x="3378"/>
                  </a:lnTo>
                  <a:lnTo>
                    <a:pt y="2190" x="3348"/>
                  </a:lnTo>
                  <a:lnTo>
                    <a:pt y="2190" x="3348"/>
                  </a:lnTo>
                  <a:lnTo>
                    <a:pt y="2188" x="3348"/>
                  </a:lnTo>
                  <a:lnTo>
                    <a:pt y="2186" x="3348"/>
                  </a:lnTo>
                  <a:lnTo>
                    <a:pt y="2182" x="3352"/>
                  </a:lnTo>
                  <a:lnTo>
                    <a:pt y="2182" x="3354"/>
                  </a:lnTo>
                  <a:lnTo>
                    <a:pt y="2182" x="3354"/>
                  </a:lnTo>
                  <a:lnTo>
                    <a:pt y="2190" x="3348"/>
                  </a:lnTo>
                  <a:lnTo>
                    <a:pt y="2190" x="3348"/>
                  </a:lnTo>
                  <a:close/>
                  <a:moveTo>
                    <a:pt y="50" x="3458"/>
                  </a:moveTo>
                  <a:lnTo>
                    <a:pt y="50" x="3458"/>
                  </a:lnTo>
                  <a:lnTo>
                    <a:pt y="50" x="3404"/>
                  </a:lnTo>
                  <a:lnTo>
                    <a:pt y="50" x="3350"/>
                  </a:lnTo>
                  <a:lnTo>
                    <a:pt y="50" x="3350"/>
                  </a:lnTo>
                  <a:lnTo>
                    <a:pt y="48" x="3366"/>
                  </a:lnTo>
                  <a:lnTo>
                    <a:pt y="48" x="3380"/>
                  </a:lnTo>
                  <a:lnTo>
                    <a:pt y="48" x="3410"/>
                  </a:lnTo>
                  <a:lnTo>
                    <a:pt y="48" x="3410"/>
                  </a:lnTo>
                  <a:lnTo>
                    <a:pt y="42" x="3384"/>
                  </a:lnTo>
                  <a:lnTo>
                    <a:pt y="42" x="3384"/>
                  </a:lnTo>
                  <a:lnTo>
                    <a:pt y="46" x="3420"/>
                  </a:lnTo>
                  <a:lnTo>
                    <a:pt y="48" x="3446"/>
                  </a:lnTo>
                  <a:lnTo>
                    <a:pt y="50" x="3458"/>
                  </a:lnTo>
                  <a:lnTo>
                    <a:pt y="50" x="3458"/>
                  </a:lnTo>
                  <a:lnTo>
                    <a:pt y="48" x="3460"/>
                  </a:lnTo>
                  <a:lnTo>
                    <a:pt y="50" x="3458"/>
                  </a:lnTo>
                  <a:lnTo>
                    <a:pt y="50" x="3458"/>
                  </a:lnTo>
                  <a:close/>
                  <a:moveTo>
                    <a:pt y="1932" x="3796"/>
                  </a:moveTo>
                  <a:lnTo>
                    <a:pt y="1932" x="3796"/>
                  </a:lnTo>
                  <a:lnTo>
                    <a:pt y="1922" x="3800"/>
                  </a:lnTo>
                  <a:lnTo>
                    <a:pt y="1914" x="3804"/>
                  </a:lnTo>
                  <a:lnTo>
                    <a:pt y="1908" x="3812"/>
                  </a:lnTo>
                  <a:lnTo>
                    <a:pt y="1906" x="3820"/>
                  </a:lnTo>
                  <a:lnTo>
                    <a:pt y="1904" x="3828"/>
                  </a:lnTo>
                  <a:lnTo>
                    <a:pt y="1904" x="3838"/>
                  </a:lnTo>
                  <a:lnTo>
                    <a:pt y="1906" x="3848"/>
                  </a:lnTo>
                  <a:lnTo>
                    <a:pt y="1908" x="3856"/>
                  </a:lnTo>
                  <a:lnTo>
                    <a:pt y="1914" x="3866"/>
                  </a:lnTo>
                  <a:lnTo>
                    <a:pt y="1920" x="3874"/>
                  </a:lnTo>
                  <a:lnTo>
                    <a:pt y="1928" x="3880"/>
                  </a:lnTo>
                  <a:lnTo>
                    <a:pt y="1936" x="3886"/>
                  </a:lnTo>
                  <a:lnTo>
                    <a:pt y="1946" x="3888"/>
                  </a:lnTo>
                  <a:lnTo>
                    <a:pt y="1956" x="3890"/>
                  </a:lnTo>
                  <a:lnTo>
                    <a:pt y="1968" x="3888"/>
                  </a:lnTo>
                  <a:lnTo>
                    <a:pt y="1980" x="3884"/>
                  </a:lnTo>
                  <a:lnTo>
                    <a:pt y="1980" x="3884"/>
                  </a:lnTo>
                  <a:lnTo>
                    <a:pt y="1992" x="3878"/>
                  </a:lnTo>
                  <a:lnTo>
                    <a:pt y="2000" x="3870"/>
                  </a:lnTo>
                  <a:lnTo>
                    <a:pt y="2006" x="3862"/>
                  </a:lnTo>
                  <a:lnTo>
                    <a:pt y="2008" x="3854"/>
                  </a:lnTo>
                  <a:lnTo>
                    <a:pt y="2008" x="3846"/>
                  </a:lnTo>
                  <a:lnTo>
                    <a:pt y="2006" x="3840"/>
                  </a:lnTo>
                  <a:lnTo>
                    <a:pt y="2002" x="3832"/>
                  </a:lnTo>
                  <a:lnTo>
                    <a:pt y="1996" x="3824"/>
                  </a:lnTo>
                  <a:lnTo>
                    <a:pt y="1982" x="3812"/>
                  </a:lnTo>
                  <a:lnTo>
                    <a:pt y="1964" x="3802"/>
                  </a:lnTo>
                  <a:lnTo>
                    <a:pt y="1948" x="3796"/>
                  </a:lnTo>
                  <a:lnTo>
                    <a:pt y="1940" x="3796"/>
                  </a:lnTo>
                  <a:lnTo>
                    <a:pt y="1932" x="3796"/>
                  </a:lnTo>
                  <a:lnTo>
                    <a:pt y="1932" x="3796"/>
                  </a:lnTo>
                  <a:lnTo>
                    <a:pt y="1928" x="3798"/>
                  </a:lnTo>
                  <a:lnTo>
                    <a:pt y="1932" x="3796"/>
                  </a:lnTo>
                  <a:lnTo>
                    <a:pt y="1932" x="3796"/>
                  </a:lnTo>
                  <a:close/>
                  <a:moveTo>
                    <a:pt y="2028" x="3758"/>
                  </a:moveTo>
                  <a:lnTo>
                    <a:pt y="2028" x="3758"/>
                  </a:lnTo>
                  <a:lnTo>
                    <a:pt y="2028" x="3756"/>
                  </a:lnTo>
                  <a:lnTo>
                    <a:pt y="2028" x="3758"/>
                  </a:lnTo>
                  <a:lnTo>
                    <a:pt y="2028" x="3758"/>
                  </a:lnTo>
                  <a:close/>
                  <a:moveTo>
                    <a:pt y="2564" x="3710"/>
                  </a:moveTo>
                  <a:lnTo>
                    <a:pt y="2564" x="3710"/>
                  </a:lnTo>
                  <a:lnTo>
                    <a:pt y="2562" x="3714"/>
                  </a:lnTo>
                  <a:lnTo>
                    <a:pt y="2558" x="3716"/>
                  </a:lnTo>
                  <a:lnTo>
                    <a:pt y="2548" x="3720"/>
                  </a:lnTo>
                  <a:lnTo>
                    <a:pt y="2544" x="3722"/>
                  </a:lnTo>
                  <a:lnTo>
                    <a:pt y="2540" x="3726"/>
                  </a:lnTo>
                  <a:lnTo>
                    <a:pt y="2538" x="3730"/>
                  </a:lnTo>
                  <a:lnTo>
                    <a:pt y="2538" x="3740"/>
                  </a:lnTo>
                  <a:lnTo>
                    <a:pt y="2538" x="3740"/>
                  </a:lnTo>
                  <a:lnTo>
                    <a:pt y="2552" x="3746"/>
                  </a:lnTo>
                  <a:lnTo>
                    <a:pt y="2558" x="3748"/>
                  </a:lnTo>
                  <a:lnTo>
                    <a:pt y="2562" x="3746"/>
                  </a:lnTo>
                  <a:lnTo>
                    <a:pt y="2564" x="3746"/>
                  </a:lnTo>
                  <a:lnTo>
                    <a:pt y="2566" x="3742"/>
                  </a:lnTo>
                  <a:lnTo>
                    <a:pt y="2568" x="3736"/>
                  </a:lnTo>
                  <a:lnTo>
                    <a:pt y="2568" x="3728"/>
                  </a:lnTo>
                  <a:lnTo>
                    <a:pt y="2566" x="3720"/>
                  </a:lnTo>
                  <a:lnTo>
                    <a:pt y="2564" x="3710"/>
                  </a:lnTo>
                  <a:lnTo>
                    <a:pt y="2564" x="3710"/>
                  </a:lnTo>
                  <a:lnTo>
                    <a:pt y="2564" x="3708"/>
                  </a:lnTo>
                  <a:lnTo>
                    <a:pt y="2564" x="3710"/>
                  </a:lnTo>
                  <a:lnTo>
                    <a:pt y="2564" x="3710"/>
                  </a:lnTo>
                  <a:close/>
                  <a:moveTo>
                    <a:pt y="2690" x="3670"/>
                  </a:moveTo>
                  <a:lnTo>
                    <a:pt y="2690" x="3670"/>
                  </a:lnTo>
                  <a:lnTo>
                    <a:pt y="2684" x="3666"/>
                  </a:lnTo>
                  <a:lnTo>
                    <a:pt y="2684" x="3668"/>
                  </a:lnTo>
                  <a:lnTo>
                    <a:pt y="2684" x="3668"/>
                  </a:lnTo>
                  <a:lnTo>
                    <a:pt y="2696" x="3680"/>
                  </a:lnTo>
                  <a:lnTo>
                    <a:pt y="2704" x="3688"/>
                  </a:lnTo>
                  <a:lnTo>
                    <a:pt y="2710" x="3690"/>
                  </a:lnTo>
                  <a:lnTo>
                    <a:pt y="2712" x="3690"/>
                  </a:lnTo>
                  <a:lnTo>
                    <a:pt y="2714" x="3688"/>
                  </a:lnTo>
                  <a:lnTo>
                    <a:pt y="2714" x="3686"/>
                  </a:lnTo>
                  <a:lnTo>
                    <a:pt y="2712" x="3680"/>
                  </a:lnTo>
                  <a:lnTo>
                    <a:pt y="2712" x="3680"/>
                  </a:lnTo>
                  <a:lnTo>
                    <a:pt y="2708" x="3666"/>
                  </a:lnTo>
                  <a:lnTo>
                    <a:pt y="2704" x="3662"/>
                  </a:lnTo>
                  <a:lnTo>
                    <a:pt y="2702" x="3660"/>
                  </a:lnTo>
                  <a:lnTo>
                    <a:pt y="2698" x="3660"/>
                  </a:lnTo>
                  <a:lnTo>
                    <a:pt y="2696" x="3662"/>
                  </a:lnTo>
                  <a:lnTo>
                    <a:pt y="2690" x="3670"/>
                  </a:lnTo>
                  <a:lnTo>
                    <a:pt y="2690" x="3670"/>
                  </a:lnTo>
                  <a:lnTo>
                    <a:pt y="2688" x="3666"/>
                  </a:lnTo>
                  <a:lnTo>
                    <a:pt y="2690" x="3670"/>
                  </a:lnTo>
                  <a:lnTo>
                    <a:pt y="2690" x="3670"/>
                  </a:lnTo>
                  <a:close/>
                  <a:moveTo>
                    <a:pt y="48" x="3558"/>
                  </a:moveTo>
                  <a:lnTo>
                    <a:pt y="48" x="3558"/>
                  </a:lnTo>
                  <a:lnTo>
                    <a:pt y="50" x="3582"/>
                  </a:lnTo>
                  <a:lnTo>
                    <a:pt y="50" x="3580"/>
                  </a:lnTo>
                  <a:lnTo>
                    <a:pt y="50" x="3566"/>
                  </a:lnTo>
                  <a:lnTo>
                    <a:pt y="48" x="3558"/>
                  </a:lnTo>
                  <a:lnTo>
                    <a:pt y="48" x="3558"/>
                  </a:lnTo>
                  <a:lnTo>
                    <a:pt y="48" x="3562"/>
                  </a:lnTo>
                  <a:lnTo>
                    <a:pt y="48" x="3558"/>
                  </a:lnTo>
                  <a:lnTo>
                    <a:pt y="48" x="3558"/>
                  </a:lnTo>
                  <a:close/>
                  <a:moveTo>
                    <a:pt y="1342" x="3524"/>
                  </a:moveTo>
                  <a:lnTo>
                    <a:pt y="1342" x="3524"/>
                  </a:lnTo>
                  <a:lnTo>
                    <a:pt y="1330" x="3538"/>
                  </a:lnTo>
                  <a:lnTo>
                    <a:pt y="1322" x="3552"/>
                  </a:lnTo>
                  <a:lnTo>
                    <a:pt y="1316" x="3566"/>
                  </a:lnTo>
                  <a:lnTo>
                    <a:pt y="1316" x="3578"/>
                  </a:lnTo>
                  <a:lnTo>
                    <a:pt y="1318" x="3592"/>
                  </a:lnTo>
                  <a:lnTo>
                    <a:pt y="1320" x="3602"/>
                  </a:lnTo>
                  <a:lnTo>
                    <a:pt y="1326" x="3612"/>
                  </a:lnTo>
                  <a:lnTo>
                    <a:pt y="1334" x="3618"/>
                  </a:lnTo>
                  <a:lnTo>
                    <a:pt y="1342" x="3622"/>
                  </a:lnTo>
                  <a:lnTo>
                    <a:pt y="1352" x="3624"/>
                  </a:lnTo>
                  <a:lnTo>
                    <a:pt y="1360" x="3622"/>
                  </a:lnTo>
                  <a:lnTo>
                    <a:pt y="1370" x="3616"/>
                  </a:lnTo>
                  <a:lnTo>
                    <a:pt y="1378" x="3604"/>
                  </a:lnTo>
                  <a:lnTo>
                    <a:pt y="1386" x="3590"/>
                  </a:lnTo>
                  <a:lnTo>
                    <a:pt y="1392" x="3568"/>
                  </a:lnTo>
                  <a:lnTo>
                    <a:pt y="1396" x="3542"/>
                  </a:lnTo>
                  <a:lnTo>
                    <a:pt y="1396" x="3542"/>
                  </a:lnTo>
                  <a:lnTo>
                    <a:pt y="1394" x="3538"/>
                  </a:lnTo>
                  <a:lnTo>
                    <a:pt y="1388" x="3534"/>
                  </a:lnTo>
                  <a:lnTo>
                    <a:pt y="1370" x="3526"/>
                  </a:lnTo>
                  <a:lnTo>
                    <a:pt y="1350" x="3522"/>
                  </a:lnTo>
                  <a:lnTo>
                    <a:pt y="1344" x="3522"/>
                  </a:lnTo>
                  <a:lnTo>
                    <a:pt y="1342" x="3522"/>
                  </a:lnTo>
                  <a:lnTo>
                    <a:pt y="1342" x="3524"/>
                  </a:lnTo>
                  <a:lnTo>
                    <a:pt y="1342" x="3524"/>
                  </a:lnTo>
                  <a:lnTo>
                    <a:pt y="1340" x="3526"/>
                  </a:lnTo>
                  <a:lnTo>
                    <a:pt y="1342" x="3524"/>
                  </a:lnTo>
                  <a:lnTo>
                    <a:pt y="1342" x="3524"/>
                  </a:lnTo>
                  <a:close/>
                  <a:moveTo>
                    <a:pt y="46" x="3478"/>
                  </a:moveTo>
                  <a:lnTo>
                    <a:pt y="46" x="3478"/>
                  </a:lnTo>
                  <a:lnTo>
                    <a:pt y="44" x="3496"/>
                  </a:lnTo>
                  <a:lnTo>
                    <a:pt y="44" x="3506"/>
                  </a:lnTo>
                  <a:lnTo>
                    <a:pt y="46" x="3512"/>
                  </a:lnTo>
                  <a:lnTo>
                    <a:pt y="50" x="3518"/>
                  </a:lnTo>
                  <a:lnTo>
                    <a:pt y="50" x="3518"/>
                  </a:lnTo>
                  <a:lnTo>
                    <a:pt y="48" x="3492"/>
                  </a:lnTo>
                  <a:lnTo>
                    <a:pt y="48" x="3476"/>
                  </a:lnTo>
                  <a:lnTo>
                    <a:pt y="46" x="3478"/>
                  </a:lnTo>
                  <a:lnTo>
                    <a:pt y="46" x="3478"/>
                  </a:lnTo>
                  <a:close/>
                  <a:moveTo>
                    <a:pt y="2464" x="3640"/>
                  </a:moveTo>
                  <a:lnTo>
                    <a:pt y="2464" x="3640"/>
                  </a:lnTo>
                  <a:lnTo>
                    <a:pt y="2470" x="3636"/>
                  </a:lnTo>
                  <a:lnTo>
                    <a:pt y="2476" x="3632"/>
                  </a:lnTo>
                  <a:lnTo>
                    <a:pt y="2486" x="3620"/>
                  </a:lnTo>
                  <a:lnTo>
                    <a:pt y="2494" x="3606"/>
                  </a:lnTo>
                  <a:lnTo>
                    <a:pt y="2500" x="3590"/>
                  </a:lnTo>
                  <a:lnTo>
                    <a:pt y="2504" x="3574"/>
                  </a:lnTo>
                  <a:lnTo>
                    <a:pt y="2506" x="3556"/>
                  </a:lnTo>
                  <a:lnTo>
                    <a:pt y="2506" x="3538"/>
                  </a:lnTo>
                  <a:lnTo>
                    <a:pt y="2506" x="3524"/>
                  </a:lnTo>
                  <a:lnTo>
                    <a:pt y="2506" x="3524"/>
                  </a:lnTo>
                  <a:lnTo>
                    <a:pt y="2504" x="3526"/>
                  </a:lnTo>
                  <a:lnTo>
                    <a:pt y="2502" x="3530"/>
                  </a:lnTo>
                  <a:lnTo>
                    <a:pt y="2500" x="3530"/>
                  </a:lnTo>
                  <a:lnTo>
                    <a:pt y="2496" x="3532"/>
                  </a:lnTo>
                  <a:lnTo>
                    <a:pt y="2496" x="3532"/>
                  </a:lnTo>
                  <a:lnTo>
                    <a:pt y="2504" x="3516"/>
                  </a:lnTo>
                  <a:lnTo>
                    <a:pt y="2504" x="3516"/>
                  </a:lnTo>
                  <a:lnTo>
                    <a:pt y="2492" x="3522"/>
                  </a:lnTo>
                  <a:lnTo>
                    <a:pt y="2478" x="3530"/>
                  </a:lnTo>
                  <a:lnTo>
                    <a:pt y="2460" x="3534"/>
                  </a:lnTo>
                  <a:lnTo>
                    <a:pt y="2442" x="3538"/>
                  </a:lnTo>
                  <a:lnTo>
                    <a:pt y="2386" x="3550"/>
                  </a:lnTo>
                  <a:lnTo>
                    <a:pt y="2386" x="3550"/>
                  </a:lnTo>
                  <a:lnTo>
                    <a:pt y="2380" x="3568"/>
                  </a:lnTo>
                  <a:lnTo>
                    <a:pt y="2378" x="3592"/>
                  </a:lnTo>
                  <a:lnTo>
                    <a:pt y="2378" x="3616"/>
                  </a:lnTo>
                  <a:lnTo>
                    <a:pt y="2380" x="3628"/>
                  </a:lnTo>
                  <a:lnTo>
                    <a:pt y="2382" x="3640"/>
                  </a:lnTo>
                  <a:lnTo>
                    <a:pt y="2386" x="3650"/>
                  </a:lnTo>
                  <a:lnTo>
                    <a:pt y="2392" x="3658"/>
                  </a:lnTo>
                  <a:lnTo>
                    <a:pt y="2400" x="3664"/>
                  </a:lnTo>
                  <a:lnTo>
                    <a:pt y="2408" x="3666"/>
                  </a:lnTo>
                  <a:lnTo>
                    <a:pt y="2420" x="3666"/>
                  </a:lnTo>
                  <a:lnTo>
                    <a:pt y="2432" x="3662"/>
                  </a:lnTo>
                  <a:lnTo>
                    <a:pt y="2446" x="3654"/>
                  </a:lnTo>
                  <a:lnTo>
                    <a:pt y="2464" x="3640"/>
                  </a:lnTo>
                  <a:lnTo>
                    <a:pt y="2464" x="3640"/>
                  </a:lnTo>
                  <a:lnTo>
                    <a:pt y="2468" x="3640"/>
                  </a:lnTo>
                  <a:lnTo>
                    <a:pt y="2468" x="3640"/>
                  </a:lnTo>
                  <a:lnTo>
                    <a:pt y="2462" x="3644"/>
                  </a:lnTo>
                  <a:lnTo>
                    <a:pt y="2458" x="3646"/>
                  </a:lnTo>
                  <a:lnTo>
                    <a:pt y="2464" x="3640"/>
                  </a:lnTo>
                  <a:lnTo>
                    <a:pt y="2464" x="3640"/>
                  </a:lnTo>
                  <a:close/>
                  <a:moveTo>
                    <a:pt y="4114" x="3728"/>
                  </a:moveTo>
                  <a:lnTo>
                    <a:pt y="4114" x="3728"/>
                  </a:lnTo>
                  <a:lnTo>
                    <a:pt y="4116" x="3694"/>
                  </a:lnTo>
                  <a:lnTo>
                    <a:pt y="4116" x="3660"/>
                  </a:lnTo>
                  <a:lnTo>
                    <a:pt y="4116" x="3660"/>
                  </a:lnTo>
                  <a:lnTo>
                    <a:pt y="4114" x="3696"/>
                  </a:lnTo>
                  <a:lnTo>
                    <a:pt y="4112" x="3718"/>
                  </a:lnTo>
                  <a:lnTo>
                    <a:pt y="4114" x="3726"/>
                  </a:lnTo>
                  <a:lnTo>
                    <a:pt y="4114" x="3728"/>
                  </a:lnTo>
                  <a:lnTo>
                    <a:pt y="4114" x="3728"/>
                  </a:lnTo>
                  <a:lnTo>
                    <a:pt y="4114" x="3722"/>
                  </a:lnTo>
                  <a:lnTo>
                    <a:pt y="4114" x="3728"/>
                  </a:lnTo>
                  <a:lnTo>
                    <a:pt y="4114" x="3728"/>
                  </a:lnTo>
                  <a:close/>
                  <a:moveTo>
                    <a:pt y="4034" x="3778"/>
                  </a:moveTo>
                  <a:lnTo>
                    <a:pt y="4034" x="3778"/>
                  </a:lnTo>
                  <a:lnTo>
                    <a:pt y="4042" x="3770"/>
                  </a:lnTo>
                  <a:lnTo>
                    <a:pt y="4046" x="3762"/>
                  </a:lnTo>
                  <a:lnTo>
                    <a:pt y="4046" x="3754"/>
                  </a:lnTo>
                  <a:lnTo>
                    <a:pt y="4042" x="3744"/>
                  </a:lnTo>
                  <a:lnTo>
                    <a:pt y="4042" x="3744"/>
                  </a:lnTo>
                  <a:lnTo>
                    <a:pt y="4030" x="3742"/>
                  </a:lnTo>
                  <a:lnTo>
                    <a:pt y="4020" x="3740"/>
                  </a:lnTo>
                  <a:lnTo>
                    <a:pt y="4014" x="3742"/>
                  </a:lnTo>
                  <a:lnTo>
                    <a:pt y="4010" x="3744"/>
                  </a:lnTo>
                  <a:lnTo>
                    <a:pt y="4010" x="3746"/>
                  </a:lnTo>
                  <a:lnTo>
                    <a:pt y="4010" x="3750"/>
                  </a:lnTo>
                  <a:lnTo>
                    <a:pt y="4014" x="3758"/>
                  </a:lnTo>
                  <a:lnTo>
                    <a:pt y="4020" x="3768"/>
                  </a:lnTo>
                  <a:lnTo>
                    <a:pt y="4028" x="3774"/>
                  </a:lnTo>
                  <a:lnTo>
                    <a:pt y="4032" x="3778"/>
                  </a:lnTo>
                  <a:lnTo>
                    <a:pt y="4034" x="3780"/>
                  </a:lnTo>
                  <a:lnTo>
                    <a:pt y="4034" x="3778"/>
                  </a:lnTo>
                  <a:lnTo>
                    <a:pt y="4034" x="3778"/>
                  </a:lnTo>
                  <a:lnTo>
                    <a:pt y="4034" x="3776"/>
                  </a:lnTo>
                  <a:lnTo>
                    <a:pt y="4034" x="3778"/>
                  </a:lnTo>
                  <a:lnTo>
                    <a:pt y="4034" x="3778"/>
                  </a:lnTo>
                  <a:close/>
                  <a:moveTo>
                    <a:pt y="3192" x="3846"/>
                  </a:moveTo>
                  <a:lnTo>
                    <a:pt y="3192" x="3846"/>
                  </a:lnTo>
                  <a:lnTo>
                    <a:pt y="3192" x="3830"/>
                  </a:lnTo>
                  <a:lnTo>
                    <a:pt y="3190" x="3814"/>
                  </a:lnTo>
                  <a:lnTo>
                    <a:pt y="3184" x="3796"/>
                  </a:lnTo>
                  <a:lnTo>
                    <a:pt y="3174" x="3782"/>
                  </a:lnTo>
                  <a:lnTo>
                    <a:pt y="3162" x="3766"/>
                  </a:lnTo>
                  <a:lnTo>
                    <a:pt y="3150" x="3752"/>
                  </a:lnTo>
                  <a:lnTo>
                    <a:pt y="3126" x="3730"/>
                  </a:lnTo>
                  <a:lnTo>
                    <a:pt y="3126" x="3730"/>
                  </a:lnTo>
                  <a:lnTo>
                    <a:pt y="3118" x="3732"/>
                  </a:lnTo>
                  <a:lnTo>
                    <a:pt y="3098" x="3730"/>
                  </a:lnTo>
                  <a:lnTo>
                    <a:pt y="3088" x="3730"/>
                  </a:lnTo>
                  <a:lnTo>
                    <a:pt y="3078" x="3726"/>
                  </a:lnTo>
                  <a:lnTo>
                    <a:pt y="3066" x="3722"/>
                  </a:lnTo>
                  <a:lnTo>
                    <a:pt y="3058" x="3716"/>
                  </a:lnTo>
                  <a:lnTo>
                    <a:pt y="3058" x="3716"/>
                  </a:lnTo>
                  <a:lnTo>
                    <a:pt y="3062" x="3720"/>
                  </a:lnTo>
                  <a:lnTo>
                    <a:pt y="3064" x="3726"/>
                  </a:lnTo>
                  <a:lnTo>
                    <a:pt y="3066" x="3730"/>
                  </a:lnTo>
                  <a:lnTo>
                    <a:pt y="3066" x="3736"/>
                  </a:lnTo>
                  <a:lnTo>
                    <a:pt y="3066" x="3736"/>
                  </a:lnTo>
                  <a:lnTo>
                    <a:pt y="3060" x="3732"/>
                  </a:lnTo>
                  <a:lnTo>
                    <a:pt y="3054" x="3728"/>
                  </a:lnTo>
                  <a:lnTo>
                    <a:pt y="3048" x="3722"/>
                  </a:lnTo>
                  <a:lnTo>
                    <a:pt y="3042" x="3720"/>
                  </a:lnTo>
                  <a:lnTo>
                    <a:pt y="3042" x="3720"/>
                  </a:lnTo>
                  <a:lnTo>
                    <a:pt y="3042" x="3724"/>
                  </a:lnTo>
                  <a:lnTo>
                    <a:pt y="3044" x="3728"/>
                  </a:lnTo>
                  <a:lnTo>
                    <a:pt y="3052" x="3734"/>
                  </a:lnTo>
                  <a:lnTo>
                    <a:pt y="3056" x="3738"/>
                  </a:lnTo>
                  <a:lnTo>
                    <a:pt y="3058" x="3742"/>
                  </a:lnTo>
                  <a:lnTo>
                    <a:pt y="3058" x="3746"/>
                  </a:lnTo>
                  <a:lnTo>
                    <a:pt y="3056" x="3750"/>
                  </a:lnTo>
                  <a:lnTo>
                    <a:pt y="3056" x="3750"/>
                  </a:lnTo>
                  <a:lnTo>
                    <a:pt y="3050" x="3748"/>
                  </a:lnTo>
                  <a:lnTo>
                    <a:pt y="3046" x="3746"/>
                  </a:lnTo>
                  <a:lnTo>
                    <a:pt y="3040" x="3742"/>
                  </a:lnTo>
                  <a:lnTo>
                    <a:pt y="3036" x="3740"/>
                  </a:lnTo>
                  <a:lnTo>
                    <a:pt y="3036" x="3740"/>
                  </a:lnTo>
                  <a:lnTo>
                    <a:pt y="3044" x="3748"/>
                  </a:lnTo>
                  <a:lnTo>
                    <a:pt y="3052" x="3756"/>
                  </a:lnTo>
                  <a:lnTo>
                    <a:pt y="3066" x="3782"/>
                  </a:lnTo>
                  <a:lnTo>
                    <a:pt y="3082" x="3812"/>
                  </a:lnTo>
                  <a:lnTo>
                    <a:pt y="3100" x="3842"/>
                  </a:lnTo>
                  <a:lnTo>
                    <a:pt y="3108" x="3854"/>
                  </a:lnTo>
                  <a:lnTo>
                    <a:pt y="3118" x="3866"/>
                  </a:lnTo>
                  <a:lnTo>
                    <a:pt y="3128" x="3872"/>
                  </a:lnTo>
                  <a:lnTo>
                    <a:pt y="3140" x="3878"/>
                  </a:lnTo>
                  <a:lnTo>
                    <a:pt y="3152" x="3878"/>
                  </a:lnTo>
                  <a:lnTo>
                    <a:pt y="3164" x="3872"/>
                  </a:lnTo>
                  <a:lnTo>
                    <a:pt y="3178" x="3862"/>
                  </a:lnTo>
                  <a:lnTo>
                    <a:pt y="3192" x="3846"/>
                  </a:lnTo>
                  <a:lnTo>
                    <a:pt y="3192" x="3846"/>
                  </a:lnTo>
                  <a:lnTo>
                    <a:pt y="3194" x="3838"/>
                  </a:lnTo>
                  <a:lnTo>
                    <a:pt y="3192" x="3846"/>
                  </a:lnTo>
                  <a:lnTo>
                    <a:pt y="3192" x="3846"/>
                  </a:lnTo>
                  <a:close/>
                  <a:moveTo>
                    <a:pt y="4048" x="3900"/>
                  </a:moveTo>
                  <a:lnTo>
                    <a:pt y="4048" x="3900"/>
                  </a:lnTo>
                  <a:lnTo>
                    <a:pt y="4048" x="3898"/>
                  </a:lnTo>
                  <a:lnTo>
                    <a:pt y="4050" x="3892"/>
                  </a:lnTo>
                  <a:lnTo>
                    <a:pt y="4050" x="3874"/>
                  </a:lnTo>
                  <a:lnTo>
                    <a:pt y="4050" x="3856"/>
                  </a:lnTo>
                  <a:lnTo>
                    <a:pt y="4048" x="3850"/>
                  </a:lnTo>
                  <a:lnTo>
                    <a:pt y="4048" x="3850"/>
                  </a:lnTo>
                  <a:lnTo>
                    <a:pt y="4044" x="3852"/>
                  </a:lnTo>
                  <a:lnTo>
                    <a:pt y="4040" x="3856"/>
                  </a:lnTo>
                  <a:lnTo>
                    <a:pt y="4034" x="3870"/>
                  </a:lnTo>
                  <a:lnTo>
                    <a:pt y="4028" x="3882"/>
                  </a:lnTo>
                  <a:lnTo>
                    <a:pt y="4024" x="3888"/>
                  </a:lnTo>
                  <a:lnTo>
                    <a:pt y="4020" x="3892"/>
                  </a:lnTo>
                  <a:lnTo>
                    <a:pt y="4020" x="3892"/>
                  </a:lnTo>
                  <a:lnTo>
                    <a:pt y="4034" x="3896"/>
                  </a:lnTo>
                  <a:lnTo>
                    <a:pt y="4044" x="3898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close/>
                  <a:moveTo>
                    <a:pt y="3376" x="4802"/>
                  </a:moveTo>
                  <a:lnTo>
                    <a:pt y="3376" x="4802"/>
                  </a:lnTo>
                  <a:lnTo>
                    <a:pt y="3382" x="4820"/>
                  </a:lnTo>
                  <a:lnTo>
                    <a:pt y="3384" x="4826"/>
                  </a:lnTo>
                  <a:lnTo>
                    <a:pt y="3388" x="4828"/>
                  </a:lnTo>
                  <a:lnTo>
                    <a:pt y="3390" x="4828"/>
                  </a:lnTo>
                  <a:lnTo>
                    <a:pt y="3394" x="4824"/>
                  </a:lnTo>
                  <a:lnTo>
                    <a:pt y="3400" x="4810"/>
                  </a:lnTo>
                  <a:lnTo>
                    <a:pt y="3400" x="4810"/>
                  </a:lnTo>
                  <a:lnTo>
                    <a:pt y="3396" x="4804"/>
                  </a:lnTo>
                  <a:lnTo>
                    <a:pt y="3388" x="4796"/>
                  </a:lnTo>
                  <a:lnTo>
                    <a:pt y="3384" x="4794"/>
                  </a:lnTo>
                  <a:lnTo>
                    <a:pt y="3380" x="4794"/>
                  </a:lnTo>
                  <a:lnTo>
                    <a:pt y="3378" x="4796"/>
                  </a:lnTo>
                  <a:lnTo>
                    <a:pt y="3376" x="4802"/>
                  </a:lnTo>
                  <a:lnTo>
                    <a:pt y="3376" x="4802"/>
                  </a:lnTo>
                  <a:lnTo>
                    <a:pt y="3378" x="4804"/>
                  </a:lnTo>
                  <a:lnTo>
                    <a:pt y="3378" x="4802"/>
                  </a:lnTo>
                  <a:lnTo>
                    <a:pt y="3378" x="4798"/>
                  </a:lnTo>
                  <a:lnTo>
                    <a:pt y="3376" x="4802"/>
                  </a:lnTo>
                  <a:lnTo>
                    <a:pt y="3376" x="4802"/>
                  </a:lnTo>
                  <a:close/>
                  <a:moveTo>
                    <a:pt y="2804" x="4616"/>
                  </a:moveTo>
                  <a:lnTo>
                    <a:pt y="2804" x="4616"/>
                  </a:lnTo>
                  <a:lnTo>
                    <a:pt y="2816" x="4612"/>
                  </a:lnTo>
                  <a:lnTo>
                    <a:pt y="2818" x="4610"/>
                  </a:lnTo>
                  <a:lnTo>
                    <a:pt y="2820" x="4608"/>
                  </a:lnTo>
                  <a:lnTo>
                    <a:pt y="2820" x="4606"/>
                  </a:lnTo>
                  <a:lnTo>
                    <a:pt y="2818" x="4604"/>
                  </a:lnTo>
                  <a:lnTo>
                    <a:pt y="2812" x="4600"/>
                  </a:lnTo>
                  <a:lnTo>
                    <a:pt y="2806" x="4600"/>
                  </a:lnTo>
                  <a:lnTo>
                    <a:pt y="2802" x="4602"/>
                  </a:lnTo>
                  <a:lnTo>
                    <a:pt y="2800" x="4604"/>
                  </a:lnTo>
                  <a:lnTo>
                    <a:pt y="2800" x="4608"/>
                  </a:lnTo>
                  <a:lnTo>
                    <a:pt y="2800" x="4612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4"/>
                  </a:lnTo>
                  <a:lnTo>
                    <a:pt y="2802" x="4612"/>
                  </a:lnTo>
                  <a:lnTo>
                    <a:pt y="2800" x="4610"/>
                  </a:lnTo>
                  <a:lnTo>
                    <a:pt y="2804" x="4616"/>
                  </a:lnTo>
                  <a:lnTo>
                    <a:pt y="2804" x="4616"/>
                  </a:lnTo>
                  <a:close/>
                  <a:moveTo>
                    <a:pt y="2178" x="4238"/>
                  </a:moveTo>
                  <a:lnTo>
                    <a:pt y="2178" x="4238"/>
                  </a:lnTo>
                  <a:lnTo>
                    <a:pt y="2196" x="4248"/>
                  </a:lnTo>
                  <a:lnTo>
                    <a:pt y="2178" x="4238"/>
                  </a:lnTo>
                  <a:lnTo>
                    <a:pt y="2178" x="4238"/>
                  </a:lnTo>
                  <a:close/>
                  <a:moveTo>
                    <a:pt y="2110" x="4164"/>
                  </a:moveTo>
                  <a:lnTo>
                    <a:pt y="2110" x="4164"/>
                  </a:lnTo>
                  <a:lnTo>
                    <a:pt y="2112" x="4184"/>
                  </a:lnTo>
                  <a:lnTo>
                    <a:pt y="2118" x="4196"/>
                  </a:lnTo>
                  <a:lnTo>
                    <a:pt y="2122" x="4202"/>
                  </a:lnTo>
                  <a:lnTo>
                    <a:pt y="2124" x="4202"/>
                  </a:lnTo>
                  <a:lnTo>
                    <a:pt y="2126" x="4202"/>
                  </a:lnTo>
                  <a:lnTo>
                    <a:pt y="2128" x="4198"/>
                  </a:lnTo>
                  <a:lnTo>
                    <a:pt y="2126" x="4190"/>
                  </a:lnTo>
                  <a:lnTo>
                    <a:pt y="2122" x="4178"/>
                  </a:lnTo>
                  <a:lnTo>
                    <a:pt y="2110" x="4164"/>
                  </a:lnTo>
                  <a:lnTo>
                    <a:pt y="2110" x="4164"/>
                  </a:lnTo>
                  <a:lnTo>
                    <a:pt y="2110" x="4170"/>
                  </a:lnTo>
                  <a:lnTo>
                    <a:pt y="2110" x="4164"/>
                  </a:lnTo>
                  <a:lnTo>
                    <a:pt y="2110" x="4164"/>
                  </a:lnTo>
                  <a:close/>
                  <a:moveTo>
                    <a:pt y="2642" x="4158"/>
                  </a:moveTo>
                  <a:lnTo>
                    <a:pt y="2642" x="4158"/>
                  </a:lnTo>
                  <a:lnTo>
                    <a:pt y="2656" x="4160"/>
                  </a:lnTo>
                  <a:lnTo>
                    <a:pt y="2658" x="4160"/>
                  </a:lnTo>
                  <a:lnTo>
                    <a:pt y="2656" x="4160"/>
                  </a:lnTo>
                  <a:lnTo>
                    <a:pt y="2648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close/>
                  <a:moveTo>
                    <a:pt y="2620" x="4094"/>
                  </a:moveTo>
                  <a:lnTo>
                    <a:pt y="2620" x="4094"/>
                  </a:lnTo>
                  <a:lnTo>
                    <a:pt y="2618" x="4092"/>
                  </a:lnTo>
                  <a:lnTo>
                    <a:pt y="2618" x="4094"/>
                  </a:lnTo>
                  <a:lnTo>
                    <a:pt y="2620" x="4102"/>
                  </a:lnTo>
                  <a:lnTo>
                    <a:pt y="2626" x="4112"/>
                  </a:lnTo>
                  <a:lnTo>
                    <a:pt y="2632" x="4122"/>
                  </a:lnTo>
                  <a:lnTo>
                    <a:pt y="2640" x="4128"/>
                  </a:lnTo>
                  <a:lnTo>
                    <a:pt y="2644" x="4130"/>
                  </a:lnTo>
                  <a:lnTo>
                    <a:pt y="2648" x="4130"/>
                  </a:lnTo>
                  <a:lnTo>
                    <a:pt y="2652" x="4130"/>
                  </a:lnTo>
                  <a:lnTo>
                    <a:pt y="2654" x="4126"/>
                  </a:lnTo>
                  <a:lnTo>
                    <a:pt y="2658" x="4118"/>
                  </a:lnTo>
                  <a:lnTo>
                    <a:pt y="2658" x="4108"/>
                  </a:lnTo>
                  <a:lnTo>
                    <a:pt y="2658" x="4108"/>
                  </a:lnTo>
                  <a:lnTo>
                    <a:pt y="2654" x="4098"/>
                  </a:lnTo>
                  <a:lnTo>
                    <a:pt y="2650" x="4092"/>
                  </a:lnTo>
                  <a:lnTo>
                    <a:pt y="2644" x="4088"/>
                  </a:lnTo>
                  <a:lnTo>
                    <a:pt y="2638" x="4084"/>
                  </a:lnTo>
                  <a:lnTo>
                    <a:pt y="2632" x="4084"/>
                  </a:lnTo>
                  <a:lnTo>
                    <a:pt y="2626" x="4086"/>
                  </a:lnTo>
                  <a:lnTo>
                    <a:pt y="2620" x="4094"/>
                  </a:lnTo>
                  <a:lnTo>
                    <a:pt y="2620" x="4094"/>
                  </a:lnTo>
                  <a:lnTo>
                    <a:pt y="2622" x="4090"/>
                  </a:lnTo>
                  <a:lnTo>
                    <a:pt y="2620" x="4094"/>
                  </a:lnTo>
                  <a:lnTo>
                    <a:pt y="2620" x="4094"/>
                  </a:lnTo>
                  <a:close/>
                  <a:moveTo>
                    <a:pt y="3506" x="3996"/>
                  </a:moveTo>
                  <a:lnTo>
                    <a:pt y="3506" x="3996"/>
                  </a:lnTo>
                  <a:lnTo>
                    <a:pt y="3510" x="3992"/>
                  </a:lnTo>
                  <a:lnTo>
                    <a:pt y="3506" x="3996"/>
                  </a:lnTo>
                  <a:lnTo>
                    <a:pt y="3506" x="3996"/>
                  </a:lnTo>
                  <a:close/>
                  <a:moveTo>
                    <a:pt y="4034" x="3978"/>
                  </a:moveTo>
                  <a:lnTo>
                    <a:pt y="4034" x="3978"/>
                  </a:lnTo>
                  <a:lnTo>
                    <a:pt y="4034" x="3972"/>
                  </a:lnTo>
                  <a:lnTo>
                    <a:pt y="4036" x="3968"/>
                  </a:lnTo>
                  <a:lnTo>
                    <a:pt y="4042" x="3962"/>
                  </a:lnTo>
                  <a:lnTo>
                    <a:pt y="4046" x="3954"/>
                  </a:lnTo>
                  <a:lnTo>
                    <a:pt y="4048" x="3950"/>
                  </a:lnTo>
                  <a:lnTo>
                    <a:pt y="4048" x="3946"/>
                  </a:lnTo>
                  <a:lnTo>
                    <a:pt y="4048" x="3946"/>
                  </a:lnTo>
                  <a:lnTo>
                    <a:pt y="4044" x="3948"/>
                  </a:lnTo>
                  <a:lnTo>
                    <a:pt y="4042" x="3946"/>
                  </a:lnTo>
                  <a:lnTo>
                    <a:pt y="4044" x="3948"/>
                  </a:lnTo>
                  <a:lnTo>
                    <a:pt y="4044" x="3948"/>
                  </a:lnTo>
                  <a:lnTo>
                    <a:pt y="4032" x="3958"/>
                  </a:lnTo>
                  <a:lnTo>
                    <a:pt y="4020" x="3966"/>
                  </a:lnTo>
                  <a:lnTo>
                    <a:pt y="4020" x="3966"/>
                  </a:lnTo>
                  <a:lnTo>
                    <a:pt y="4024" x="3964"/>
                  </a:lnTo>
                  <a:lnTo>
                    <a:pt y="4026" x="3966"/>
                  </a:lnTo>
                  <a:lnTo>
                    <a:pt y="4022" x="3974"/>
                  </a:lnTo>
                  <a:lnTo>
                    <a:pt y="4022" x="3974"/>
                  </a:lnTo>
                  <a:lnTo>
                    <a:pt y="4026" x="3972"/>
                  </a:lnTo>
                  <a:lnTo>
                    <a:pt y="4026" x="3978"/>
                  </a:lnTo>
                  <a:lnTo>
                    <a:pt y="4026" x="3978"/>
                  </a:lnTo>
                  <a:lnTo>
                    <a:pt y="4042" x="3964"/>
                  </a:lnTo>
                  <a:lnTo>
                    <a:pt y="4040" x="3968"/>
                  </a:lnTo>
                  <a:lnTo>
                    <a:pt y="4034" x="3978"/>
                  </a:lnTo>
                  <a:lnTo>
                    <a:pt y="4034" x="3978"/>
                  </a:lnTo>
                  <a:close/>
                  <a:moveTo>
                    <a:pt y="3994" x="3986"/>
                  </a:moveTo>
                  <a:lnTo>
                    <a:pt y="3994" x="3986"/>
                  </a:lnTo>
                  <a:lnTo>
                    <a:pt y="3992" x="3992"/>
                  </a:lnTo>
                  <a:lnTo>
                    <a:pt y="3994" x="3986"/>
                  </a:lnTo>
                  <a:lnTo>
                    <a:pt y="3994" x="3986"/>
                  </a:lnTo>
                  <a:lnTo>
                    <a:pt y="3994" x="3988"/>
                  </a:lnTo>
                  <a:lnTo>
                    <a:pt y="3994" x="3986"/>
                  </a:lnTo>
                  <a:lnTo>
                    <a:pt y="3994" x="3986"/>
                  </a:lnTo>
                  <a:close/>
                  <a:moveTo>
                    <a:pt y="3506" x="4002"/>
                  </a:moveTo>
                  <a:lnTo>
                    <a:pt y="3506" x="4002"/>
                  </a:lnTo>
                  <a:lnTo>
                    <a:pt y="3504" x="4006"/>
                  </a:lnTo>
                  <a:lnTo>
                    <a:pt y="3506" x="4002"/>
                  </a:lnTo>
                  <a:lnTo>
                    <a:pt y="3506" x="4002"/>
                  </a:lnTo>
                  <a:close/>
                  <a:moveTo>
                    <a:pt y="3060" x="4146"/>
                  </a:moveTo>
                  <a:lnTo>
                    <a:pt y="3060" x="4146"/>
                  </a:lnTo>
                  <a:lnTo>
                    <a:pt y="3048" x="4140"/>
                  </a:lnTo>
                  <a:lnTo>
                    <a:pt y="3036" x="4126"/>
                  </a:lnTo>
                  <a:lnTo>
                    <a:pt y="3022" x="4110"/>
                  </a:lnTo>
                  <a:lnTo>
                    <a:pt y="3010" x="4092"/>
                  </a:lnTo>
                  <a:lnTo>
                    <a:pt y="2984" x="4056"/>
                  </a:lnTo>
                  <a:lnTo>
                    <a:pt y="2972" x="4040"/>
                  </a:lnTo>
                  <a:lnTo>
                    <a:pt y="2964" x="4030"/>
                  </a:lnTo>
                  <a:lnTo>
                    <a:pt y="2964" x="4030"/>
                  </a:lnTo>
                  <a:lnTo>
                    <a:pt y="2960" x="4040"/>
                  </a:lnTo>
                  <a:lnTo>
                    <a:pt y="2952" x="4048"/>
                  </a:lnTo>
                  <a:lnTo>
                    <a:pt y="2952" x="4048"/>
                  </a:lnTo>
                  <a:lnTo>
                    <a:pt y="2948" x="4042"/>
                  </a:lnTo>
                  <a:lnTo>
                    <a:pt y="2946" x="4036"/>
                  </a:lnTo>
                  <a:lnTo>
                    <a:pt y="2944" x="4030"/>
                  </a:lnTo>
                  <a:lnTo>
                    <a:pt y="2944" x="4024"/>
                  </a:lnTo>
                  <a:lnTo>
                    <a:pt y="2944" x="4024"/>
                  </a:lnTo>
                  <a:lnTo>
                    <a:pt y="2938" x="4038"/>
                  </a:lnTo>
                  <a:lnTo>
                    <a:pt y="2934" x="4044"/>
                  </a:lnTo>
                  <a:lnTo>
                    <a:pt y="2932" x="4044"/>
                  </a:lnTo>
                  <a:lnTo>
                    <a:pt y="2928" x="4040"/>
                  </a:lnTo>
                  <a:lnTo>
                    <a:pt y="2920" x="4030"/>
                  </a:lnTo>
                  <a:lnTo>
                    <a:pt y="2914" x="4024"/>
                  </a:lnTo>
                  <a:lnTo>
                    <a:pt y="2908" x="4020"/>
                  </a:lnTo>
                  <a:lnTo>
                    <a:pt y="2908" x="4020"/>
                  </a:lnTo>
                  <a:lnTo>
                    <a:pt y="2904" x="4038"/>
                  </a:lnTo>
                  <a:lnTo>
                    <a:pt y="2902" x="4046"/>
                  </a:lnTo>
                  <a:lnTo>
                    <a:pt y="2900" x="4048"/>
                  </a:lnTo>
                  <a:lnTo>
                    <a:pt y="2898" x="4048"/>
                  </a:lnTo>
                  <a:lnTo>
                    <a:pt y="2896" x="4044"/>
                  </a:lnTo>
                  <a:lnTo>
                    <a:pt y="2890" x="4034"/>
                  </a:lnTo>
                  <a:lnTo>
                    <a:pt y="2888" x="4032"/>
                  </a:lnTo>
                  <a:lnTo>
                    <a:pt y="2886" x="4032"/>
                  </a:lnTo>
                  <a:lnTo>
                    <a:pt y="2886" x="4034"/>
                  </a:lnTo>
                  <a:lnTo>
                    <a:pt y="2886" x="4034"/>
                  </a:lnTo>
                  <a:lnTo>
                    <a:pt y="2888" x="4044"/>
                  </a:lnTo>
                  <a:lnTo>
                    <a:pt y="2890" x="4048"/>
                  </a:lnTo>
                  <a:lnTo>
                    <a:pt y="2888" x="4050"/>
                  </a:lnTo>
                  <a:lnTo>
                    <a:pt y="2884" x="4050"/>
                  </a:lnTo>
                  <a:lnTo>
                    <a:pt y="2874" x="4044"/>
                  </a:lnTo>
                  <a:lnTo>
                    <a:pt y="2868" x="4042"/>
                  </a:lnTo>
                  <a:lnTo>
                    <a:pt y="2862" x="4042"/>
                  </a:lnTo>
                  <a:lnTo>
                    <a:pt y="2862" x="4042"/>
                  </a:lnTo>
                  <a:lnTo>
                    <a:pt y="2864" x="4048"/>
                  </a:lnTo>
                  <a:lnTo>
                    <a:pt y="2866" x="4056"/>
                  </a:lnTo>
                  <a:lnTo>
                    <a:pt y="2862" x="4074"/>
                  </a:lnTo>
                  <a:lnTo>
                    <a:pt y="2858" x="4090"/>
                  </a:lnTo>
                  <a:lnTo>
                    <a:pt y="2854" x="4092"/>
                  </a:lnTo>
                  <a:lnTo>
                    <a:pt y="2854" x="4094"/>
                  </a:lnTo>
                  <a:lnTo>
                    <a:pt y="2852" x="4092"/>
                  </a:lnTo>
                  <a:lnTo>
                    <a:pt y="2852" x="4092"/>
                  </a:lnTo>
                  <a:lnTo>
                    <a:pt y="2854" x="4100"/>
                  </a:lnTo>
                  <a:lnTo>
                    <a:pt y="2858" x="4106"/>
                  </a:lnTo>
                  <a:lnTo>
                    <a:pt y="2864" x="4114"/>
                  </a:lnTo>
                  <a:lnTo>
                    <a:pt y="2866" x="4116"/>
                  </a:lnTo>
                  <a:lnTo>
                    <a:pt y="2864" x="4120"/>
                  </a:lnTo>
                  <a:lnTo>
                    <a:pt y="2860" x="4124"/>
                  </a:lnTo>
                  <a:lnTo>
                    <a:pt y="2852" x="4130"/>
                  </a:lnTo>
                  <a:lnTo>
                    <a:pt y="2852" x="4130"/>
                  </a:lnTo>
                  <a:lnTo>
                    <a:pt y="2868" x="4146"/>
                  </a:lnTo>
                  <a:lnTo>
                    <a:pt y="2882" x="4160"/>
                  </a:lnTo>
                  <a:lnTo>
                    <a:pt y="2896" x="4172"/>
                  </a:lnTo>
                  <a:lnTo>
                    <a:pt y="2910" x="4182"/>
                  </a:lnTo>
                  <a:lnTo>
                    <a:pt y="2924" x="4190"/>
                  </a:lnTo>
                  <a:lnTo>
                    <a:pt y="2936" x="4196"/>
                  </a:lnTo>
                  <a:lnTo>
                    <a:pt y="2960" x="4202"/>
                  </a:lnTo>
                  <a:lnTo>
                    <a:pt y="2982" x="4208"/>
                  </a:lnTo>
                  <a:lnTo>
                    <a:pt y="3006" x="4210"/>
                  </a:lnTo>
                  <a:lnTo>
                    <a:pt y="3032" x="4214"/>
                  </a:lnTo>
                  <a:lnTo>
                    <a:pt y="3058" x="4220"/>
                  </a:lnTo>
                  <a:lnTo>
                    <a:pt y="3058" x="4220"/>
                  </a:lnTo>
                  <a:lnTo>
                    <a:pt y="3054" x="4212"/>
                  </a:lnTo>
                  <a:lnTo>
                    <a:pt y="3052" x="4204"/>
                  </a:lnTo>
                  <a:lnTo>
                    <a:pt y="3052" x="4196"/>
                  </a:lnTo>
                  <a:lnTo>
                    <a:pt y="3052" x="4188"/>
                  </a:lnTo>
                  <a:lnTo>
                    <a:pt y="3056" x="4170"/>
                  </a:lnTo>
                  <a:lnTo>
                    <a:pt y="3058" x="4158"/>
                  </a:lnTo>
                  <a:lnTo>
                    <a:pt y="3060" x="4146"/>
                  </a:lnTo>
                  <a:lnTo>
                    <a:pt y="3060" x="4146"/>
                  </a:lnTo>
                  <a:lnTo>
                    <a:pt y="3052" x="4144"/>
                  </a:lnTo>
                  <a:lnTo>
                    <a:pt y="3060" x="4146"/>
                  </a:lnTo>
                  <a:lnTo>
                    <a:pt y="3060" x="4146"/>
                  </a:lnTo>
                  <a:close/>
                  <a:moveTo>
                    <a:pt y="3938" x="4156"/>
                  </a:moveTo>
                  <a:lnTo>
                    <a:pt y="3938" x="4156"/>
                  </a:lnTo>
                  <a:lnTo>
                    <a:pt y="3936" x="4154"/>
                  </a:lnTo>
                  <a:lnTo>
                    <a:pt y="3934" x="4154"/>
                  </a:lnTo>
                  <a:lnTo>
                    <a:pt y="3932" x="4156"/>
                  </a:lnTo>
                  <a:lnTo>
                    <a:pt y="3932" x="4156"/>
                  </a:lnTo>
                  <a:lnTo>
                    <a:pt y="3934" x="4158"/>
                  </a:lnTo>
                  <a:lnTo>
                    <a:pt y="3936" x="4158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close/>
                  <a:moveTo>
                    <a:pt y="3696" x="4164"/>
                  </a:moveTo>
                  <a:lnTo>
                    <a:pt y="3696" x="4164"/>
                  </a:lnTo>
                  <a:lnTo>
                    <a:pt y="3690" x="4176"/>
                  </a:lnTo>
                  <a:lnTo>
                    <a:pt y="3690" x="4184"/>
                  </a:lnTo>
                  <a:lnTo>
                    <a:pt y="3692" x="4186"/>
                  </a:lnTo>
                  <a:lnTo>
                    <a:pt y="3694" x="4188"/>
                  </a:lnTo>
                  <a:lnTo>
                    <a:pt y="3694" x="4188"/>
                  </a:lnTo>
                  <a:lnTo>
                    <a:pt y="3708" x="4172"/>
                  </a:lnTo>
                  <a:lnTo>
                    <a:pt y="3712" x="4162"/>
                  </a:lnTo>
                  <a:lnTo>
                    <a:pt y="3712" x="4160"/>
                  </a:lnTo>
                  <a:lnTo>
                    <a:pt y="3708" x="4160"/>
                  </a:lnTo>
                  <a:lnTo>
                    <a:pt y="3696" x="4164"/>
                  </a:lnTo>
                  <a:lnTo>
                    <a:pt y="3696" x="4164"/>
                  </a:lnTo>
                  <a:lnTo>
                    <a:pt y="3696" x="4166"/>
                  </a:lnTo>
                  <a:lnTo>
                    <a:pt y="3696" x="4164"/>
                  </a:lnTo>
                  <a:lnTo>
                    <a:pt y="3696" x="4164"/>
                  </a:lnTo>
                  <a:close/>
                  <a:moveTo>
                    <a:pt y="3812" x="4186"/>
                  </a:moveTo>
                  <a:lnTo>
                    <a:pt y="3812" x="4186"/>
                  </a:lnTo>
                  <a:lnTo>
                    <a:pt y="3804" x="4182"/>
                  </a:lnTo>
                  <a:lnTo>
                    <a:pt y="3800" x="4182"/>
                  </a:lnTo>
                  <a:lnTo>
                    <a:pt y="3796" x="4186"/>
                  </a:lnTo>
                  <a:lnTo>
                    <a:pt y="3794" x="4192"/>
                  </a:lnTo>
                  <a:lnTo>
                    <a:pt y="3794" x="4208"/>
                  </a:lnTo>
                  <a:lnTo>
                    <a:pt y="3794" x="4216"/>
                  </a:lnTo>
                  <a:lnTo>
                    <a:pt y="3794" x="4216"/>
                  </a:lnTo>
                  <a:lnTo>
                    <a:pt y="3800" x="4212"/>
                  </a:lnTo>
                  <a:lnTo>
                    <a:pt y="3810" x="4206"/>
                  </a:lnTo>
                  <a:lnTo>
                    <a:pt y="3814" x="4202"/>
                  </a:lnTo>
                  <a:lnTo>
                    <a:pt y="3816" x="4196"/>
                  </a:lnTo>
                  <a:lnTo>
                    <a:pt y="3816" x="4192"/>
                  </a:lnTo>
                  <a:lnTo>
                    <a:pt y="3812" x="4186"/>
                  </a:lnTo>
                  <a:lnTo>
                    <a:pt y="3812" x="4186"/>
                  </a:lnTo>
                  <a:lnTo>
                    <a:pt y="3810" x="4184"/>
                  </a:lnTo>
                  <a:lnTo>
                    <a:pt y="3812" x="4186"/>
                  </a:lnTo>
                  <a:lnTo>
                    <a:pt y="3814" x="4188"/>
                  </a:lnTo>
                  <a:lnTo>
                    <a:pt y="3812" x="4186"/>
                  </a:lnTo>
                  <a:lnTo>
                    <a:pt y="3812" x="4186"/>
                  </a:lnTo>
                  <a:close/>
                  <a:moveTo>
                    <a:pt y="4026" x="4210"/>
                  </a:moveTo>
                  <a:lnTo>
                    <a:pt y="4026" x="4210"/>
                  </a:lnTo>
                  <a:lnTo>
                    <a:pt y="4012" x="4226"/>
                  </a:lnTo>
                  <a:lnTo>
                    <a:pt y="4010" x="4232"/>
                  </a:lnTo>
                  <a:lnTo>
                    <a:pt y="4006" x="4238"/>
                  </a:lnTo>
                  <a:lnTo>
                    <a:pt y="4006" x="4246"/>
                  </a:lnTo>
                  <a:lnTo>
                    <a:pt y="4006" x="4256"/>
                  </a:lnTo>
                  <a:lnTo>
                    <a:pt y="4006" x="4256"/>
                  </a:lnTo>
                  <a:lnTo>
                    <a:pt y="4026" x="4210"/>
                  </a:lnTo>
                  <a:lnTo>
                    <a:pt y="4026" x="4210"/>
                  </a:lnTo>
                  <a:lnTo>
                    <a:pt y="4028" x="4216"/>
                  </a:lnTo>
                  <a:lnTo>
                    <a:pt y="4026" x="4210"/>
                  </a:lnTo>
                  <a:lnTo>
                    <a:pt y="4026" x="4210"/>
                  </a:lnTo>
                  <a:close/>
                  <a:moveTo>
                    <a:pt y="3848" x="4246"/>
                  </a:moveTo>
                  <a:lnTo>
                    <a:pt y="3848" x="4246"/>
                  </a:lnTo>
                  <a:lnTo>
                    <a:pt y="3846" x="4236"/>
                  </a:lnTo>
                  <a:lnTo>
                    <a:pt y="3844" x="4234"/>
                  </a:lnTo>
                  <a:lnTo>
                    <a:pt y="3842" x="4232"/>
                  </a:lnTo>
                  <a:lnTo>
                    <a:pt y="3836" x="4236"/>
                  </a:lnTo>
                  <a:lnTo>
                    <a:pt y="3826" x="4248"/>
                  </a:lnTo>
                  <a:lnTo>
                    <a:pt y="3826" x="4248"/>
                  </a:lnTo>
                  <a:lnTo>
                    <a:pt y="3830" x="4254"/>
                  </a:lnTo>
                  <a:lnTo>
                    <a:pt y="3838" x="4260"/>
                  </a:lnTo>
                  <a:lnTo>
                    <a:pt y="3842" x="4260"/>
                  </a:lnTo>
                  <a:lnTo>
                    <a:pt y="3844" x="4258"/>
                  </a:lnTo>
                  <a:lnTo>
                    <a:pt y="3846" x="4254"/>
                  </a:lnTo>
                  <a:lnTo>
                    <a:pt y="3848" x="4246"/>
                  </a:lnTo>
                  <a:lnTo>
                    <a:pt y="3848" x="4246"/>
                  </a:lnTo>
                  <a:lnTo>
                    <a:pt y="3848" x="4248"/>
                  </a:lnTo>
                  <a:lnTo>
                    <a:pt y="3848" x="4246"/>
                  </a:lnTo>
                  <a:lnTo>
                    <a:pt y="3848" x="4246"/>
                  </a:lnTo>
                  <a:close/>
                  <a:moveTo>
                    <a:pt y="2350" x="4244"/>
                  </a:moveTo>
                  <a:lnTo>
                    <a:pt y="2350" x="4244"/>
                  </a:lnTo>
                  <a:lnTo>
                    <a:pt y="2346" x="4250"/>
                  </a:lnTo>
                  <a:lnTo>
                    <a:pt y="2350" x="4244"/>
                  </a:lnTo>
                  <a:lnTo>
                    <a:pt y="2350" x="4244"/>
                  </a:lnTo>
                  <a:close/>
                  <a:moveTo>
                    <a:pt y="3792" x="4334"/>
                  </a:moveTo>
                  <a:lnTo>
                    <a:pt y="3792" x="4334"/>
                  </a:lnTo>
                  <a:lnTo>
                    <a:pt y="3782" x="4330"/>
                  </a:lnTo>
                  <a:lnTo>
                    <a:pt y="3780" x="4330"/>
                  </a:lnTo>
                  <a:lnTo>
                    <a:pt y="3780" x="4330"/>
                  </a:lnTo>
                  <a:lnTo>
                    <a:pt y="3784" x="4336"/>
                  </a:lnTo>
                  <a:lnTo>
                    <a:pt y="3790" x="4342"/>
                  </a:lnTo>
                  <a:lnTo>
                    <a:pt y="3796" x="4346"/>
                  </a:lnTo>
                  <a:lnTo>
                    <a:pt y="3800" x="4348"/>
                  </a:lnTo>
                  <a:lnTo>
                    <a:pt y="3800" x="4348"/>
                  </a:lnTo>
                  <a:lnTo>
                    <a:pt y="3800" x="4346"/>
                  </a:lnTo>
                  <a:lnTo>
                    <a:pt y="3792" x="4334"/>
                  </a:lnTo>
                  <a:lnTo>
                    <a:pt y="3792" x="4334"/>
                  </a:lnTo>
                  <a:lnTo>
                    <a:pt y="3790" x="4334"/>
                  </a:lnTo>
                  <a:lnTo>
                    <a:pt y="3792" x="4334"/>
                  </a:lnTo>
                  <a:lnTo>
                    <a:pt y="3794" x="4336"/>
                  </a:lnTo>
                  <a:lnTo>
                    <a:pt y="3792" x="4334"/>
                  </a:lnTo>
                  <a:lnTo>
                    <a:pt y="3792" x="4334"/>
                  </a:lnTo>
                  <a:close/>
                  <a:moveTo>
                    <a:pt y="2290" x="4364"/>
                  </a:moveTo>
                  <a:lnTo>
                    <a:pt y="2290" x="4364"/>
                  </a:lnTo>
                  <a:lnTo>
                    <a:pt y="2306" x="4364"/>
                  </a:lnTo>
                  <a:lnTo>
                    <a:pt y="2320" x="4360"/>
                  </a:lnTo>
                  <a:lnTo>
                    <a:pt y="2328" x="4354"/>
                  </a:lnTo>
                  <a:lnTo>
                    <a:pt y="2332" x="4346"/>
                  </a:lnTo>
                  <a:lnTo>
                    <a:pt y="2334" x="4334"/>
                  </a:lnTo>
                  <a:lnTo>
                    <a:pt y="2332" x="4322"/>
                  </a:lnTo>
                  <a:lnTo>
                    <a:pt y="2328" x="4310"/>
                  </a:lnTo>
                  <a:lnTo>
                    <a:pt y="2322" x="4296"/>
                  </a:lnTo>
                  <a:lnTo>
                    <a:pt y="2308" x="4268"/>
                  </a:lnTo>
                  <a:lnTo>
                    <a:pt y="2292" x="4242"/>
                  </a:lnTo>
                  <a:lnTo>
                    <a:pt y="2280" x="4224"/>
                  </a:lnTo>
                  <a:lnTo>
                    <a:pt y="2274" x="4212"/>
                  </a:lnTo>
                  <a:lnTo>
                    <a:pt y="2274" x="4212"/>
                  </a:lnTo>
                  <a:lnTo>
                    <a:pt y="2270" x="4216"/>
                  </a:lnTo>
                  <a:lnTo>
                    <a:pt y="2264" x="4222"/>
                  </a:lnTo>
                  <a:lnTo>
                    <a:pt y="2254" x="4238"/>
                  </a:lnTo>
                  <a:lnTo>
                    <a:pt y="2244" x="4252"/>
                  </a:lnTo>
                  <a:lnTo>
                    <a:pt y="2240" x="4256"/>
                  </a:lnTo>
                  <a:lnTo>
                    <a:pt y="2234" x="4256"/>
                  </a:lnTo>
                  <a:lnTo>
                    <a:pt y="2234" x="4256"/>
                  </a:lnTo>
                  <a:lnTo>
                    <a:pt y="2226" x="4226"/>
                  </a:lnTo>
                  <a:lnTo>
                    <a:pt y="2226" x="4226"/>
                  </a:lnTo>
                  <a:lnTo>
                    <a:pt y="2220" x="4254"/>
                  </a:lnTo>
                  <a:lnTo>
                    <a:pt y="2214" x="4280"/>
                  </a:lnTo>
                  <a:lnTo>
                    <a:pt y="2210" x="4304"/>
                  </a:lnTo>
                  <a:lnTo>
                    <a:pt y="2208" x="4314"/>
                  </a:lnTo>
                  <a:lnTo>
                    <a:pt y="2208" x="4324"/>
                  </a:lnTo>
                  <a:lnTo>
                    <a:pt y="2208" x="4332"/>
                  </a:lnTo>
                  <a:lnTo>
                    <a:pt y="2212" x="4338"/>
                  </a:lnTo>
                  <a:lnTo>
                    <a:pt y="2216" x="4346"/>
                  </a:lnTo>
                  <a:lnTo>
                    <a:pt y="2224" x="4352"/>
                  </a:lnTo>
                  <a:lnTo>
                    <a:pt y="2236" x="4356"/>
                  </a:lnTo>
                  <a:lnTo>
                    <a:pt y="2250" x="4360"/>
                  </a:lnTo>
                  <a:lnTo>
                    <a:pt y="2268" x="4362"/>
                  </a:lnTo>
                  <a:lnTo>
                    <a:pt y="2290" x="4364"/>
                  </a:lnTo>
                  <a:lnTo>
                    <a:pt y="2290" x="4364"/>
                  </a:lnTo>
                  <a:lnTo>
                    <a:pt y="2292" x="4364"/>
                  </a:lnTo>
                  <a:lnTo>
                    <a:pt y="2290" x="4364"/>
                  </a:lnTo>
                  <a:lnTo>
                    <a:pt y="2286" x="4364"/>
                  </a:lnTo>
                  <a:lnTo>
                    <a:pt y="2290" x="4364"/>
                  </a:lnTo>
                  <a:lnTo>
                    <a:pt y="2290" x="4364"/>
                  </a:lnTo>
                  <a:close/>
                  <a:moveTo>
                    <a:pt y="3676" x="4392"/>
                  </a:moveTo>
                  <a:lnTo>
                    <a:pt y="3676" x="4392"/>
                  </a:lnTo>
                  <a:lnTo>
                    <a:pt y="3666" x="4402"/>
                  </a:lnTo>
                  <a:lnTo>
                    <a:pt y="3676" x="4392"/>
                  </a:lnTo>
                  <a:lnTo>
                    <a:pt y="3676" x="4392"/>
                  </a:lnTo>
                  <a:lnTo>
                    <a:pt y="3674" x="4394"/>
                  </a:lnTo>
                  <a:lnTo>
                    <a:pt y="3676" x="4392"/>
                  </a:lnTo>
                  <a:lnTo>
                    <a:pt y="3676" x="4392"/>
                  </a:lnTo>
                  <a:close/>
                  <a:moveTo>
                    <a:pt y="3816" x="4422"/>
                  </a:moveTo>
                  <a:lnTo>
                    <a:pt y="3816" x="4422"/>
                  </a:lnTo>
                  <a:lnTo>
                    <a:pt y="3814" x="4406"/>
                  </a:lnTo>
                  <a:lnTo>
                    <a:pt y="3812" x="4402"/>
                  </a:lnTo>
                  <a:lnTo>
                    <a:pt y="3812" x="4410"/>
                  </a:lnTo>
                  <a:lnTo>
                    <a:pt y="3812" x="4426"/>
                  </a:lnTo>
                  <a:lnTo>
                    <a:pt y="3814" x="4428"/>
                  </a:lnTo>
                  <a:lnTo>
                    <a:pt y="3816" x="4422"/>
                  </a:lnTo>
                  <a:lnTo>
                    <a:pt y="3816" x="4422"/>
                  </a:lnTo>
                  <a:lnTo>
                    <a:pt y="3816" x="4420"/>
                  </a:lnTo>
                  <a:lnTo>
                    <a:pt y="3814" x="4422"/>
                  </a:lnTo>
                  <a:lnTo>
                    <a:pt y="3814" x="4424"/>
                  </a:lnTo>
                  <a:lnTo>
                    <a:pt y="3816" x="4422"/>
                  </a:lnTo>
                  <a:lnTo>
                    <a:pt y="3816" x="4422"/>
                  </a:lnTo>
                  <a:close/>
                  <a:moveTo>
                    <a:pt y="3980" x="4478"/>
                  </a:moveTo>
                  <a:lnTo>
                    <a:pt y="3980" x="4478"/>
                  </a:lnTo>
                  <a:lnTo>
                    <a:pt y="3980" x="4484"/>
                  </a:lnTo>
                  <a:lnTo>
                    <a:pt y="3980" x="4488"/>
                  </a:lnTo>
                  <a:lnTo>
                    <a:pt y="3982" x="4490"/>
                  </a:lnTo>
                  <a:lnTo>
                    <a:pt y="3982" x="4490"/>
                  </a:lnTo>
                  <a:lnTo>
                    <a:pt y="3984" x="4490"/>
                  </a:lnTo>
                  <a:lnTo>
                    <a:pt y="3984" x="4486"/>
                  </a:lnTo>
                  <a:lnTo>
                    <a:pt y="3984" x="4482"/>
                  </a:lnTo>
                  <a:lnTo>
                    <a:pt y="3980" x="4478"/>
                  </a:lnTo>
                  <a:lnTo>
                    <a:pt y="3980" x="4478"/>
                  </a:lnTo>
                  <a:lnTo>
                    <a:pt y="3982" x="4480"/>
                  </a:lnTo>
                  <a:lnTo>
                    <a:pt y="3980" x="4478"/>
                  </a:lnTo>
                  <a:lnTo>
                    <a:pt y="3980" x="4478"/>
                  </a:lnTo>
                  <a:close/>
                  <a:moveTo>
                    <a:pt y="3800" x="4492"/>
                  </a:moveTo>
                  <a:lnTo>
                    <a:pt y="3800" x="4492"/>
                  </a:lnTo>
                  <a:lnTo>
                    <a:pt y="3802" x="4490"/>
                  </a:lnTo>
                  <a:lnTo>
                    <a:pt y="3800" x="4492"/>
                  </a:lnTo>
                  <a:lnTo>
                    <a:pt y="3796" x="4496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798" x="4492"/>
                  </a:lnTo>
                  <a:lnTo>
                    <a:pt y="3800" x="4492"/>
                  </a:lnTo>
                  <a:lnTo>
                    <a:pt y="3800" x="4492"/>
                  </a:lnTo>
                  <a:close/>
                  <a:moveTo>
                    <a:pt y="3822" x="4516"/>
                  </a:moveTo>
                  <a:lnTo>
                    <a:pt y="3822" x="4516"/>
                  </a:lnTo>
                  <a:lnTo>
                    <a:pt y="3822" x="4504"/>
                  </a:lnTo>
                  <a:lnTo>
                    <a:pt y="3822" x="4500"/>
                  </a:lnTo>
                  <a:lnTo>
                    <a:pt y="3820" x="4500"/>
                  </a:lnTo>
                  <a:lnTo>
                    <a:pt y="3818" x="4502"/>
                  </a:lnTo>
                  <a:lnTo>
                    <a:pt y="3814" x="4508"/>
                  </a:lnTo>
                  <a:lnTo>
                    <a:pt y="3812" x="4516"/>
                  </a:lnTo>
                  <a:lnTo>
                    <a:pt y="3810" x="4520"/>
                  </a:lnTo>
                  <a:lnTo>
                    <a:pt y="3812" x="4522"/>
                  </a:lnTo>
                  <a:lnTo>
                    <a:pt y="3814" x="4522"/>
                  </a:lnTo>
                  <a:lnTo>
                    <a:pt y="3822" x="4516"/>
                  </a:lnTo>
                  <a:lnTo>
                    <a:pt y="3822" x="4516"/>
                  </a:lnTo>
                  <a:lnTo>
                    <a:pt y="3820" x="4516"/>
                  </a:lnTo>
                  <a:lnTo>
                    <a:pt y="3820" x="4516"/>
                  </a:lnTo>
                  <a:lnTo>
                    <a:pt y="3820" x="4518"/>
                  </a:lnTo>
                  <a:lnTo>
                    <a:pt y="3822" x="4516"/>
                  </a:lnTo>
                  <a:lnTo>
                    <a:pt y="3822" x="4516"/>
                  </a:lnTo>
                  <a:close/>
                  <a:moveTo>
                    <a:pt y="3980" x="4522"/>
                  </a:moveTo>
                  <a:lnTo>
                    <a:pt y="3980" x="4522"/>
                  </a:lnTo>
                  <a:lnTo>
                    <a:pt y="3978" x="4524"/>
                  </a:lnTo>
                  <a:lnTo>
                    <a:pt y="3980" x="4522"/>
                  </a:lnTo>
                  <a:lnTo>
                    <a:pt y="3980" x="4522"/>
                  </a:lnTo>
                  <a:close/>
                  <a:moveTo>
                    <a:pt y="2574" x="4532"/>
                  </a:moveTo>
                  <a:lnTo>
                    <a:pt y="2574" x="4532"/>
                  </a:lnTo>
                  <a:lnTo>
                    <a:pt y="2590" x="4514"/>
                  </a:lnTo>
                  <a:lnTo>
                    <a:pt y="2612" x="4494"/>
                  </a:lnTo>
                  <a:lnTo>
                    <a:pt y="2634" x="4474"/>
                  </a:lnTo>
                  <a:lnTo>
                    <a:pt y="2652" x="4454"/>
                  </a:lnTo>
                  <a:lnTo>
                    <a:pt y="2658" x="4444"/>
                  </a:lnTo>
                  <a:lnTo>
                    <a:pt y="2662" x="4434"/>
                  </a:lnTo>
                  <a:lnTo>
                    <a:pt y="2664" x="4424"/>
                  </a:lnTo>
                  <a:lnTo>
                    <a:pt y="2662" x="4414"/>
                  </a:lnTo>
                  <a:lnTo>
                    <a:pt y="2656" x="4406"/>
                  </a:lnTo>
                  <a:lnTo>
                    <a:pt y="2644" x="4396"/>
                  </a:lnTo>
                  <a:lnTo>
                    <a:pt y="2628" x="4388"/>
                  </a:lnTo>
                  <a:lnTo>
                    <a:pt y="2608" x="4380"/>
                  </a:lnTo>
                  <a:lnTo>
                    <a:pt y="2608" x="4380"/>
                  </a:lnTo>
                  <a:lnTo>
                    <a:pt y="2608" x="4396"/>
                  </a:lnTo>
                  <a:lnTo>
                    <a:pt y="2608" x="4398"/>
                  </a:lnTo>
                  <a:lnTo>
                    <a:pt y="2608" x="4396"/>
                  </a:lnTo>
                  <a:lnTo>
                    <a:pt y="2604" x="4386"/>
                  </a:lnTo>
                  <a:lnTo>
                    <a:pt y="2602" x="4384"/>
                  </a:lnTo>
                  <a:lnTo>
                    <a:pt y="2596" x="4382"/>
                  </a:lnTo>
                  <a:lnTo>
                    <a:pt y="2596" x="4382"/>
                  </a:lnTo>
                  <a:lnTo>
                    <a:pt y="2600" x="4390"/>
                  </a:lnTo>
                  <a:lnTo>
                    <a:pt y="2600" x="4396"/>
                  </a:lnTo>
                  <a:lnTo>
                    <a:pt y="2600" x="4400"/>
                  </a:lnTo>
                  <a:lnTo>
                    <a:pt y="2596" x="4404"/>
                  </a:lnTo>
                  <a:lnTo>
                    <a:pt y="2592" x="4408"/>
                  </a:lnTo>
                  <a:lnTo>
                    <a:pt y="2586" x="4410"/>
                  </a:lnTo>
                  <a:lnTo>
                    <a:pt y="2570" x="4412"/>
                  </a:lnTo>
                  <a:lnTo>
                    <a:pt y="2554" x="4412"/>
                  </a:lnTo>
                  <a:lnTo>
                    <a:pt y="2540" x="4410"/>
                  </a:lnTo>
                  <a:lnTo>
                    <a:pt y="2526" x="4408"/>
                  </a:lnTo>
                  <a:lnTo>
                    <a:pt y="2520" x="4404"/>
                  </a:lnTo>
                  <a:lnTo>
                    <a:pt y="2520" x="4404"/>
                  </a:lnTo>
                  <a:lnTo>
                    <a:pt y="2510" x="4434"/>
                  </a:lnTo>
                  <a:lnTo>
                    <a:pt y="2506" x="4446"/>
                  </a:lnTo>
                  <a:lnTo>
                    <a:pt y="2502" x="4448"/>
                  </a:lnTo>
                  <a:lnTo>
                    <a:pt y="2500" x="4444"/>
                  </a:lnTo>
                  <a:lnTo>
                    <a:pt y="2500" x="4444"/>
                  </a:lnTo>
                  <a:lnTo>
                    <a:pt y="2502" x="4458"/>
                  </a:lnTo>
                  <a:lnTo>
                    <a:pt y="2504" x="4474"/>
                  </a:lnTo>
                  <a:lnTo>
                    <a:pt y="2510" x="4488"/>
                  </a:lnTo>
                  <a:lnTo>
                    <a:pt y="2518" x="4504"/>
                  </a:lnTo>
                  <a:lnTo>
                    <a:pt y="2528" x="4516"/>
                  </a:lnTo>
                  <a:lnTo>
                    <a:pt y="2540" x="4526"/>
                  </a:lnTo>
                  <a:lnTo>
                    <a:pt y="2548" x="4530"/>
                  </a:lnTo>
                  <a:lnTo>
                    <a:pt y="2556" x="4532"/>
                  </a:lnTo>
                  <a:lnTo>
                    <a:pt y="2564" x="4532"/>
                  </a:lnTo>
                  <a:lnTo>
                    <a:pt y="2574" x="4532"/>
                  </a:lnTo>
                  <a:lnTo>
                    <a:pt y="2574" x="4532"/>
                  </a:lnTo>
                  <a:lnTo>
                    <a:pt y="2570" x="4532"/>
                  </a:lnTo>
                  <a:lnTo>
                    <a:pt y="2574" x="4532"/>
                  </a:lnTo>
                  <a:lnTo>
                    <a:pt y="2574" x="4532"/>
                  </a:lnTo>
                  <a:close/>
                  <a:moveTo>
                    <a:pt y="3844" x="4578"/>
                  </a:moveTo>
                  <a:lnTo>
                    <a:pt y="3844" x="4578"/>
                  </a:lnTo>
                  <a:lnTo>
                    <a:pt y="3838" x="4578"/>
                  </a:lnTo>
                  <a:lnTo>
                    <a:pt y="3834" x="4580"/>
                  </a:lnTo>
                  <a:lnTo>
                    <a:pt y="3832" x="4584"/>
                  </a:lnTo>
                  <a:lnTo>
                    <a:pt y="3832" x="4588"/>
                  </a:lnTo>
                  <a:lnTo>
                    <a:pt y="3834" x="4600"/>
                  </a:lnTo>
                  <a:lnTo>
                    <a:pt y="3838" x="4608"/>
                  </a:lnTo>
                  <a:lnTo>
                    <a:pt y="3838" x="4608"/>
                  </a:lnTo>
                  <a:lnTo>
                    <a:pt y="3838" x="4604"/>
                  </a:lnTo>
                  <a:lnTo>
                    <a:pt y="3840" x="4604"/>
                  </a:lnTo>
                  <a:lnTo>
                    <a:pt y="3840" x="4608"/>
                  </a:lnTo>
                  <a:lnTo>
                    <a:pt y="3840" x="4608"/>
                  </a:lnTo>
                  <a:lnTo>
                    <a:pt y="3848" x="4600"/>
                  </a:lnTo>
                  <a:lnTo>
                    <a:pt y="3852" x="4594"/>
                  </a:lnTo>
                  <a:lnTo>
                    <a:pt y="3850" x="4586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close/>
                  <a:moveTo>
                    <a:pt y="4102" x="4608"/>
                  </a:moveTo>
                  <a:lnTo>
                    <a:pt y="4102" x="4608"/>
                  </a:lnTo>
                  <a:lnTo>
                    <a:pt y="4102" x="4606"/>
                  </a:lnTo>
                  <a:lnTo>
                    <a:pt y="4100" x="4604"/>
                  </a:lnTo>
                  <a:lnTo>
                    <a:pt y="4100" x="4594"/>
                  </a:lnTo>
                  <a:lnTo>
                    <a:pt y="4098" x="4592"/>
                  </a:lnTo>
                  <a:lnTo>
                    <a:pt y="4098" x="4592"/>
                  </a:lnTo>
                  <a:lnTo>
                    <a:pt y="4094" x="4602"/>
                  </a:lnTo>
                  <a:lnTo>
                    <a:pt y="4094" x="4602"/>
                  </a:lnTo>
                  <a:lnTo>
                    <a:pt y="4098" x="4606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close/>
                  <a:moveTo>
                    <a:pt y="4008" x="4630"/>
                  </a:moveTo>
                  <a:lnTo>
                    <a:pt y="4008" x="4630"/>
                  </a:lnTo>
                  <a:lnTo>
                    <a:pt y="4002" x="4626"/>
                  </a:lnTo>
                  <a:lnTo>
                    <a:pt y="3998" x="4628"/>
                  </a:lnTo>
                  <a:lnTo>
                    <a:pt y="3998" x="4634"/>
                  </a:lnTo>
                  <a:lnTo>
                    <a:pt y="3998" x="4640"/>
                  </a:lnTo>
                  <a:lnTo>
                    <a:pt y="4002" x="4660"/>
                  </a:lnTo>
                  <a:lnTo>
                    <a:pt y="4002" x="4660"/>
                  </a:lnTo>
                  <a:lnTo>
                    <a:pt y="4006" x="4652"/>
                  </a:lnTo>
                  <a:lnTo>
                    <a:pt y="4008" x="4646"/>
                  </a:lnTo>
                  <a:lnTo>
                    <a:pt y="4008" x="4638"/>
                  </a:lnTo>
                  <a:lnTo>
                    <a:pt y="4008" x="4630"/>
                  </a:lnTo>
                  <a:lnTo>
                    <a:pt y="4008" x="4630"/>
                  </a:lnTo>
                  <a:lnTo>
                    <a:pt y="4006" x="4628"/>
                  </a:lnTo>
                  <a:lnTo>
                    <a:pt y="4006" x="4630"/>
                  </a:lnTo>
                  <a:lnTo>
                    <a:pt y="4008" x="4632"/>
                  </a:lnTo>
                  <a:lnTo>
                    <a:pt y="4010" x="4634"/>
                  </a:lnTo>
                  <a:lnTo>
                    <a:pt y="4008" x="4630"/>
                  </a:lnTo>
                  <a:lnTo>
                    <a:pt y="4008" x="4630"/>
                  </a:lnTo>
                  <a:close/>
                  <a:moveTo>
                    <a:pt y="3828" x="4710"/>
                  </a:moveTo>
                  <a:lnTo>
                    <a:pt y="3828" x="4710"/>
                  </a:lnTo>
                  <a:lnTo>
                    <a:pt y="3824" x="4706"/>
                  </a:lnTo>
                  <a:lnTo>
                    <a:pt y="3822" x="4706"/>
                  </a:lnTo>
                  <a:lnTo>
                    <a:pt y="3820" x="4706"/>
                  </a:lnTo>
                  <a:lnTo>
                    <a:pt y="3818" x="4708"/>
                  </a:lnTo>
                  <a:lnTo>
                    <a:pt y="3816" x="4712"/>
                  </a:lnTo>
                  <a:lnTo>
                    <a:pt y="3818" x="4720"/>
                  </a:lnTo>
                  <a:lnTo>
                    <a:pt y="3820" x="4726"/>
                  </a:lnTo>
                  <a:lnTo>
                    <a:pt y="3822" x="4728"/>
                  </a:lnTo>
                  <a:lnTo>
                    <a:pt y="3822" x="4728"/>
                  </a:lnTo>
                  <a:lnTo>
                    <a:pt y="3824" x="4726"/>
                  </a:lnTo>
                  <a:lnTo>
                    <a:pt y="3826" x="4724"/>
                  </a:lnTo>
                  <a:lnTo>
                    <a:pt y="3828" x="4710"/>
                  </a:lnTo>
                  <a:lnTo>
                    <a:pt y="3828" x="4710"/>
                  </a:lnTo>
                  <a:lnTo>
                    <a:pt y="3828" x="4712"/>
                  </a:lnTo>
                  <a:lnTo>
                    <a:pt y="3828" x="4710"/>
                  </a:lnTo>
                  <a:lnTo>
                    <a:pt y="3828" x="4710"/>
                  </a:lnTo>
                  <a:close/>
                  <a:moveTo>
                    <a:pt y="3818" x="4812"/>
                  </a:moveTo>
                  <a:lnTo>
                    <a:pt y="3818" x="4812"/>
                  </a:lnTo>
                  <a:lnTo>
                    <a:pt y="3816" x="4810"/>
                  </a:lnTo>
                  <a:lnTo>
                    <a:pt y="3818" x="4812"/>
                  </a:lnTo>
                  <a:lnTo>
                    <a:pt y="3818" x="4812"/>
                  </a:lnTo>
                  <a:close/>
                  <a:moveTo>
                    <a:pt y="4034" x="4826"/>
                  </a:moveTo>
                  <a:lnTo>
                    <a:pt y="4034" x="4826"/>
                  </a:lnTo>
                  <a:lnTo>
                    <a:pt y="4028" x="4818"/>
                  </a:lnTo>
                  <a:lnTo>
                    <a:pt y="4028" x="4818"/>
                  </a:lnTo>
                  <a:lnTo>
                    <a:pt y="4028" x="4820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4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close/>
                  <a:moveTo>
                    <a:pt y="4076" x="4832"/>
                  </a:moveTo>
                  <a:lnTo>
                    <a:pt y="4076" x="4832"/>
                  </a:lnTo>
                  <a:lnTo>
                    <a:pt y="4074" x="4830"/>
                  </a:lnTo>
                  <a:lnTo>
                    <a:pt y="4074" x="4830"/>
                  </a:lnTo>
                  <a:lnTo>
                    <a:pt y="4070" x="4832"/>
                  </a:lnTo>
                  <a:lnTo>
                    <a:pt y="4070" x="4832"/>
                  </a:lnTo>
                  <a:lnTo>
                    <a:pt y="4070" x="4834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0"/>
                  </a:lnTo>
                  <a:lnTo>
                    <a:pt y="4076" x="4830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2"/>
                  </a:lnTo>
                  <a:close/>
                  <a:moveTo>
                    <a:pt y="4028" x="4832"/>
                  </a:moveTo>
                  <a:lnTo>
                    <a:pt y="4028" x="4832"/>
                  </a:lnTo>
                  <a:lnTo>
                    <a:pt y="4026" x="4830"/>
                  </a:lnTo>
                  <a:lnTo>
                    <a:pt y="4028" x="4832"/>
                  </a:lnTo>
                  <a:lnTo>
                    <a:pt y="4028" x="4836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close/>
                  <a:moveTo>
                    <a:pt y="3606" x="4816"/>
                  </a:moveTo>
                  <a:lnTo>
                    <a:pt y="3606" x="4816"/>
                  </a:lnTo>
                  <a:lnTo>
                    <a:pt y="3614" x="4780"/>
                  </a:lnTo>
                  <a:lnTo>
                    <a:pt y="3620" x="4746"/>
                  </a:lnTo>
                  <a:lnTo>
                    <a:pt y="3620" x="4718"/>
                  </a:lnTo>
                  <a:lnTo>
                    <a:pt y="3616" x="4690"/>
                  </a:lnTo>
                  <a:lnTo>
                    <a:pt y="3610" x="4664"/>
                  </a:lnTo>
                  <a:lnTo>
                    <a:pt y="3602" x="4636"/>
                  </a:lnTo>
                  <a:lnTo>
                    <a:pt y="3582" x="4576"/>
                  </a:lnTo>
                  <a:lnTo>
                    <a:pt y="3582" x="4576"/>
                  </a:lnTo>
                  <a:lnTo>
                    <a:pt y="3576" x="4582"/>
                  </a:lnTo>
                  <a:lnTo>
                    <a:pt y="3572" x="4584"/>
                  </a:lnTo>
                  <a:lnTo>
                    <a:pt y="3568" x="4584"/>
                  </a:lnTo>
                  <a:lnTo>
                    <a:pt y="3564" x="4582"/>
                  </a:lnTo>
                  <a:lnTo>
                    <a:pt y="3558" x="4570"/>
                  </a:lnTo>
                  <a:lnTo>
                    <a:pt y="3554" x="4556"/>
                  </a:lnTo>
                  <a:lnTo>
                    <a:pt y="3554" x="4556"/>
                  </a:lnTo>
                  <a:lnTo>
                    <a:pt y="3544" x="4574"/>
                  </a:lnTo>
                  <a:lnTo>
                    <a:pt y="3544" x="4574"/>
                  </a:lnTo>
                  <a:lnTo>
                    <a:pt y="3538" x="4554"/>
                  </a:lnTo>
                  <a:lnTo>
                    <a:pt y="3534" x="4532"/>
                  </a:lnTo>
                  <a:lnTo>
                    <a:pt y="3534" x="4532"/>
                  </a:lnTo>
                  <a:lnTo>
                    <a:pt y="3534" x="4540"/>
                  </a:lnTo>
                  <a:lnTo>
                    <a:pt y="3530" x="4548"/>
                  </a:lnTo>
                  <a:lnTo>
                    <a:pt y="3526" x="4556"/>
                  </a:lnTo>
                  <a:lnTo>
                    <a:pt y="3520" x="4564"/>
                  </a:lnTo>
                  <a:lnTo>
                    <a:pt y="3492" x="4602"/>
                  </a:lnTo>
                  <a:lnTo>
                    <a:pt y="3478" x="4622"/>
                  </a:lnTo>
                  <a:lnTo>
                    <a:pt y="3472" x="4632"/>
                  </a:lnTo>
                  <a:lnTo>
                    <a:pt y="3468" x="4644"/>
                  </a:lnTo>
                  <a:lnTo>
                    <a:pt y="3468" x="4654"/>
                  </a:lnTo>
                  <a:lnTo>
                    <a:pt y="3468" x="4666"/>
                  </a:lnTo>
                  <a:lnTo>
                    <a:pt y="3472" x="4676"/>
                  </a:lnTo>
                  <a:lnTo>
                    <a:pt y="3480" x="4688"/>
                  </a:lnTo>
                  <a:lnTo>
                    <a:pt y="3480" x="4688"/>
                  </a:lnTo>
                  <a:lnTo>
                    <a:pt y="3478" x="4710"/>
                  </a:lnTo>
                  <a:lnTo>
                    <a:pt y="3478" x="4728"/>
                  </a:lnTo>
                  <a:lnTo>
                    <a:pt y="3480" x="4746"/>
                  </a:lnTo>
                  <a:lnTo>
                    <a:pt y="3484" x="4764"/>
                  </a:lnTo>
                  <a:lnTo>
                    <a:pt y="3488" x="4778"/>
                  </a:lnTo>
                  <a:lnTo>
                    <a:pt y="3494" x="4792"/>
                  </a:lnTo>
                  <a:lnTo>
                    <a:pt y="3500" x="4802"/>
                  </a:lnTo>
                  <a:lnTo>
                    <a:pt y="3510" x="4812"/>
                  </a:lnTo>
                  <a:lnTo>
                    <a:pt y="3518" x="4820"/>
                  </a:lnTo>
                  <a:lnTo>
                    <a:pt y="3528" x="4826"/>
                  </a:lnTo>
                  <a:lnTo>
                    <a:pt y="3540" x="4830"/>
                  </a:lnTo>
                  <a:lnTo>
                    <a:pt y="3552" x="4832"/>
                  </a:lnTo>
                  <a:lnTo>
                    <a:pt y="3564" x="4832"/>
                  </a:lnTo>
                  <a:lnTo>
                    <a:pt y="3578" x="4828"/>
                  </a:lnTo>
                  <a:lnTo>
                    <a:pt y="3592" x="4824"/>
                  </a:lnTo>
                  <a:lnTo>
                    <a:pt y="3606" x="4816"/>
                  </a:lnTo>
                  <a:lnTo>
                    <a:pt y="3606" x="4816"/>
                  </a:lnTo>
                  <a:lnTo>
                    <a:pt y="3606" x="4814"/>
                  </a:lnTo>
                  <a:lnTo>
                    <a:pt y="3606" x="4812"/>
                  </a:lnTo>
                  <a:lnTo>
                    <a:pt y="3602" x="4816"/>
                  </a:lnTo>
                  <a:lnTo>
                    <a:pt y="3600" x="4818"/>
                  </a:lnTo>
                  <a:lnTo>
                    <a:pt y="3602" x="4818"/>
                  </a:lnTo>
                  <a:lnTo>
                    <a:pt y="3606" x="4816"/>
                  </a:lnTo>
                  <a:lnTo>
                    <a:pt y="3606" x="4816"/>
                  </a:lnTo>
                  <a:close/>
                  <a:moveTo>
                    <a:pt y="4010" x="4872"/>
                  </a:moveTo>
                  <a:lnTo>
                    <a:pt y="4010" x="4872"/>
                  </a:lnTo>
                  <a:lnTo>
                    <a:pt y="4006" x="4866"/>
                  </a:lnTo>
                  <a:lnTo>
                    <a:pt y="4004" x="4864"/>
                  </a:lnTo>
                  <a:lnTo>
                    <a:pt y="4004" x="4866"/>
                  </a:lnTo>
                  <a:lnTo>
                    <a:pt y="4004" x="4870"/>
                  </a:lnTo>
                  <a:lnTo>
                    <a:pt y="4006" x="4876"/>
                  </a:lnTo>
                  <a:lnTo>
                    <a:pt y="4008" x="4876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08" x="4874"/>
                  </a:lnTo>
                  <a:lnTo>
                    <a:pt y="4008" x="4874"/>
                  </a:lnTo>
                  <a:lnTo>
                    <a:pt y="4010" x="4872"/>
                  </a:lnTo>
                  <a:lnTo>
                    <a:pt y="4010" x="4872"/>
                  </a:lnTo>
                  <a:close/>
                  <a:moveTo>
                    <a:pt y="2478" x="4874"/>
                  </a:moveTo>
                  <a:lnTo>
                    <a:pt y="2478" x="4874"/>
                  </a:lnTo>
                  <a:lnTo>
                    <a:pt y="2474" x="4870"/>
                  </a:lnTo>
                  <a:lnTo>
                    <a:pt y="2470" x="4868"/>
                  </a:lnTo>
                  <a:lnTo>
                    <a:pt y="2468" x="4868"/>
                  </a:lnTo>
                  <a:lnTo>
                    <a:pt y="2466" x="4868"/>
                  </a:lnTo>
                  <a:lnTo>
                    <a:pt y="2462" x="4874"/>
                  </a:lnTo>
                  <a:lnTo>
                    <a:pt y="2462" x="4882"/>
                  </a:lnTo>
                  <a:lnTo>
                    <a:pt y="2462" x="4888"/>
                  </a:lnTo>
                  <a:lnTo>
                    <a:pt y="2464" x="4890"/>
                  </a:lnTo>
                  <a:lnTo>
                    <a:pt y="2464" x="4890"/>
                  </a:lnTo>
                  <a:lnTo>
                    <a:pt y="2468" x="4888"/>
                  </a:lnTo>
                  <a:lnTo>
                    <a:pt y="2470" x="4886"/>
                  </a:lnTo>
                  <a:lnTo>
                    <a:pt y="2478" x="4874"/>
                  </a:lnTo>
                  <a:lnTo>
                    <a:pt y="2478" x="4874"/>
                  </a:lnTo>
                  <a:lnTo>
                    <a:pt y="2476" x="4872"/>
                  </a:lnTo>
                  <a:lnTo>
                    <a:pt y="2474" x="4872"/>
                  </a:lnTo>
                  <a:lnTo>
                    <a:pt y="2476" x="4874"/>
                  </a:lnTo>
                  <a:lnTo>
                    <a:pt y="2478" x="4874"/>
                  </a:lnTo>
                  <a:lnTo>
                    <a:pt y="2478" x="4874"/>
                  </a:lnTo>
                  <a:close/>
                  <a:moveTo>
                    <a:pt y="974" x="5196"/>
                  </a:moveTo>
                  <a:lnTo>
                    <a:pt y="974" x="5196"/>
                  </a:lnTo>
                  <a:lnTo>
                    <a:pt y="976" x="5194"/>
                  </a:lnTo>
                  <a:lnTo>
                    <a:pt y="974" x="5196"/>
                  </a:lnTo>
                  <a:lnTo>
                    <a:pt y="974" x="5196"/>
                  </a:lnTo>
                  <a:close/>
                  <a:moveTo>
                    <a:pt y="330" x="5058"/>
                  </a:moveTo>
                  <a:lnTo>
                    <a:pt y="330" x="5058"/>
                  </a:lnTo>
                  <a:lnTo>
                    <a:pt y="332" x="5064"/>
                  </a:lnTo>
                  <a:lnTo>
                    <a:pt y="334" x="5066"/>
                  </a:lnTo>
                  <a:lnTo>
                    <a:pt y="334" x="5062"/>
                  </a:lnTo>
                  <a:lnTo>
                    <a:pt y="332" x="5056"/>
                  </a:lnTo>
                  <a:lnTo>
                    <a:pt y="330" x="5056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60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close/>
                  <a:moveTo>
                    <a:pt y="312" x="5028"/>
                  </a:moveTo>
                  <a:lnTo>
                    <a:pt y="312" x="5028"/>
                  </a:lnTo>
                  <a:lnTo>
                    <a:pt y="314" x="5034"/>
                  </a:lnTo>
                  <a:lnTo>
                    <a:pt y="316" x="5032"/>
                  </a:lnTo>
                  <a:lnTo>
                    <a:pt y="314" x="5028"/>
                  </a:lnTo>
                  <a:lnTo>
                    <a:pt y="314" x="5028"/>
                  </a:lnTo>
                  <a:lnTo>
                    <a:pt y="312" x="5028"/>
                  </a:lnTo>
                  <a:lnTo>
                    <a:pt y="312" x="5028"/>
                  </a:lnTo>
                  <a:lnTo>
                    <a:pt y="314" x="5026"/>
                  </a:lnTo>
                  <a:lnTo>
                    <a:pt y="312" x="5028"/>
                  </a:lnTo>
                  <a:lnTo>
                    <a:pt y="312" x="5028"/>
                  </a:lnTo>
                  <a:close/>
                  <a:moveTo>
                    <a:pt y="402" x="5032"/>
                  </a:moveTo>
                  <a:lnTo>
                    <a:pt y="402" x="5032"/>
                  </a:lnTo>
                  <a:lnTo>
                    <a:pt y="404" x="5042"/>
                  </a:lnTo>
                  <a:lnTo>
                    <a:pt y="406" x="5044"/>
                  </a:lnTo>
                  <a:lnTo>
                    <a:pt y="406" x="5046"/>
                  </a:lnTo>
                  <a:lnTo>
                    <a:pt y="410" x="5040"/>
                  </a:lnTo>
                  <a:lnTo>
                    <a:pt y="412" x="5034"/>
                  </a:lnTo>
                  <a:lnTo>
                    <a:pt y="414" x="5026"/>
                  </a:lnTo>
                  <a:lnTo>
                    <a:pt y="412" x="5022"/>
                  </a:lnTo>
                  <a:lnTo>
                    <a:pt y="410" x="5020"/>
                  </a:lnTo>
                  <a:lnTo>
                    <a:pt y="408" x="5022"/>
                  </a:lnTo>
                  <a:lnTo>
                    <a:pt y="402" x="5032"/>
                  </a:lnTo>
                  <a:lnTo>
                    <a:pt y="402" x="5032"/>
                  </a:lnTo>
                  <a:lnTo>
                    <a:pt y="402" x="5034"/>
                  </a:lnTo>
                  <a:lnTo>
                    <a:pt y="402" x="5032"/>
                  </a:lnTo>
                  <a:lnTo>
                    <a:pt y="402" x="5030"/>
                  </a:lnTo>
                  <a:lnTo>
                    <a:pt y="402" x="5032"/>
                  </a:lnTo>
                  <a:lnTo>
                    <a:pt y="402" x="5032"/>
                  </a:lnTo>
                  <a:close/>
                  <a:moveTo>
                    <a:pt y="864" x="4982"/>
                  </a:moveTo>
                  <a:lnTo>
                    <a:pt y="864" x="4982"/>
                  </a:lnTo>
                  <a:lnTo>
                    <a:pt y="894" x="4994"/>
                  </a:lnTo>
                  <a:lnTo>
                    <a:pt y="894" x="4994"/>
                  </a:lnTo>
                  <a:lnTo>
                    <a:pt y="896" x="4994"/>
                  </a:lnTo>
                  <a:lnTo>
                    <a:pt y="896" x="4990"/>
                  </a:lnTo>
                  <a:lnTo>
                    <a:pt y="888" x="4986"/>
                  </a:lnTo>
                  <a:lnTo>
                    <a:pt y="874" x="4982"/>
                  </a:lnTo>
                  <a:lnTo>
                    <a:pt y="868" x="4980"/>
                  </a:lnTo>
                  <a:lnTo>
                    <a:pt y="864" x="4982"/>
                  </a:lnTo>
                  <a:lnTo>
                    <a:pt y="864" x="4982"/>
                  </a:lnTo>
                  <a:lnTo>
                    <a:pt y="868" x="4984"/>
                  </a:lnTo>
                  <a:lnTo>
                    <a:pt y="870" x="4982"/>
                  </a:lnTo>
                  <a:lnTo>
                    <a:pt y="868" x="4982"/>
                  </a:lnTo>
                  <a:lnTo>
                    <a:pt y="864" x="4982"/>
                  </a:lnTo>
                  <a:lnTo>
                    <a:pt y="864" x="4982"/>
                  </a:lnTo>
                  <a:close/>
                  <a:moveTo>
                    <a:pt y="3674" x="4896"/>
                  </a:moveTo>
                  <a:lnTo>
                    <a:pt y="3674" x="4896"/>
                  </a:lnTo>
                  <a:lnTo>
                    <a:pt y="3680" x="4916"/>
                  </a:lnTo>
                  <a:lnTo>
                    <a:pt y="3674" x="4896"/>
                  </a:lnTo>
                  <a:lnTo>
                    <a:pt y="3674" x="4896"/>
                  </a:lnTo>
                  <a:lnTo>
                    <a:pt y="3676" x="4900"/>
                  </a:lnTo>
                  <a:lnTo>
                    <a:pt y="3674" x="4896"/>
                  </a:lnTo>
                  <a:lnTo>
                    <a:pt y="3674" x="4896"/>
                  </a:lnTo>
                  <a:close/>
                  <a:moveTo>
                    <a:pt y="3066" x="4944"/>
                  </a:moveTo>
                  <a:lnTo>
                    <a:pt y="3066" x="4944"/>
                  </a:lnTo>
                  <a:lnTo>
                    <a:pt y="3068" x="4940"/>
                  </a:lnTo>
                  <a:lnTo>
                    <a:pt y="3068" x="4936"/>
                  </a:lnTo>
                  <a:lnTo>
                    <a:pt y="3064" x="4922"/>
                  </a:lnTo>
                  <a:lnTo>
                    <a:pt y="3054" x="4904"/>
                  </a:lnTo>
                  <a:lnTo>
                    <a:pt y="3054" x="4904"/>
                  </a:lnTo>
                  <a:lnTo>
                    <a:pt y="3042" x="4902"/>
                  </a:lnTo>
                  <a:lnTo>
                    <a:pt y="3032" x="4904"/>
                  </a:lnTo>
                  <a:lnTo>
                    <a:pt y="3024" x="4908"/>
                  </a:lnTo>
                  <a:lnTo>
                    <a:pt y="3018" x="4914"/>
                  </a:lnTo>
                  <a:lnTo>
                    <a:pt y="3012" x="4922"/>
                  </a:lnTo>
                  <a:lnTo>
                    <a:pt y="3010" x="4930"/>
                  </a:lnTo>
                  <a:lnTo>
                    <a:pt y="3008" x="4940"/>
                  </a:lnTo>
                  <a:lnTo>
                    <a:pt y="3006" x="4950"/>
                  </a:lnTo>
                  <a:lnTo>
                    <a:pt y="3008" x="4960"/>
                  </a:lnTo>
                  <a:lnTo>
                    <a:pt y="3012" x="4968"/>
                  </a:lnTo>
                  <a:lnTo>
                    <a:pt y="3016" x="4976"/>
                  </a:lnTo>
                  <a:lnTo>
                    <a:pt y="3022" x="4982"/>
                  </a:lnTo>
                  <a:lnTo>
                    <a:pt y="3032" x="4986"/>
                  </a:lnTo>
                  <a:lnTo>
                    <a:pt y="3042" x="4988"/>
                  </a:lnTo>
                  <a:lnTo>
                    <a:pt y="3054" x="4986"/>
                  </a:lnTo>
                  <a:lnTo>
                    <a:pt y="3070" x="4982"/>
                  </a:lnTo>
                  <a:lnTo>
                    <a:pt y="3070" x="4982"/>
                  </a:lnTo>
                  <a:lnTo>
                    <a:pt y="3068" x="4964"/>
                  </a:lnTo>
                  <a:lnTo>
                    <a:pt y="3066" x="4944"/>
                  </a:lnTo>
                  <a:lnTo>
                    <a:pt y="3066" x="4944"/>
                  </a:lnTo>
                  <a:lnTo>
                    <a:pt y="3070" x="4942"/>
                  </a:lnTo>
                  <a:lnTo>
                    <a:pt y="3070" x="4944"/>
                  </a:lnTo>
                  <a:lnTo>
                    <a:pt y="3066" x="4946"/>
                  </a:lnTo>
                  <a:lnTo>
                    <a:pt y="3066" x="4946"/>
                  </a:lnTo>
                  <a:lnTo>
                    <a:pt y="3066" x="4944"/>
                  </a:lnTo>
                  <a:lnTo>
                    <a:pt y="3066" x="4944"/>
                  </a:lnTo>
                  <a:close/>
                  <a:moveTo>
                    <a:pt y="3998" x="4970"/>
                  </a:moveTo>
                  <a:lnTo>
                    <a:pt y="3998" x="4970"/>
                  </a:lnTo>
                  <a:lnTo>
                    <a:pt y="3994" x="4964"/>
                  </a:lnTo>
                  <a:lnTo>
                    <a:pt y="3994" x="4970"/>
                  </a:lnTo>
                  <a:lnTo>
                    <a:pt y="3996" x="4974"/>
                  </a:lnTo>
                  <a:lnTo>
                    <a:pt y="3998" x="4974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6" x="4968"/>
                  </a:lnTo>
                  <a:lnTo>
                    <a:pt y="3996" x="4970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8" x="4970"/>
                  </a:lnTo>
                  <a:close/>
                  <a:moveTo>
                    <a:pt y="3888" x="4990"/>
                  </a:moveTo>
                  <a:lnTo>
                    <a:pt y="3888" x="4990"/>
                  </a:lnTo>
                  <a:lnTo>
                    <a:pt y="3894" x="4980"/>
                  </a:lnTo>
                  <a:lnTo>
                    <a:pt y="3894" x="4972"/>
                  </a:lnTo>
                  <a:lnTo>
                    <a:pt y="3892" x="4970"/>
                  </a:lnTo>
                  <a:lnTo>
                    <a:pt y="3890" x="4968"/>
                  </a:lnTo>
                  <a:lnTo>
                    <a:pt y="3884" x="4964"/>
                  </a:lnTo>
                  <a:lnTo>
                    <a:pt y="3884" x="4964"/>
                  </a:lnTo>
                  <a:lnTo>
                    <a:pt y="3880" x="4974"/>
                  </a:lnTo>
                  <a:lnTo>
                    <a:pt y="3878" x="4980"/>
                  </a:lnTo>
                  <a:lnTo>
                    <a:pt y="3878" x="4984"/>
                  </a:lnTo>
                  <a:lnTo>
                    <a:pt y="3880" x="4988"/>
                  </a:lnTo>
                  <a:lnTo>
                    <a:pt y="3884" x="4990"/>
                  </a:lnTo>
                  <a:lnTo>
                    <a:pt y="3888" x="4990"/>
                  </a:lnTo>
                  <a:lnTo>
                    <a:pt y="3888" x="4990"/>
                  </a:lnTo>
                  <a:lnTo>
                    <a:pt y="3890" x="4988"/>
                  </a:lnTo>
                  <a:lnTo>
                    <a:pt y="3888" x="4988"/>
                  </a:lnTo>
                  <a:lnTo>
                    <a:pt y="3886" x="4988"/>
                  </a:lnTo>
                  <a:lnTo>
                    <a:pt y="3888" x="4990"/>
                  </a:lnTo>
                  <a:lnTo>
                    <a:pt y="3888" x="4990"/>
                  </a:lnTo>
                  <a:close/>
                  <a:moveTo>
                    <a:pt y="3904" x="5010"/>
                  </a:moveTo>
                  <a:lnTo>
                    <a:pt y="3904" x="5010"/>
                  </a:lnTo>
                  <a:lnTo>
                    <a:pt y="3902" x="5004"/>
                  </a:lnTo>
                  <a:lnTo>
                    <a:pt y="3900" x="5004"/>
                  </a:lnTo>
                  <a:lnTo>
                    <a:pt y="3898" x="5004"/>
                  </a:lnTo>
                  <a:lnTo>
                    <a:pt y="3896" x="5008"/>
                  </a:lnTo>
                  <a:lnTo>
                    <a:pt y="3894" x="5014"/>
                  </a:lnTo>
                  <a:lnTo>
                    <a:pt y="3894" x="5028"/>
                  </a:lnTo>
                  <a:lnTo>
                    <a:pt y="3894" x="5030"/>
                  </a:lnTo>
                  <a:lnTo>
                    <a:pt y="3896" x="5032"/>
                  </a:lnTo>
                  <a:lnTo>
                    <a:pt y="3896" x="5030"/>
                  </a:lnTo>
                  <a:lnTo>
                    <a:pt y="3896" x="5030"/>
                  </a:lnTo>
                  <a:lnTo>
                    <a:pt y="3900" x="5032"/>
                  </a:lnTo>
                  <a:lnTo>
                    <a:pt y="3906" x="5032"/>
                  </a:lnTo>
                  <a:lnTo>
                    <a:pt y="3908" x="5032"/>
                  </a:lnTo>
                  <a:lnTo>
                    <a:pt y="3910" x="5028"/>
                  </a:lnTo>
                  <a:lnTo>
                    <a:pt y="3908" x="5020"/>
                  </a:lnTo>
                  <a:lnTo>
                    <a:pt y="3904" x="5010"/>
                  </a:lnTo>
                  <a:lnTo>
                    <a:pt y="3904" x="5010"/>
                  </a:lnTo>
                  <a:lnTo>
                    <a:pt y="3906" x="5012"/>
                  </a:lnTo>
                  <a:lnTo>
                    <a:pt y="3904" x="5010"/>
                  </a:lnTo>
                  <a:lnTo>
                    <a:pt y="3904" x="5010"/>
                  </a:lnTo>
                  <a:close/>
                  <a:moveTo>
                    <a:pt y="3910" x="5048"/>
                  </a:moveTo>
                  <a:lnTo>
                    <a:pt y="3910" x="5048"/>
                  </a:lnTo>
                  <a:lnTo>
                    <a:pt y="3908" x="5048"/>
                  </a:lnTo>
                  <a:lnTo>
                    <a:pt y="3910" x="5048"/>
                  </a:lnTo>
                  <a:lnTo>
                    <a:pt y="3910" x="5048"/>
                  </a:lnTo>
                  <a:close/>
                  <a:moveTo>
                    <a:pt y="3194" x="5018"/>
                  </a:moveTo>
                  <a:lnTo>
                    <a:pt y="3194" x="5018"/>
                  </a:lnTo>
                  <a:lnTo>
                    <a:pt y="3190" x="5012"/>
                  </a:lnTo>
                  <a:lnTo>
                    <a:pt y="3182" x="5000"/>
                  </a:lnTo>
                  <a:lnTo>
                    <a:pt y="3168" x="4984"/>
                  </a:lnTo>
                  <a:lnTo>
                    <a:pt y="3150" x="4968"/>
                  </a:lnTo>
                  <a:lnTo>
                    <a:pt y="3142" x="4962"/>
                  </a:lnTo>
                  <a:lnTo>
                    <a:pt y="3132" x="4956"/>
                  </a:lnTo>
                  <a:lnTo>
                    <a:pt y="3122" x="4954"/>
                  </a:lnTo>
                  <a:lnTo>
                    <a:pt y="3112" x="4956"/>
                  </a:lnTo>
                  <a:lnTo>
                    <a:pt y="3102" x="4960"/>
                  </a:lnTo>
                  <a:lnTo>
                    <a:pt y="3092" x="4968"/>
                  </a:lnTo>
                  <a:lnTo>
                    <a:pt y="3084" x="4980"/>
                  </a:lnTo>
                  <a:lnTo>
                    <a:pt y="3074" x="4998"/>
                  </a:lnTo>
                  <a:lnTo>
                    <a:pt y="3074" x="4998"/>
                  </a:lnTo>
                  <a:lnTo>
                    <a:pt y="3076" x="5004"/>
                  </a:lnTo>
                  <a:lnTo>
                    <a:pt y="3076" x="5014"/>
                  </a:lnTo>
                  <a:lnTo>
                    <a:pt y="3078" x="5044"/>
                  </a:lnTo>
                  <a:lnTo>
                    <a:pt y="3080" x="5060"/>
                  </a:lnTo>
                  <a:lnTo>
                    <a:pt y="3084" x="5074"/>
                  </a:lnTo>
                  <a:lnTo>
                    <a:pt y="3088" x="5080"/>
                  </a:lnTo>
                  <a:lnTo>
                    <a:pt y="3094" x="5086"/>
                  </a:lnTo>
                  <a:lnTo>
                    <a:pt y="3100" x="5090"/>
                  </a:lnTo>
                  <a:lnTo>
                    <a:pt y="3108" x="5092"/>
                  </a:lnTo>
                  <a:lnTo>
                    <a:pt y="3108" x="5092"/>
                  </a:lnTo>
                  <a:lnTo>
                    <a:pt y="3136" x="5096"/>
                  </a:lnTo>
                  <a:lnTo>
                    <a:pt y="3156" x="5096"/>
                  </a:lnTo>
                  <a:lnTo>
                    <a:pt y="3162" x="5094"/>
                  </a:lnTo>
                  <a:lnTo>
                    <a:pt y="3166" x="5092"/>
                  </a:lnTo>
                  <a:lnTo>
                    <a:pt y="3170" x="5088"/>
                  </a:lnTo>
                  <a:lnTo>
                    <a:pt y="3172" x="5084"/>
                  </a:lnTo>
                  <a:lnTo>
                    <a:pt y="3176" x="5072"/>
                  </a:lnTo>
                  <a:lnTo>
                    <a:pt y="3178" x="5056"/>
                  </a:lnTo>
                  <a:lnTo>
                    <a:pt y="3184" x="5038"/>
                  </a:lnTo>
                  <a:lnTo>
                    <a:pt y="3194" x="5018"/>
                  </a:lnTo>
                  <a:lnTo>
                    <a:pt y="3194" x="5018"/>
                  </a:lnTo>
                  <a:lnTo>
                    <a:pt y="3188" x="5020"/>
                  </a:lnTo>
                  <a:lnTo>
                    <a:pt y="3188" x="5024"/>
                  </a:lnTo>
                  <a:lnTo>
                    <a:pt y="3188" x="5024"/>
                  </a:lnTo>
                  <a:lnTo>
                    <a:pt y="3194" x="5018"/>
                  </a:lnTo>
                  <a:lnTo>
                    <a:pt y="3194" x="5018"/>
                  </a:lnTo>
                  <a:close/>
                  <a:moveTo>
                    <a:pt y="3918" x="5102"/>
                  </a:moveTo>
                  <a:lnTo>
                    <a:pt y="3918" x="5102"/>
                  </a:lnTo>
                  <a:lnTo>
                    <a:pt y="3922" x="5094"/>
                  </a:lnTo>
                  <a:lnTo>
                    <a:pt y="3922" x="5088"/>
                  </a:lnTo>
                  <a:lnTo>
                    <a:pt y="3922" x="5082"/>
                  </a:lnTo>
                  <a:lnTo>
                    <a:pt y="3922" x="5080"/>
                  </a:lnTo>
                  <a:lnTo>
                    <a:pt y="3920" x="5078"/>
                  </a:lnTo>
                  <a:lnTo>
                    <a:pt y="3918" x="5082"/>
                  </a:lnTo>
                  <a:lnTo>
                    <a:pt y="3918" x="5090"/>
                  </a:lnTo>
                  <a:lnTo>
                    <a:pt y="3918" x="5102"/>
                  </a:lnTo>
                  <a:lnTo>
                    <a:pt y="3918" x="5102"/>
                  </a:lnTo>
                  <a:lnTo>
                    <a:pt y="3920" x="5098"/>
                  </a:lnTo>
                  <a:lnTo>
                    <a:pt y="3918" x="5102"/>
                  </a:lnTo>
                  <a:lnTo>
                    <a:pt y="3918" x="5102"/>
                  </a:lnTo>
                  <a:close/>
                  <a:moveTo>
                    <a:pt y="3984" x="5112"/>
                  </a:moveTo>
                  <a:lnTo>
                    <a:pt y="3984" x="5112"/>
                  </a:lnTo>
                  <a:lnTo>
                    <a:pt y="3988" x="5104"/>
                  </a:lnTo>
                  <a:lnTo>
                    <a:pt y="3994" x="5092"/>
                  </a:lnTo>
                  <a:lnTo>
                    <a:pt y="3996" x="5086"/>
                  </a:lnTo>
                  <a:lnTo>
                    <a:pt y="3994" x="5078"/>
                  </a:lnTo>
                  <a:lnTo>
                    <a:pt y="3990" x="5070"/>
                  </a:lnTo>
                  <a:lnTo>
                    <a:pt y="3984" x="5064"/>
                  </a:lnTo>
                  <a:lnTo>
                    <a:pt y="3984" x="5064"/>
                  </a:lnTo>
                  <a:lnTo>
                    <a:pt y="3978" x="5062"/>
                  </a:lnTo>
                  <a:lnTo>
                    <a:pt y="3974" x="5064"/>
                  </a:lnTo>
                  <a:lnTo>
                    <a:pt y="3970" x="5066"/>
                  </a:lnTo>
                  <a:lnTo>
                    <a:pt y="3970" x="5070"/>
                  </a:lnTo>
                  <a:lnTo>
                    <a:pt y="3970" x="5078"/>
                  </a:lnTo>
                  <a:lnTo>
                    <a:pt y="3972" x="5088"/>
                  </a:lnTo>
                  <a:lnTo>
                    <a:pt y="3980" x="5108"/>
                  </a:lnTo>
                  <a:lnTo>
                    <a:pt y="3984" x="5112"/>
                  </a:lnTo>
                  <a:lnTo>
                    <a:pt y="3984" x="5114"/>
                  </a:lnTo>
                  <a:lnTo>
                    <a:pt y="3984" x="5112"/>
                  </a:lnTo>
                  <a:lnTo>
                    <a:pt y="3984" x="5112"/>
                  </a:lnTo>
                  <a:lnTo>
                    <a:pt y="3984" x="5110"/>
                  </a:lnTo>
                  <a:lnTo>
                    <a:pt y="3984" x="5112"/>
                  </a:lnTo>
                  <a:lnTo>
                    <a:pt y="3984" x="5112"/>
                  </a:lnTo>
                  <a:close/>
                  <a:moveTo>
                    <a:pt y="50" x="5114"/>
                  </a:moveTo>
                  <a:lnTo>
                    <a:pt y="50" x="5114"/>
                  </a:lnTo>
                  <a:lnTo>
                    <a:pt y="48" x="5128"/>
                  </a:lnTo>
                  <a:lnTo>
                    <a:pt y="46" x="5142"/>
                  </a:lnTo>
                  <a:lnTo>
                    <a:pt y="48" x="5156"/>
                  </a:lnTo>
                  <a:lnTo>
                    <a:pt y="50" x="5170"/>
                  </a:lnTo>
                  <a:lnTo>
                    <a:pt y="50" x="5170"/>
                  </a:lnTo>
                  <a:lnTo>
                    <a:pt y="50" x="5114"/>
                  </a:lnTo>
                  <a:lnTo>
                    <a:pt y="50" x="5114"/>
                  </a:lnTo>
                  <a:lnTo>
                    <a:pt y="50" x="5116"/>
                  </a:lnTo>
                  <a:lnTo>
                    <a:pt y="50" x="5114"/>
                  </a:lnTo>
                  <a:lnTo>
                    <a:pt y="50" x="5114"/>
                  </a:lnTo>
                  <a:close/>
                  <a:moveTo>
                    <a:pt y="3964" x="5186"/>
                  </a:moveTo>
                  <a:lnTo>
                    <a:pt y="3964" x="5186"/>
                  </a:lnTo>
                  <a:lnTo>
                    <a:pt y="3962" x="5178"/>
                  </a:lnTo>
                  <a:lnTo>
                    <a:pt y="3958" x="5176"/>
                  </a:lnTo>
                  <a:lnTo>
                    <a:pt y="3956" x="5178"/>
                  </a:lnTo>
                  <a:lnTo>
                    <a:pt y="3954" x="5182"/>
                  </a:lnTo>
                  <a:lnTo>
                    <a:pt y="3952" x="5194"/>
                  </a:lnTo>
                  <a:lnTo>
                    <a:pt y="3952" x="5204"/>
                  </a:lnTo>
                  <a:lnTo>
                    <a:pt y="3952" x="5204"/>
                  </a:lnTo>
                  <a:lnTo>
                    <a:pt y="3954" x="5202"/>
                  </a:lnTo>
                  <a:lnTo>
                    <a:pt y="3954" x="5204"/>
                  </a:lnTo>
                  <a:lnTo>
                    <a:pt y="3958" x="5208"/>
                  </a:lnTo>
                  <a:lnTo>
                    <a:pt y="3966" x="5222"/>
                  </a:lnTo>
                  <a:lnTo>
                    <a:pt y="3968" x="5224"/>
                  </a:lnTo>
                  <a:lnTo>
                    <a:pt y="3970" x="5222"/>
                  </a:lnTo>
                  <a:lnTo>
                    <a:pt y="3964" x="5186"/>
                  </a:lnTo>
                  <a:lnTo>
                    <a:pt y="3964" x="5186"/>
                  </a:lnTo>
                  <a:lnTo>
                    <a:pt y="3964" x="5188"/>
                  </a:lnTo>
                  <a:lnTo>
                    <a:pt y="3964" x="5186"/>
                  </a:lnTo>
                  <a:lnTo>
                    <a:pt y="3964" x="5186"/>
                  </a:lnTo>
                  <a:close/>
                  <a:moveTo>
                    <a:pt y="1088" x="5202"/>
                  </a:moveTo>
                  <a:lnTo>
                    <a:pt y="1088" x="5202"/>
                  </a:lnTo>
                  <a:lnTo>
                    <a:pt y="1084" x="5214"/>
                  </a:lnTo>
                  <a:lnTo>
                    <a:pt y="1088" x="5202"/>
                  </a:lnTo>
                  <a:lnTo>
                    <a:pt y="1088" x="5202"/>
                  </a:lnTo>
                  <a:close/>
                  <a:moveTo>
                    <a:pt y="400" x="5568"/>
                  </a:moveTo>
                  <a:lnTo>
                    <a:pt y="400" x="5568"/>
                  </a:lnTo>
                  <a:lnTo>
                    <a:pt y="396" x="5570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close/>
                  <a:moveTo>
                    <a:pt y="858" x="5590"/>
                  </a:move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close/>
                  <a:moveTo>
                    <a:pt y="782" x="5590"/>
                  </a:moveTo>
                  <a:lnTo>
                    <a:pt y="782" x="5590"/>
                  </a:lnTo>
                  <a:lnTo>
                    <a:pt y="774" x="5586"/>
                  </a:lnTo>
                  <a:lnTo>
                    <a:pt y="768" x="5586"/>
                  </a:lnTo>
                  <a:lnTo>
                    <a:pt y="768" x="5586"/>
                  </a:lnTo>
                  <a:lnTo>
                    <a:pt y="770" x="5588"/>
                  </a:lnTo>
                  <a:lnTo>
                    <a:pt y="782" x="5590"/>
                  </a:lnTo>
                  <a:lnTo>
                    <a:pt y="782" x="5590"/>
                  </a:lnTo>
                  <a:lnTo>
                    <a:pt y="782" x="5588"/>
                  </a:lnTo>
                  <a:lnTo>
                    <a:pt y="782" x="5590"/>
                  </a:lnTo>
                  <a:lnTo>
                    <a:pt y="782" x="5590"/>
                  </a:lnTo>
                  <a:close/>
                  <a:moveTo>
                    <a:pt y="788" x="5584"/>
                  </a:moveTo>
                  <a:lnTo>
                    <a:pt y="788" x="5584"/>
                  </a:lnTo>
                  <a:lnTo>
                    <a:pt y="784" x="5578"/>
                  </a:lnTo>
                  <a:lnTo>
                    <a:pt y="780" x="5578"/>
                  </a:lnTo>
                  <a:lnTo>
                    <a:pt y="780" x="5578"/>
                  </a:lnTo>
                  <a:lnTo>
                    <a:pt y="780" x="5580"/>
                  </a:lnTo>
                  <a:lnTo>
                    <a:pt y="782" x="5584"/>
                  </a:lnTo>
                  <a:lnTo>
                    <a:pt y="784" x="5586"/>
                  </a:lnTo>
                  <a:lnTo>
                    <a:pt y="788" x="5584"/>
                  </a:lnTo>
                  <a:lnTo>
                    <a:pt y="788" x="5584"/>
                  </a:lnTo>
                  <a:lnTo>
                    <a:pt y="786" x="5582"/>
                  </a:lnTo>
                  <a:lnTo>
                    <a:pt y="786" x="5584"/>
                  </a:lnTo>
                  <a:lnTo>
                    <a:pt y="786" x="5584"/>
                  </a:lnTo>
                  <a:lnTo>
                    <a:pt y="788" x="5584"/>
                  </a:lnTo>
                  <a:lnTo>
                    <a:pt y="788" x="5584"/>
                  </a:lnTo>
                  <a:close/>
                  <a:moveTo>
                    <a:pt y="788" x="5528"/>
                  </a:moveTo>
                  <a:lnTo>
                    <a:pt y="788" x="5528"/>
                  </a:lnTo>
                  <a:lnTo>
                    <a:pt y="782" x="5528"/>
                  </a:lnTo>
                  <a:lnTo>
                    <a:pt y="782" x="5528"/>
                  </a:lnTo>
                  <a:lnTo>
                    <a:pt y="788" x="5534"/>
                  </a:lnTo>
                  <a:lnTo>
                    <a:pt y="790" x="5536"/>
                  </a:lnTo>
                  <a:lnTo>
                    <a:pt y="794" x="5536"/>
                  </a:lnTo>
                  <a:lnTo>
                    <a:pt y="792" x="5534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6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close/>
                  <a:moveTo>
                    <a:pt y="910" x="5532"/>
                  </a:moveTo>
                  <a:lnTo>
                    <a:pt y="910" x="5532"/>
                  </a:lnTo>
                  <a:lnTo>
                    <a:pt y="914" x="5532"/>
                  </a:lnTo>
                  <a:lnTo>
                    <a:pt y="914" x="5530"/>
                  </a:lnTo>
                  <a:lnTo>
                    <a:pt y="910" x="5524"/>
                  </a:lnTo>
                  <a:lnTo>
                    <a:pt y="908" x="5524"/>
                  </a:lnTo>
                  <a:lnTo>
                    <a:pt y="908" x="5524"/>
                  </a:lnTo>
                  <a:lnTo>
                    <a:pt y="908" x="5528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2" x="5532"/>
                  </a:lnTo>
                  <a:lnTo>
                    <a:pt y="912" x="5532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0" x="5532"/>
                  </a:lnTo>
                  <a:close/>
                  <a:moveTo>
                    <a:pt y="940" x="5474"/>
                  </a:moveTo>
                  <a:lnTo>
                    <a:pt y="940" x="5474"/>
                  </a:lnTo>
                  <a:lnTo>
                    <a:pt y="920" x="5478"/>
                  </a:lnTo>
                  <a:lnTo>
                    <a:pt y="920" x="5478"/>
                  </a:lnTo>
                  <a:lnTo>
                    <a:pt y="924" x="5478"/>
                  </a:lnTo>
                  <a:lnTo>
                    <a:pt y="934" x="5476"/>
                  </a:lnTo>
                  <a:lnTo>
                    <a:pt y="938" x="5474"/>
                  </a:lnTo>
                  <a:lnTo>
                    <a:pt y="940" x="5474"/>
                  </a:lnTo>
                  <a:lnTo>
                    <a:pt y="940" x="5474"/>
                  </a:lnTo>
                  <a:lnTo>
                    <a:pt y="938" x="5474"/>
                  </a:lnTo>
                  <a:lnTo>
                    <a:pt y="938" x="5476"/>
                  </a:lnTo>
                  <a:lnTo>
                    <a:pt y="938" x="5478"/>
                  </a:lnTo>
                  <a:lnTo>
                    <a:pt y="940" x="5478"/>
                  </a:lnTo>
                  <a:lnTo>
                    <a:pt y="940" x="5474"/>
                  </a:lnTo>
                  <a:lnTo>
                    <a:pt y="940" x="5474"/>
                  </a:lnTo>
                  <a:close/>
                  <a:moveTo>
                    <a:pt y="914" x="5468"/>
                  </a:move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close/>
                  <a:moveTo>
                    <a:pt y="146" x="5442"/>
                  </a:moveTo>
                  <a:lnTo>
                    <a:pt y="142" x="5442"/>
                  </a:lnTo>
                  <a:lnTo>
                    <a:pt y="142" x="5442"/>
                  </a:lnTo>
                  <a:lnTo>
                    <a:pt y="144" x="5442"/>
                  </a:lnTo>
                  <a:lnTo>
                    <a:pt y="146" x="5442"/>
                  </a:lnTo>
                  <a:lnTo>
                    <a:pt y="146" x="5442"/>
                  </a:lnTo>
                  <a:close/>
                  <a:moveTo>
                    <a:pt y="860" x="5438"/>
                  </a:moveTo>
                  <a:lnTo>
                    <a:pt y="860" x="5438"/>
                  </a:lnTo>
                  <a:lnTo>
                    <a:pt y="868" x="5434"/>
                  </a:lnTo>
                  <a:lnTo>
                    <a:pt y="870" x="5432"/>
                  </a:lnTo>
                  <a:lnTo>
                    <a:pt y="868" x="5430"/>
                  </a:lnTo>
                  <a:lnTo>
                    <a:pt y="864" x="5428"/>
                  </a:lnTo>
                  <a:lnTo>
                    <a:pt y="858" x="5428"/>
                  </a:lnTo>
                  <a:lnTo>
                    <a:pt y="854" x="5430"/>
                  </a:lnTo>
                  <a:lnTo>
                    <a:pt y="854" x="5430"/>
                  </a:lnTo>
                  <a:lnTo>
                    <a:pt y="854" x="5432"/>
                  </a:lnTo>
                  <a:lnTo>
                    <a:pt y="860" x="5438"/>
                  </a:lnTo>
                  <a:lnTo>
                    <a:pt y="860" x="5438"/>
                  </a:lnTo>
                  <a:lnTo>
                    <a:pt y="860" x="5436"/>
                  </a:lnTo>
                  <a:lnTo>
                    <a:pt y="858" x="5436"/>
                  </a:lnTo>
                  <a:lnTo>
                    <a:pt y="856" x="5436"/>
                  </a:lnTo>
                  <a:lnTo>
                    <a:pt y="860" x="5438"/>
                  </a:lnTo>
                  <a:lnTo>
                    <a:pt y="860" x="5438"/>
                  </a:lnTo>
                  <a:close/>
                  <a:moveTo>
                    <a:pt y="150" x="5420"/>
                  </a:moveTo>
                  <a:lnTo>
                    <a:pt y="150" x="5420"/>
                  </a:lnTo>
                  <a:lnTo>
                    <a:pt y="126" x="5412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close/>
                  <a:moveTo>
                    <a:pt y="728" x="5400"/>
                  </a:moveTo>
                  <a:lnTo>
                    <a:pt y="728" x="5400"/>
                  </a:lnTo>
                  <a:lnTo>
                    <a:pt y="736" x="5396"/>
                  </a:lnTo>
                  <a:lnTo>
                    <a:pt y="736" x="5396"/>
                  </a:lnTo>
                  <a:lnTo>
                    <a:pt y="730" x="5396"/>
                  </a:lnTo>
                  <a:lnTo>
                    <a:pt y="722" x="5398"/>
                  </a:lnTo>
                  <a:lnTo>
                    <a:pt y="722" x="5398"/>
                  </a:lnTo>
                  <a:lnTo>
                    <a:pt y="728" x="5400"/>
                  </a:lnTo>
                  <a:lnTo>
                    <a:pt y="728" x="5400"/>
                  </a:lnTo>
                  <a:lnTo>
                    <a:pt y="730" x="5398"/>
                  </a:lnTo>
                  <a:lnTo>
                    <a:pt y="728" x="5398"/>
                  </a:lnTo>
                  <a:lnTo>
                    <a:pt y="726" x="5398"/>
                  </a:lnTo>
                  <a:lnTo>
                    <a:pt y="728" x="5400"/>
                  </a:lnTo>
                  <a:lnTo>
                    <a:pt y="728" x="5400"/>
                  </a:lnTo>
                  <a:close/>
                  <a:moveTo>
                    <a:pt y="114" x="5380"/>
                  </a:moveTo>
                  <a:lnTo>
                    <a:pt y="114" x="5380"/>
                  </a:lnTo>
                  <a:lnTo>
                    <a:pt y="124" x="5378"/>
                  </a:lnTo>
                  <a:lnTo>
                    <a:pt y="126" x="5376"/>
                  </a:lnTo>
                  <a:lnTo>
                    <a:pt y="126" x="5376"/>
                  </a:lnTo>
                  <a:lnTo>
                    <a:pt y="118" x="5374"/>
                  </a:lnTo>
                  <a:lnTo>
                    <a:pt y="110" x="5372"/>
                  </a:lnTo>
                  <a:lnTo>
                    <a:pt y="100" x="5372"/>
                  </a:lnTo>
                  <a:lnTo>
                    <a:pt y="96" x="5374"/>
                  </a:lnTo>
                  <a:lnTo>
                    <a:pt y="96" x="5374"/>
                  </a:lnTo>
                  <a:lnTo>
                    <a:pt y="100" x="5376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2" x="5380"/>
                  </a:lnTo>
                  <a:lnTo>
                    <a:pt y="114" x="5380"/>
                  </a:lnTo>
                  <a:lnTo>
                    <a:pt y="114" x="5380"/>
                  </a:lnTo>
                  <a:close/>
                  <a:moveTo>
                    <a:pt y="562" x="5334"/>
                  </a:moveTo>
                  <a:lnTo>
                    <a:pt y="562" x="5334"/>
                  </a:lnTo>
                  <a:lnTo>
                    <a:pt y="556" x="5334"/>
                  </a:lnTo>
                  <a:lnTo>
                    <a:pt y="550" x="5336"/>
                  </a:lnTo>
                  <a:lnTo>
                    <a:pt y="548" x="5340"/>
                  </a:lnTo>
                  <a:lnTo>
                    <a:pt y="546" x="5344"/>
                  </a:lnTo>
                  <a:lnTo>
                    <a:pt y="546" x="5352"/>
                  </a:lnTo>
                  <a:lnTo>
                    <a:pt y="548" x="5362"/>
                  </a:lnTo>
                  <a:lnTo>
                    <a:pt y="548" x="5362"/>
                  </a:lnTo>
                  <a:lnTo>
                    <a:pt y="562" x="5366"/>
                  </a:lnTo>
                  <a:lnTo>
                    <a:pt y="578" x="5366"/>
                  </a:lnTo>
                  <a:lnTo>
                    <a:pt y="592" x="5364"/>
                  </a:lnTo>
                  <a:lnTo>
                    <a:pt y="608" x="5358"/>
                  </a:lnTo>
                  <a:lnTo>
                    <a:pt y="608" x="5358"/>
                  </a:lnTo>
                  <a:lnTo>
                    <a:pt y="608" x="5352"/>
                  </a:lnTo>
                  <a:lnTo>
                    <a:pt y="604" x="5346"/>
                  </a:lnTo>
                  <a:lnTo>
                    <a:pt y="598" x="5342"/>
                  </a:lnTo>
                  <a:lnTo>
                    <a:pt y="590" x="5338"/>
                  </a:lnTo>
                  <a:lnTo>
                    <a:pt y="574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close/>
                  <a:moveTo>
                    <a:pt y="418" x="5292"/>
                  </a:moveTo>
                  <a:lnTo>
                    <a:pt y="418" x="5292"/>
                  </a:lnTo>
                  <a:lnTo>
                    <a:pt y="432" x="5302"/>
                  </a:lnTo>
                  <a:lnTo>
                    <a:pt y="438" x="5304"/>
                  </a:lnTo>
                  <a:lnTo>
                    <a:pt y="444" x="5306"/>
                  </a:lnTo>
                  <a:lnTo>
                    <a:pt y="450" x="5306"/>
                  </a:lnTo>
                  <a:lnTo>
                    <a:pt y="456" x="5304"/>
                  </a:lnTo>
                  <a:lnTo>
                    <a:pt y="462" x="5302"/>
                  </a:lnTo>
                  <a:lnTo>
                    <a:pt y="468" x="5298"/>
                  </a:lnTo>
                  <a:lnTo>
                    <a:pt y="468" x="5298"/>
                  </a:lnTo>
                  <a:lnTo>
                    <a:pt y="464" x="5288"/>
                  </a:lnTo>
                  <a:lnTo>
                    <a:pt y="458" x="5284"/>
                  </a:lnTo>
                  <a:lnTo>
                    <a:pt y="450" x="5282"/>
                  </a:lnTo>
                  <a:lnTo>
                    <a:pt y="444" x="5284"/>
                  </a:lnTo>
                  <a:lnTo>
                    <a:pt y="430" x="5292"/>
                  </a:lnTo>
                  <a:lnTo>
                    <a:pt y="424" x="5294"/>
                  </a:lnTo>
                  <a:lnTo>
                    <a:pt y="418" x="5292"/>
                  </a:lnTo>
                  <a:lnTo>
                    <a:pt y="418" x="5292"/>
                  </a:lnTo>
                  <a:lnTo>
                    <a:pt y="426" x="5298"/>
                  </a:lnTo>
                  <a:lnTo>
                    <a:pt y="418" x="5292"/>
                  </a:lnTo>
                  <a:lnTo>
                    <a:pt y="418" x="5292"/>
                  </a:lnTo>
                  <a:close/>
                  <a:moveTo>
                    <a:pt y="400" x="5302"/>
                  </a:moveTo>
                  <a:lnTo>
                    <a:pt y="400" x="5302"/>
                  </a:lnTo>
                  <a:lnTo>
                    <a:pt y="406" x="5308"/>
                  </a:lnTo>
                  <a:lnTo>
                    <a:pt y="400" x="5302"/>
                  </a:lnTo>
                  <a:lnTo>
                    <a:pt y="400" x="5302"/>
                  </a:lnTo>
                  <a:close/>
                  <a:moveTo>
                    <a:pt y="670" x="5254"/>
                  </a:moveTo>
                  <a:lnTo>
                    <a:pt y="670" x="5254"/>
                  </a:lnTo>
                  <a:lnTo>
                    <a:pt y="672" x="5256"/>
                  </a:lnTo>
                  <a:lnTo>
                    <a:pt y="678" x="5264"/>
                  </a:lnTo>
                  <a:lnTo>
                    <a:pt y="682" x="5266"/>
                  </a:lnTo>
                  <a:lnTo>
                    <a:pt y="688" x="5268"/>
                  </a:lnTo>
                  <a:lnTo>
                    <a:pt y="696" x="5268"/>
                  </a:lnTo>
                  <a:lnTo>
                    <a:pt y="704" x="5266"/>
                  </a:lnTo>
                  <a:lnTo>
                    <a:pt y="704" x="5266"/>
                  </a:lnTo>
                  <a:lnTo>
                    <a:pt y="704" x="5260"/>
                  </a:lnTo>
                  <a:lnTo>
                    <a:pt y="702" x="5256"/>
                  </a:lnTo>
                  <a:lnTo>
                    <a:pt y="696" x="5254"/>
                  </a:lnTo>
                  <a:lnTo>
                    <a:pt y="690" x="5254"/>
                  </a:lnTo>
                  <a:lnTo>
                    <a:pt y="678" x="5254"/>
                  </a:lnTo>
                  <a:lnTo>
                    <a:pt y="670" x="5254"/>
                  </a:lnTo>
                  <a:lnTo>
                    <a:pt y="670" x="5254"/>
                  </a:lnTo>
                  <a:lnTo>
                    <a:pt y="670" x="5252"/>
                  </a:lnTo>
                  <a:lnTo>
                    <a:pt y="670" x="5254"/>
                  </a:lnTo>
                  <a:lnTo>
                    <a:pt y="670" x="5254"/>
                  </a:lnTo>
                  <a:close/>
                  <a:moveTo>
                    <a:pt y="648" x="5264"/>
                  </a:moveTo>
                  <a:lnTo>
                    <a:pt y="648" x="5264"/>
                  </a:lnTo>
                  <a:lnTo>
                    <a:pt y="644" x="5266"/>
                  </a:lnTo>
                  <a:lnTo>
                    <a:pt y="648" x="5264"/>
                  </a:lnTo>
                  <a:lnTo>
                    <a:pt y="648" x="5264"/>
                  </a:lnTo>
                  <a:close/>
                  <a:moveTo>
                    <a:pt y="588" x="5260"/>
                  </a:moveTo>
                  <a:lnTo>
                    <a:pt y="588" x="5260"/>
                  </a:lnTo>
                  <a:lnTo>
                    <a:pt y="584" x="5256"/>
                  </a:lnTo>
                  <a:lnTo>
                    <a:pt y="588" x="5256"/>
                  </a:lnTo>
                  <a:lnTo>
                    <a:pt y="600" x="5260"/>
                  </a:lnTo>
                  <a:lnTo>
                    <a:pt y="606" x="5262"/>
                  </a:lnTo>
                  <a:lnTo>
                    <a:pt y="608" x="5264"/>
                  </a:lnTo>
                  <a:lnTo>
                    <a:pt y="602" x="5264"/>
                  </a:lnTo>
                  <a:lnTo>
                    <a:pt y="588" x="5260"/>
                  </a:lnTo>
                  <a:lnTo>
                    <a:pt y="588" x="5260"/>
                  </a:lnTo>
                  <a:lnTo>
                    <a:pt y="590" x="5260"/>
                  </a:lnTo>
                  <a:lnTo>
                    <a:pt y="588" x="5260"/>
                  </a:lnTo>
                  <a:lnTo>
                    <a:pt y="588" x="5260"/>
                  </a:lnTo>
                  <a:close/>
                  <a:moveTo>
                    <a:pt y="3972" x="5226"/>
                  </a:moveTo>
                  <a:lnTo>
                    <a:pt y="3972" x="5226"/>
                  </a:lnTo>
                  <a:lnTo>
                    <a:pt y="3970" x="5224"/>
                  </a:lnTo>
                  <a:lnTo>
                    <a:pt y="3972" x="5226"/>
                  </a:lnTo>
                  <a:lnTo>
                    <a:pt y="3972" x="5226"/>
                  </a:lnTo>
                  <a:close/>
                  <a:moveTo>
                    <a:pt y="718" x="5244"/>
                  </a:moveTo>
                  <a:lnTo>
                    <a:pt y="718" x="5244"/>
                  </a:lnTo>
                  <a:lnTo>
                    <a:pt y="720" x="5250"/>
                  </a:lnTo>
                  <a:lnTo>
                    <a:pt y="726" x="5254"/>
                  </a:lnTo>
                  <a:lnTo>
                    <a:pt y="734" x="5256"/>
                  </a:lnTo>
                  <a:lnTo>
                    <a:pt y="744" x="5258"/>
                  </a:lnTo>
                  <a:lnTo>
                    <a:pt y="752" x="5258"/>
                  </a:lnTo>
                  <a:lnTo>
                    <a:pt y="758" x="5258"/>
                  </a:lnTo>
                  <a:lnTo>
                    <a:pt y="762" x="5256"/>
                  </a:lnTo>
                  <a:lnTo>
                    <a:pt y="760" x="5252"/>
                  </a:lnTo>
                  <a:lnTo>
                    <a:pt y="760" x="5252"/>
                  </a:lnTo>
                  <a:lnTo>
                    <a:pt y="750" x="5246"/>
                  </a:lnTo>
                  <a:lnTo>
                    <a:pt y="740" x="5242"/>
                  </a:lnTo>
                  <a:lnTo>
                    <a:pt y="730" x="5242"/>
                  </a:lnTo>
                  <a:lnTo>
                    <a:pt y="718" x="5244"/>
                  </a:lnTo>
                  <a:lnTo>
                    <a:pt y="718" x="5244"/>
                  </a:lnTo>
                  <a:lnTo>
                    <a:pt y="720" x="5246"/>
                  </a:lnTo>
                  <a:lnTo>
                    <a:pt y="720" x="5246"/>
                  </a:lnTo>
                  <a:lnTo>
                    <a:pt y="720" x="5244"/>
                  </a:lnTo>
                  <a:lnTo>
                    <a:pt y="718" x="5244"/>
                  </a:lnTo>
                  <a:lnTo>
                    <a:pt y="718" x="5244"/>
                  </a:lnTo>
                  <a:close/>
                  <a:moveTo>
                    <a:pt y="3772" x="5250"/>
                  </a:moveTo>
                  <a:lnTo>
                    <a:pt y="3772" x="5250"/>
                  </a:lnTo>
                  <a:lnTo>
                    <a:pt y="3764" x="5246"/>
                  </a:lnTo>
                  <a:lnTo>
                    <a:pt y="3762" x="5246"/>
                  </a:lnTo>
                  <a:lnTo>
                    <a:pt y="3760" x="5248"/>
                  </a:lnTo>
                  <a:lnTo>
                    <a:pt y="3762" x="5252"/>
                  </a:lnTo>
                  <a:lnTo>
                    <a:pt y="3764" x="5256"/>
                  </a:lnTo>
                  <a:lnTo>
                    <a:pt y="3770" x="5262"/>
                  </a:lnTo>
                  <a:lnTo>
                    <a:pt y="3772" x="5262"/>
                  </a:lnTo>
                  <a:lnTo>
                    <a:pt y="3774" x="5262"/>
                  </a:lnTo>
                  <a:lnTo>
                    <a:pt y="3774" x="5260"/>
                  </a:lnTo>
                  <a:lnTo>
                    <a:pt y="3772" x="5250"/>
                  </a:lnTo>
                  <a:lnTo>
                    <a:pt y="3772" x="5250"/>
                  </a:lnTo>
                  <a:lnTo>
                    <a:pt y="3770" x="5250"/>
                  </a:lnTo>
                  <a:lnTo>
                    <a:pt y="3770" x="5250"/>
                  </a:lnTo>
                  <a:lnTo>
                    <a:pt y="3772" x="5252"/>
                  </a:lnTo>
                  <a:lnTo>
                    <a:pt y="3772" x="5250"/>
                  </a:lnTo>
                  <a:lnTo>
                    <a:pt y="3772" x="5250"/>
                  </a:lnTo>
                  <a:close/>
                  <a:moveTo>
                    <a:pt y="3798" x="5308"/>
                  </a:moveTo>
                  <a:lnTo>
                    <a:pt y="3798" x="5308"/>
                  </a:lnTo>
                  <a:lnTo>
                    <a:pt y="3800" x="5310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close/>
                  <a:moveTo>
                    <a:pt y="3780" x="5322"/>
                  </a:moveTo>
                  <a:lnTo>
                    <a:pt y="3780" x="5322"/>
                  </a:lnTo>
                  <a:lnTo>
                    <a:pt y="3772" x="5320"/>
                  </a:lnTo>
                  <a:lnTo>
                    <a:pt y="3770" x="5320"/>
                  </a:lnTo>
                  <a:lnTo>
                    <a:pt y="3770" x="5320"/>
                  </a:lnTo>
                  <a:lnTo>
                    <a:pt y="3778" x="5326"/>
                  </a:lnTo>
                  <a:lnTo>
                    <a:pt y="3786" x="5332"/>
                  </a:lnTo>
                  <a:lnTo>
                    <a:pt y="3788" x="5330"/>
                  </a:lnTo>
                  <a:lnTo>
                    <a:pt y="3786" x="5328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4"/>
                  </a:lnTo>
                  <a:lnTo>
                    <a:pt y="3780" x="5322"/>
                  </a:lnTo>
                  <a:lnTo>
                    <a:pt y="3780" x="5322"/>
                  </a:lnTo>
                  <a:close/>
                  <a:moveTo>
                    <a:pt y="4102" x="5410"/>
                  </a:moveTo>
                  <a:lnTo>
                    <a:pt y="4102" x="5414"/>
                  </a:lnTo>
                  <a:lnTo>
                    <a:pt y="4102" x="5414"/>
                  </a:lnTo>
                  <a:lnTo>
                    <a:pt y="4102" x="5412"/>
                  </a:lnTo>
                  <a:lnTo>
                    <a:pt y="4102" x="5410"/>
                  </a:lnTo>
                  <a:lnTo>
                    <a:pt y="4102" x="5410"/>
                  </a:lnTo>
                  <a:close/>
                  <a:moveTo>
                    <a:pt y="4086" x="5412"/>
                  </a:moveTo>
                  <a:lnTo>
                    <a:pt y="4086" x="5412"/>
                  </a:lnTo>
                  <a:lnTo>
                    <a:pt y="4086" x="5408"/>
                  </a:lnTo>
                  <a:lnTo>
                    <a:pt y="4086" x="5410"/>
                  </a:lnTo>
                  <a:lnTo>
                    <a:pt y="4090" x="5424"/>
                  </a:lnTo>
                  <a:lnTo>
                    <a:pt y="4090" x="5432"/>
                  </a:lnTo>
                  <a:lnTo>
                    <a:pt y="4086" x="5412"/>
                  </a:lnTo>
                  <a:lnTo>
                    <a:pt y="4086" x="5412"/>
                  </a:lnTo>
                  <a:lnTo>
                    <a:pt y="4086" x="5414"/>
                  </a:lnTo>
                  <a:lnTo>
                    <a:pt y="4086" x="5412"/>
                  </a:lnTo>
                  <a:lnTo>
                    <a:pt y="4086" x="5412"/>
                  </a:lnTo>
                  <a:close/>
                  <a:moveTo>
                    <a:pt y="4058" x="5444"/>
                  </a:moveTo>
                  <a:lnTo>
                    <a:pt y="4058" x="5444"/>
                  </a:lnTo>
                  <a:lnTo>
                    <a:pt y="4056" x="5434"/>
                  </a:lnTo>
                  <a:lnTo>
                    <a:pt y="4054" x="5434"/>
                  </a:lnTo>
                  <a:lnTo>
                    <a:pt y="4054" x="5434"/>
                  </a:lnTo>
                  <a:lnTo>
                    <a:pt y="4052" x="5448"/>
                  </a:lnTo>
                  <a:lnTo>
                    <a:pt y="4054" x="5454"/>
                  </a:lnTo>
                  <a:lnTo>
                    <a:pt y="4054" x="5458"/>
                  </a:lnTo>
                  <a:lnTo>
                    <a:pt y="4056" x="5456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2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close/>
                  <a:moveTo>
                    <a:pt y="4062" x="5524"/>
                  </a:moveTo>
                  <a:lnTo>
                    <a:pt y="4062" x="5524"/>
                  </a:lnTo>
                  <a:lnTo>
                    <a:pt y="4062" x="5528"/>
                  </a:lnTo>
                  <a:lnTo>
                    <a:pt y="4062" x="5524"/>
                  </a:lnTo>
                  <a:lnTo>
                    <a:pt y="4066" x="5492"/>
                  </a:lnTo>
                  <a:lnTo>
                    <a:pt y="4066" x="5492"/>
                  </a:lnTo>
                  <a:lnTo>
                    <a:pt y="4062" x="5492"/>
                  </a:lnTo>
                  <a:lnTo>
                    <a:pt y="4060" x="5496"/>
                  </a:lnTo>
                  <a:lnTo>
                    <a:pt y="4060" x="5508"/>
                  </a:lnTo>
                  <a:lnTo>
                    <a:pt y="4062" x="5524"/>
                  </a:lnTo>
                  <a:lnTo>
                    <a:pt y="4062" x="5524"/>
                  </a:lnTo>
                  <a:lnTo>
                    <a:pt y="4062" x="5522"/>
                  </a:lnTo>
                  <a:lnTo>
                    <a:pt y="4062" x="5524"/>
                  </a:lnTo>
                  <a:lnTo>
                    <a:pt y="4062" x="5524"/>
                  </a:lnTo>
                  <a:close/>
                  <a:moveTo>
                    <a:pt y="3258" x="5528"/>
                  </a:moveTo>
                  <a:lnTo>
                    <a:pt y="3258" x="5528"/>
                  </a:lnTo>
                  <a:lnTo>
                    <a:pt y="3268" x="5530"/>
                  </a:lnTo>
                  <a:lnTo>
                    <a:pt y="3276" x="5532"/>
                  </a:lnTo>
                  <a:lnTo>
                    <a:pt y="3276" x="5532"/>
                  </a:lnTo>
                  <a:lnTo>
                    <a:pt y="3276" x="5530"/>
                  </a:lnTo>
                  <a:lnTo>
                    <a:pt y="3264" x="5520"/>
                  </a:lnTo>
                  <a:lnTo>
                    <a:pt y="3264" x="5520"/>
                  </a:lnTo>
                  <a:lnTo>
                    <a:pt y="3272" x="5510"/>
                  </a:lnTo>
                  <a:lnTo>
                    <a:pt y="3278" x="5502"/>
                  </a:lnTo>
                  <a:lnTo>
                    <a:pt y="3292" x="5492"/>
                  </a:lnTo>
                  <a:lnTo>
                    <a:pt y="3298" x="5488"/>
                  </a:lnTo>
                  <a:lnTo>
                    <a:pt y="3304" x="5482"/>
                  </a:lnTo>
                  <a:lnTo>
                    <a:pt y="3310" x="5472"/>
                  </a:lnTo>
                  <a:lnTo>
                    <a:pt y="3316" x="5460"/>
                  </a:lnTo>
                  <a:lnTo>
                    <a:pt y="3316" x="5460"/>
                  </a:lnTo>
                  <a:lnTo>
                    <a:pt y="3322" x="5438"/>
                  </a:lnTo>
                  <a:lnTo>
                    <a:pt y="3330" x="5418"/>
                  </a:lnTo>
                  <a:lnTo>
                    <a:pt y="3340" x="5396"/>
                  </a:lnTo>
                  <a:lnTo>
                    <a:pt y="3348" x="5374"/>
                  </a:lnTo>
                  <a:lnTo>
                    <a:pt y="3348" x="5374"/>
                  </a:lnTo>
                  <a:lnTo>
                    <a:pt y="3330" x="5362"/>
                  </a:lnTo>
                  <a:lnTo>
                    <a:pt y="3322" x="5358"/>
                  </a:lnTo>
                  <a:lnTo>
                    <a:pt y="3318" x="5352"/>
                  </a:lnTo>
                  <a:lnTo>
                    <a:pt y="3316" x="5348"/>
                  </a:lnTo>
                  <a:lnTo>
                    <a:pt y="3312" x="5340"/>
                  </a:lnTo>
                  <a:lnTo>
                    <a:pt y="3310" x="5318"/>
                  </a:lnTo>
                  <a:lnTo>
                    <a:pt y="3310" x="5318"/>
                  </a:lnTo>
                  <a:lnTo>
                    <a:pt y="3300" x="5314"/>
                  </a:lnTo>
                  <a:lnTo>
                    <a:pt y="3292" x="5306"/>
                  </a:lnTo>
                  <a:lnTo>
                    <a:pt y="3286" x="5296"/>
                  </a:lnTo>
                  <a:lnTo>
                    <a:pt y="3282" x="5282"/>
                  </a:lnTo>
                  <a:lnTo>
                    <a:pt y="3282" x="5282"/>
                  </a:lnTo>
                  <a:lnTo>
                    <a:pt y="3274" x="5288"/>
                  </a:lnTo>
                  <a:lnTo>
                    <a:pt y="3268" x="5288"/>
                  </a:lnTo>
                  <a:lnTo>
                    <a:pt y="3262" x="5286"/>
                  </a:lnTo>
                  <a:lnTo>
                    <a:pt y="3260" x="5282"/>
                  </a:lnTo>
                  <a:lnTo>
                    <a:pt y="3254" x="5270"/>
                  </a:lnTo>
                  <a:lnTo>
                    <a:pt y="3250" x="5262"/>
                  </a:lnTo>
                  <a:lnTo>
                    <a:pt y="3246" x="5258"/>
                  </a:lnTo>
                  <a:lnTo>
                    <a:pt y="3246" x="5258"/>
                  </a:lnTo>
                  <a:lnTo>
                    <a:pt y="3242" x="5266"/>
                  </a:lnTo>
                  <a:lnTo>
                    <a:pt y="3236" x="5272"/>
                  </a:lnTo>
                  <a:lnTo>
                    <a:pt y="3228" x="5276"/>
                  </a:lnTo>
                  <a:lnTo>
                    <a:pt y="3222" x="5278"/>
                  </a:lnTo>
                  <a:lnTo>
                    <a:pt y="3216" x="5276"/>
                  </a:lnTo>
                  <a:lnTo>
                    <a:pt y="3210" x="5272"/>
                  </a:lnTo>
                  <a:lnTo>
                    <a:pt y="3206" x="5268"/>
                  </a:lnTo>
                  <a:lnTo>
                    <a:pt y="3204" x="5260"/>
                  </a:lnTo>
                  <a:lnTo>
                    <a:pt y="3204" x="5260"/>
                  </a:lnTo>
                  <a:lnTo>
                    <a:pt y="3174" x="5274"/>
                  </a:lnTo>
                  <a:lnTo>
                    <a:pt y="3144" x="5292"/>
                  </a:lnTo>
                  <a:lnTo>
                    <a:pt y="3112" x="5312"/>
                  </a:lnTo>
                  <a:lnTo>
                    <a:pt y="3098" x="5322"/>
                  </a:lnTo>
                  <a:lnTo>
                    <a:pt y="3086" x="5334"/>
                  </a:lnTo>
                  <a:lnTo>
                    <a:pt y="3076" x="5346"/>
                  </a:lnTo>
                  <a:lnTo>
                    <a:pt y="3070" x="5356"/>
                  </a:lnTo>
                  <a:lnTo>
                    <a:pt y="3068" x="5366"/>
                  </a:lnTo>
                  <a:lnTo>
                    <a:pt y="3068" x="5372"/>
                  </a:lnTo>
                  <a:lnTo>
                    <a:pt y="3070" x="5376"/>
                  </a:lnTo>
                  <a:lnTo>
                    <a:pt y="3074" x="5382"/>
                  </a:lnTo>
                  <a:lnTo>
                    <a:pt y="3080" x="5386"/>
                  </a:lnTo>
                  <a:lnTo>
                    <a:pt y="3096" x="5394"/>
                  </a:lnTo>
                  <a:lnTo>
                    <a:pt y="3096" x="5394"/>
                  </a:lnTo>
                  <a:lnTo>
                    <a:pt y="3090" x="5396"/>
                  </a:lnTo>
                  <a:lnTo>
                    <a:pt y="3082" x="5398"/>
                  </a:lnTo>
                  <a:lnTo>
                    <a:pt y="3076" x="5400"/>
                  </a:lnTo>
                  <a:lnTo>
                    <a:pt y="3068" x="5398"/>
                  </a:lnTo>
                  <a:lnTo>
                    <a:pt y="3068" x="5398"/>
                  </a:lnTo>
                  <a:lnTo>
                    <a:pt y="3098" x="5432"/>
                  </a:lnTo>
                  <a:lnTo>
                    <a:pt y="3132" x="5476"/>
                  </a:lnTo>
                  <a:lnTo>
                    <a:pt y="3164" x="5520"/>
                  </a:lnTo>
                  <a:lnTo>
                    <a:pt y="3186" x="5552"/>
                  </a:lnTo>
                  <a:lnTo>
                    <a:pt y="3186" x="5552"/>
                  </a:lnTo>
                  <a:lnTo>
                    <a:pt y="3202" x="5548"/>
                  </a:lnTo>
                  <a:lnTo>
                    <a:pt y="3228" x="5540"/>
                  </a:lnTo>
                  <a:lnTo>
                    <a:pt y="3258" x="5528"/>
                  </a:lnTo>
                  <a:lnTo>
                    <a:pt y="3258" x="5528"/>
                  </a:lnTo>
                  <a:lnTo>
                    <a:pt y="3250" x="5528"/>
                  </a:lnTo>
                  <a:lnTo>
                    <a:pt y="3258" x="5528"/>
                  </a:lnTo>
                  <a:lnTo>
                    <a:pt y="3258" x="55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y="457200" x="3175"/>
            <a:ext cy="2840831" cx="8302625"/>
            <a:chOff y="609600" x="3175"/>
            <a:chExt cy="3787775" cx="8302625"/>
          </a:xfrm>
        </p:grpSpPr>
        <p:sp>
          <p:nvSpPr>
            <p:cNvPr id="9" name="Shape 9"/>
            <p:cNvSpPr/>
            <p:nvPr/>
          </p:nvSpPr>
          <p:spPr>
            <a:xfrm>
              <a:off y="609600" x="5470525"/>
              <a:ext cy="314325" cx="654050"/>
            </a:xfrm>
            <a:custGeom>
              <a:pathLst>
                <a:path w="412" extrusionOk="0" h="198">
                  <a:moveTo>
                    <a:pt y="154" x="96"/>
                  </a:moveTo>
                  <a:lnTo>
                    <a:pt y="154" x="96"/>
                  </a:lnTo>
                  <a:lnTo>
                    <a:pt y="146" x="132"/>
                  </a:lnTo>
                  <a:lnTo>
                    <a:pt y="136" x="166"/>
                  </a:lnTo>
                  <a:lnTo>
                    <a:pt y="136" x="166"/>
                  </a:lnTo>
                  <a:lnTo>
                    <a:pt y="124" x="198"/>
                  </a:lnTo>
                  <a:lnTo>
                    <a:pt y="112" x="230"/>
                  </a:lnTo>
                  <a:lnTo>
                    <a:pt y="86" x="290"/>
                  </a:lnTo>
                  <a:lnTo>
                    <a:pt y="60" x="352"/>
                  </a:lnTo>
                  <a:lnTo>
                    <a:pt y="36" x="412"/>
                  </a:lnTo>
                  <a:lnTo>
                    <a:pt y="0" x="402"/>
                  </a:lnTo>
                  <a:lnTo>
                    <a:pt y="0" x="402"/>
                  </a:lnTo>
                  <a:lnTo>
                    <a:pt y="46" x="296"/>
                  </a:lnTo>
                  <a:lnTo>
                    <a:pt y="96" x="194"/>
                  </a:lnTo>
                  <a:lnTo>
                    <a:pt y="146" x="94"/>
                  </a:lnTo>
                  <a:lnTo>
                    <a:pt y="172" x="46"/>
                  </a:lnTo>
                  <a:lnTo>
                    <a:pt y="198" x="0"/>
                  </a:lnTo>
                  <a:lnTo>
                    <a:pt y="198" x="0"/>
                  </a:lnTo>
                  <a:lnTo>
                    <a:pt y="156" x="114"/>
                  </a:lnTo>
                  <a:lnTo>
                    <a:pt y="154" x="9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y="717550" x="5959475"/>
              <a:ext cy="95250" cx="225425"/>
            </a:xfrm>
            <a:custGeom>
              <a:pathLst>
                <a:path w="142" extrusionOk="0" h="60">
                  <a:moveTo>
                    <a:pt y="2" x="142"/>
                  </a:moveTo>
                  <a:lnTo>
                    <a:pt y="0" x="122"/>
                  </a:lnTo>
                  <a:lnTo>
                    <a:pt y="0" x="122"/>
                  </a:lnTo>
                  <a:lnTo>
                    <a:pt y="60" x="0"/>
                  </a:lnTo>
                  <a:lnTo>
                    <a:pt y="60" x="0"/>
                  </a:lnTo>
                  <a:lnTo>
                    <a:pt y="2" x="142"/>
                  </a:lnTo>
                  <a:lnTo>
                    <a:pt y="2" x="14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y="2952750" x="4775200"/>
              <a:ext cy="15875" cx="60325"/>
            </a:xfrm>
            <a:custGeom>
              <a:pathLst>
                <a:path w="38" extrusionOk="0" h="10">
                  <a:moveTo>
                    <a:pt y="8" x="34"/>
                  </a:moveTo>
                  <a:lnTo>
                    <a:pt y="0" x="38"/>
                  </a:lnTo>
                  <a:lnTo>
                    <a:pt y="10" x="0"/>
                  </a:lnTo>
                  <a:lnTo>
                    <a:pt y="8" x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y="622300" x="6705600"/>
              <a:ext cy="771525" cx="1600200"/>
            </a:xfrm>
            <a:custGeom>
              <a:pathLst>
                <a:path w="1008" extrusionOk="0" h="486">
                  <a:moveTo>
                    <a:pt y="466" x="990"/>
                  </a:moveTo>
                  <a:lnTo>
                    <a:pt y="466" x="990"/>
                  </a:lnTo>
                  <a:lnTo>
                    <a:pt y="434" x="966"/>
                  </a:lnTo>
                  <a:lnTo>
                    <a:pt y="404" x="940"/>
                  </a:lnTo>
                  <a:lnTo>
                    <a:pt y="404" x="940"/>
                  </a:lnTo>
                  <a:lnTo>
                    <a:pt y="372" x="914"/>
                  </a:lnTo>
                  <a:lnTo>
                    <a:pt y="372" x="914"/>
                  </a:lnTo>
                  <a:lnTo>
                    <a:pt y="344" x="886"/>
                  </a:lnTo>
                  <a:lnTo>
                    <a:pt y="344" x="886"/>
                  </a:lnTo>
                  <a:lnTo>
                    <a:pt y="286" x="828"/>
                  </a:lnTo>
                  <a:lnTo>
                    <a:pt y="258" x="798"/>
                  </a:lnTo>
                  <a:lnTo>
                    <a:pt y="230" x="766"/>
                  </a:lnTo>
                  <a:lnTo>
                    <a:pt y="230" x="766"/>
                  </a:lnTo>
                  <a:lnTo>
                    <a:pt y="202" x="730"/>
                  </a:lnTo>
                  <a:lnTo>
                    <a:pt y="176" x="694"/>
                  </a:lnTo>
                  <a:lnTo>
                    <a:pt y="150" x="656"/>
                  </a:lnTo>
                  <a:lnTo>
                    <a:pt y="128" x="616"/>
                  </a:lnTo>
                  <a:lnTo>
                    <a:pt y="120" x="606"/>
                  </a:lnTo>
                  <a:lnTo>
                    <a:pt y="120" x="606"/>
                  </a:lnTo>
                  <a:lnTo>
                    <a:pt y="104" x="574"/>
                  </a:lnTo>
                  <a:lnTo>
                    <a:pt y="88" x="544"/>
                  </a:lnTo>
                  <a:lnTo>
                    <a:pt y="74" x="510"/>
                  </a:lnTo>
                  <a:lnTo>
                    <a:pt y="62" x="478"/>
                  </a:lnTo>
                  <a:lnTo>
                    <a:pt y="50" x="444"/>
                  </a:lnTo>
                  <a:lnTo>
                    <a:pt y="40" x="410"/>
                  </a:lnTo>
                  <a:lnTo>
                    <a:pt y="30" x="374"/>
                  </a:lnTo>
                  <a:lnTo>
                    <a:pt y="22" x="338"/>
                  </a:lnTo>
                  <a:lnTo>
                    <a:pt y="22" x="338"/>
                  </a:lnTo>
                  <a:lnTo>
                    <a:pt y="14" x="302"/>
                  </a:lnTo>
                  <a:lnTo>
                    <a:pt y="10" x="264"/>
                  </a:lnTo>
                  <a:lnTo>
                    <a:pt y="4" x="226"/>
                  </a:lnTo>
                  <a:lnTo>
                    <a:pt y="2" x="186"/>
                  </a:lnTo>
                  <a:lnTo>
                    <a:pt y="0" x="148"/>
                  </a:lnTo>
                  <a:lnTo>
                    <a:pt y="0" x="108"/>
                  </a:lnTo>
                  <a:lnTo>
                    <a:pt y="2" x="68"/>
                  </a:lnTo>
                  <a:lnTo>
                    <a:pt y="4" x="28"/>
                  </a:lnTo>
                  <a:lnTo>
                    <a:pt y="4" x="28"/>
                  </a:lnTo>
                  <a:lnTo>
                    <a:pt y="28" x="0"/>
                  </a:lnTo>
                  <a:lnTo>
                    <a:pt y="28" x="0"/>
                  </a:lnTo>
                  <a:lnTo>
                    <a:pt y="20" x="72"/>
                  </a:lnTo>
                  <a:lnTo>
                    <a:pt y="14" x="144"/>
                  </a:lnTo>
                  <a:lnTo>
                    <a:pt y="12" x="214"/>
                  </a:lnTo>
                  <a:lnTo>
                    <a:pt y="14" x="286"/>
                  </a:lnTo>
                  <a:lnTo>
                    <a:pt y="14" x="286"/>
                  </a:lnTo>
                  <a:lnTo>
                    <a:pt y="18" x="242"/>
                  </a:lnTo>
                  <a:lnTo>
                    <a:pt y="24" x="200"/>
                  </a:lnTo>
                  <a:lnTo>
                    <a:pt y="24" x="200"/>
                  </a:lnTo>
                  <a:lnTo>
                    <a:pt y="40" x="124"/>
                  </a:lnTo>
                  <a:lnTo>
                    <a:pt y="62" x="48"/>
                  </a:lnTo>
                  <a:lnTo>
                    <a:pt y="62" x="48"/>
                  </a:lnTo>
                  <a:lnTo>
                    <a:pt y="52" x="92"/>
                  </a:lnTo>
                  <a:lnTo>
                    <a:pt y="44" x="138"/>
                  </a:lnTo>
                  <a:lnTo>
                    <a:pt y="36" x="182"/>
                  </a:lnTo>
                  <a:lnTo>
                    <a:pt y="30" x="228"/>
                  </a:lnTo>
                  <a:lnTo>
                    <a:pt y="30" x="228"/>
                  </a:lnTo>
                  <a:lnTo>
                    <a:pt y="40" x="298"/>
                  </a:lnTo>
                  <a:lnTo>
                    <a:pt y="54" x="366"/>
                  </a:lnTo>
                  <a:lnTo>
                    <a:pt y="72" x="434"/>
                  </a:lnTo>
                  <a:lnTo>
                    <a:pt y="92" x="500"/>
                  </a:lnTo>
                  <a:lnTo>
                    <a:pt y="92" x="500"/>
                  </a:lnTo>
                  <a:lnTo>
                    <a:pt y="122" x="556"/>
                  </a:lnTo>
                  <a:lnTo>
                    <a:pt y="154" x="610"/>
                  </a:lnTo>
                  <a:lnTo>
                    <a:pt y="154" x="610"/>
                  </a:lnTo>
                  <a:lnTo>
                    <a:pt y="150" x="582"/>
                  </a:lnTo>
                  <a:lnTo>
                    <a:pt y="150" x="582"/>
                  </a:lnTo>
                  <a:lnTo>
                    <a:pt y="168" x="618"/>
                  </a:lnTo>
                  <a:lnTo>
                    <a:pt y="186" x="654"/>
                  </a:lnTo>
                  <a:lnTo>
                    <a:pt y="186" x="654"/>
                  </a:lnTo>
                  <a:lnTo>
                    <a:pt y="224" x="712"/>
                  </a:lnTo>
                  <a:lnTo>
                    <a:pt y="266" x="766"/>
                  </a:lnTo>
                  <a:lnTo>
                    <a:pt y="308" x="816"/>
                  </a:lnTo>
                  <a:lnTo>
                    <a:pt y="354" x="866"/>
                  </a:lnTo>
                  <a:lnTo>
                    <a:pt y="354" x="866"/>
                  </a:lnTo>
                  <a:lnTo>
                    <a:pt y="310" x="816"/>
                  </a:lnTo>
                  <a:lnTo>
                    <a:pt y="270" x="764"/>
                  </a:lnTo>
                  <a:lnTo>
                    <a:pt y="270" x="764"/>
                  </a:lnTo>
                  <a:lnTo>
                    <a:pt y="322" x="810"/>
                  </a:lnTo>
                  <a:lnTo>
                    <a:pt y="322" x="810"/>
                  </a:lnTo>
                  <a:lnTo>
                    <a:pt y="274" x="748"/>
                  </a:lnTo>
                  <a:lnTo>
                    <a:pt y="274" x="748"/>
                  </a:lnTo>
                  <a:lnTo>
                    <a:pt y="312" x="794"/>
                  </a:lnTo>
                  <a:lnTo>
                    <a:pt y="352" x="838"/>
                  </a:lnTo>
                  <a:lnTo>
                    <a:pt y="352" x="838"/>
                  </a:lnTo>
                  <a:lnTo>
                    <a:pt y="392" x="898"/>
                  </a:lnTo>
                  <a:lnTo>
                    <a:pt y="392" x="898"/>
                  </a:lnTo>
                  <a:lnTo>
                    <a:pt y="416" x="924"/>
                  </a:lnTo>
                  <a:lnTo>
                    <a:pt y="416" x="924"/>
                  </a:lnTo>
                  <a:lnTo>
                    <a:pt y="438" x="954"/>
                  </a:lnTo>
                  <a:lnTo>
                    <a:pt y="462" x="978"/>
                  </a:lnTo>
                  <a:lnTo>
                    <a:pt y="452" x="970"/>
                  </a:lnTo>
                  <a:lnTo>
                    <a:pt y="452" x="970"/>
                  </a:lnTo>
                  <a:lnTo>
                    <a:pt y="486" x="1008"/>
                  </a:lnTo>
                  <a:lnTo>
                    <a:pt y="466" x="99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y="2200275" x="6604000"/>
              <a:ext cy="15875" cx="200025"/>
            </a:xfrm>
            <a:custGeom>
              <a:pathLst>
                <a:path w="126" extrusionOk="0" h="10">
                  <a:moveTo>
                    <a:pt y="2" x="98"/>
                  </a:moveTo>
                  <a:lnTo>
                    <a:pt y="2" x="98"/>
                  </a:lnTo>
                  <a:lnTo>
                    <a:pt y="0" x="66"/>
                  </a:lnTo>
                  <a:lnTo>
                    <a:pt y="0" x="66"/>
                  </a:lnTo>
                  <a:lnTo>
                    <a:pt y="0" x="0"/>
                  </a:lnTo>
                  <a:lnTo>
                    <a:pt y="4" x="60"/>
                  </a:lnTo>
                  <a:lnTo>
                    <a:pt y="4" x="60"/>
                  </a:lnTo>
                  <a:lnTo>
                    <a:pt y="6" x="90"/>
                  </a:lnTo>
                  <a:lnTo>
                    <a:pt y="10" x="116"/>
                  </a:lnTo>
                  <a:lnTo>
                    <a:pt y="4" x="126"/>
                  </a:lnTo>
                  <a:lnTo>
                    <a:pt y="2" x="112"/>
                  </a:lnTo>
                  <a:lnTo>
                    <a:pt y="2" x="9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y="2206625" x="6530975"/>
              <a:ext cy="53975" cx="228600"/>
            </a:xfrm>
            <a:custGeom>
              <a:pathLst>
                <a:path w="144" extrusionOk="0" h="34">
                  <a:moveTo>
                    <a:pt y="34" x="118"/>
                  </a:moveTo>
                  <a:lnTo>
                    <a:pt y="18" x="144"/>
                  </a:lnTo>
                  <a:lnTo>
                    <a:pt y="18" x="144"/>
                  </a:lnTo>
                  <a:lnTo>
                    <a:pt y="8" x="72"/>
                  </a:lnTo>
                  <a:lnTo>
                    <a:pt y="0" x="0"/>
                  </a:lnTo>
                  <a:lnTo>
                    <a:pt y="0" x="0"/>
                  </a:lnTo>
                  <a:lnTo>
                    <a:pt y="34" x="118"/>
                  </a:lnTo>
                  <a:lnTo>
                    <a:pt y="34" x="1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y="2482850" x="6200775"/>
              <a:ext cy="66675" cx="444500"/>
            </a:xfrm>
            <a:custGeom>
              <a:pathLst>
                <a:path w="280" extrusionOk="0" h="42">
                  <a:moveTo>
                    <a:pt y="14" x="140"/>
                  </a:moveTo>
                  <a:lnTo>
                    <a:pt y="14" x="140"/>
                  </a:lnTo>
                  <a:lnTo>
                    <a:pt y="40" x="0"/>
                  </a:lnTo>
                  <a:lnTo>
                    <a:pt y="40" x="0"/>
                  </a:lnTo>
                  <a:lnTo>
                    <a:pt y="42" x="34"/>
                  </a:lnTo>
                  <a:lnTo>
                    <a:pt y="42" x="68"/>
                  </a:lnTo>
                  <a:lnTo>
                    <a:pt y="38" x="102"/>
                  </a:lnTo>
                  <a:lnTo>
                    <a:pt y="32" x="136"/>
                  </a:lnTo>
                  <a:lnTo>
                    <a:pt y="18" x="208"/>
                  </a:lnTo>
                  <a:lnTo>
                    <a:pt y="0" x="280"/>
                  </a:lnTo>
                  <a:lnTo>
                    <a:pt y="0" x="280"/>
                  </a:lnTo>
                  <a:lnTo>
                    <a:pt y="14" x="140"/>
                  </a:lnTo>
                  <a:lnTo>
                    <a:pt y="14" x="1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y="2260600" x="6610350"/>
              <a:ext cy="19050" cx="107950"/>
            </a:xfrm>
            <a:custGeom>
              <a:pathLst>
                <a:path w="68" extrusionOk="0" h="12">
                  <a:moveTo>
                    <a:pt y="12" x="40"/>
                  </a:moveTo>
                  <a:lnTo>
                    <a:pt y="0" x="68"/>
                  </a:lnTo>
                  <a:lnTo>
                    <a:pt y="0" x="68"/>
                  </a:lnTo>
                  <a:lnTo>
                    <a:pt y="2" x="0"/>
                  </a:lnTo>
                  <a:lnTo>
                    <a:pt y="12" x="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y="2025650" x="6880225"/>
              <a:ext cy="95250" cx="180975"/>
            </a:xfrm>
            <a:custGeom>
              <a:pathLst>
                <a:path w="114" extrusionOk="0" h="60">
                  <a:moveTo>
                    <a:pt y="44" x="108"/>
                  </a:moveTo>
                  <a:lnTo>
                    <a:pt y="44" x="108"/>
                  </a:lnTo>
                  <a:lnTo>
                    <a:pt y="12" x="98"/>
                  </a:lnTo>
                  <a:lnTo>
                    <a:pt y="12" x="98"/>
                  </a:lnTo>
                  <a:lnTo>
                    <a:pt y="4" x="50"/>
                  </a:lnTo>
                  <a:lnTo>
                    <a:pt y="0" x="0"/>
                  </a:lnTo>
                  <a:lnTo>
                    <a:pt y="0" x="0"/>
                  </a:lnTo>
                  <a:lnTo>
                    <a:pt y="14" x="40"/>
                  </a:lnTo>
                  <a:lnTo>
                    <a:pt y="32" x="78"/>
                  </a:lnTo>
                  <a:lnTo>
                    <a:pt y="32" x="78"/>
                  </a:lnTo>
                  <a:lnTo>
                    <a:pt y="26" x="30"/>
                  </a:lnTo>
                  <a:lnTo>
                    <a:pt y="26" x="30"/>
                  </a:lnTo>
                  <a:lnTo>
                    <a:pt y="42" x="72"/>
                  </a:lnTo>
                  <a:lnTo>
                    <a:pt y="60" x="114"/>
                  </a:lnTo>
                  <a:lnTo>
                    <a:pt y="48" x="108"/>
                  </a:lnTo>
                  <a:lnTo>
                    <a:pt y="44" x="10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y="1924050" x="6581775"/>
              <a:ext cy="104775" cx="533400"/>
            </a:xfrm>
            <a:custGeom>
              <a:pathLst>
                <a:path w="336" extrusionOk="0" h="66">
                  <a:moveTo>
                    <a:pt y="22" x="126"/>
                  </a:moveTo>
                  <a:lnTo>
                    <a:pt y="22" x="126"/>
                  </a:lnTo>
                  <a:lnTo>
                    <a:pt y="30" x="96"/>
                  </a:lnTo>
                  <a:lnTo>
                    <a:pt y="40" x="64"/>
                  </a:lnTo>
                  <a:lnTo>
                    <a:pt y="40" x="64"/>
                  </a:lnTo>
                  <a:lnTo>
                    <a:pt y="52" x="32"/>
                  </a:lnTo>
                  <a:lnTo>
                    <a:pt y="66" x="0"/>
                  </a:lnTo>
                  <a:lnTo>
                    <a:pt y="66" x="0"/>
                  </a:lnTo>
                  <a:lnTo>
                    <a:pt y="64" x="34"/>
                  </a:lnTo>
                  <a:lnTo>
                    <a:pt y="60" x="66"/>
                  </a:lnTo>
                  <a:lnTo>
                    <a:pt y="54" x="130"/>
                  </a:lnTo>
                  <a:lnTo>
                    <a:pt y="54" x="130"/>
                  </a:lnTo>
                  <a:lnTo>
                    <a:pt y="48" x="190"/>
                  </a:lnTo>
                  <a:lnTo>
                    <a:pt y="46" x="218"/>
                  </a:lnTo>
                  <a:lnTo>
                    <a:pt y="44" x="246"/>
                  </a:lnTo>
                  <a:lnTo>
                    <a:pt y="44" x="246"/>
                  </a:lnTo>
                  <a:lnTo>
                    <a:pt y="56" x="286"/>
                  </a:lnTo>
                  <a:lnTo>
                    <a:pt y="48" x="286"/>
                  </a:lnTo>
                  <a:lnTo>
                    <a:pt y="40" x="286"/>
                  </a:lnTo>
                  <a:lnTo>
                    <a:pt y="40" x="286"/>
                  </a:lnTo>
                  <a:lnTo>
                    <a:pt y="20" x="310"/>
                  </a:lnTo>
                  <a:lnTo>
                    <a:pt y="0" x="336"/>
                  </a:lnTo>
                  <a:lnTo>
                    <a:pt y="0" x="336"/>
                  </a:lnTo>
                  <a:lnTo>
                    <a:pt y="0" x="284"/>
                  </a:lnTo>
                  <a:lnTo>
                    <a:pt y="4" x="230"/>
                  </a:lnTo>
                  <a:lnTo>
                    <a:pt y="12" x="178"/>
                  </a:lnTo>
                  <a:lnTo>
                    <a:pt y="22" x="126"/>
                  </a:lnTo>
                  <a:lnTo>
                    <a:pt y="22" x="12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y="1730375" x="6661150"/>
              <a:ext cy="257175" cx="815975"/>
            </a:xfrm>
            <a:custGeom>
              <a:pathLst>
                <a:path w="514" extrusionOk="0" h="162">
                  <a:moveTo>
                    <a:pt y="50" x="372"/>
                  </a:moveTo>
                  <a:lnTo>
                    <a:pt y="50" x="372"/>
                  </a:lnTo>
                  <a:lnTo>
                    <a:pt y="40" x="352"/>
                  </a:lnTo>
                  <a:lnTo>
                    <a:pt y="32" x="330"/>
                  </a:lnTo>
                  <a:lnTo>
                    <a:pt y="24" x="308"/>
                  </a:lnTo>
                  <a:lnTo>
                    <a:pt y="18" x="286"/>
                  </a:lnTo>
                  <a:lnTo>
                    <a:pt y="8" x="240"/>
                  </a:lnTo>
                  <a:lnTo>
                    <a:pt y="0" x="192"/>
                  </a:lnTo>
                  <a:lnTo>
                    <a:pt y="0" x="192"/>
                  </a:lnTo>
                  <a:lnTo>
                    <a:pt y="18" x="260"/>
                  </a:lnTo>
                  <a:lnTo>
                    <a:pt y="30" x="296"/>
                  </a:lnTo>
                  <a:lnTo>
                    <a:pt y="44" x="332"/>
                  </a:lnTo>
                  <a:lnTo>
                    <a:pt y="44" x="332"/>
                  </a:lnTo>
                  <a:lnTo>
                    <a:pt y="60" x="366"/>
                  </a:lnTo>
                  <a:lnTo>
                    <a:pt y="78" x="398"/>
                  </a:lnTo>
                  <a:lnTo>
                    <a:pt y="100" x="428"/>
                  </a:lnTo>
                  <a:lnTo>
                    <a:pt y="122" x="452"/>
                  </a:lnTo>
                  <a:lnTo>
                    <a:pt y="118" x="440"/>
                  </a:lnTo>
                  <a:lnTo>
                    <a:pt y="118" x="440"/>
                  </a:lnTo>
                  <a:lnTo>
                    <a:pt y="100" x="388"/>
                  </a:lnTo>
                  <a:lnTo>
                    <a:pt y="84" x="338"/>
                  </a:lnTo>
                  <a:lnTo>
                    <a:pt y="72" x="288"/>
                  </a:lnTo>
                  <a:lnTo>
                    <a:pt y="62" x="240"/>
                  </a:lnTo>
                  <a:lnTo>
                    <a:pt y="62" x="240"/>
                  </a:lnTo>
                  <a:lnTo>
                    <a:pt y="54" x="190"/>
                  </a:lnTo>
                  <a:lnTo>
                    <a:pt y="54" x="164"/>
                  </a:lnTo>
                  <a:lnTo>
                    <a:pt y="52" x="138"/>
                  </a:lnTo>
                  <a:lnTo>
                    <a:pt y="54" x="110"/>
                  </a:lnTo>
                  <a:lnTo>
                    <a:pt y="56" x="84"/>
                  </a:lnTo>
                  <a:lnTo>
                    <a:pt y="62" x="54"/>
                  </a:lnTo>
                  <a:lnTo>
                    <a:pt y="68" x="26"/>
                  </a:lnTo>
                  <a:lnTo>
                    <a:pt y="68" x="26"/>
                  </a:lnTo>
                  <a:lnTo>
                    <a:pt y="74" x="0"/>
                  </a:lnTo>
                  <a:lnTo>
                    <a:pt y="74" x="0"/>
                  </a:lnTo>
                  <a:lnTo>
                    <a:pt y="84" x="38"/>
                  </a:lnTo>
                  <a:lnTo>
                    <a:pt y="90" x="78"/>
                  </a:lnTo>
                  <a:lnTo>
                    <a:pt y="92" x="118"/>
                  </a:lnTo>
                  <a:lnTo>
                    <a:pt y="94" x="158"/>
                  </a:lnTo>
                  <a:lnTo>
                    <a:pt y="94" x="158"/>
                  </a:lnTo>
                  <a:lnTo>
                    <a:pt y="96" x="200"/>
                  </a:lnTo>
                  <a:lnTo>
                    <a:pt y="100" x="242"/>
                  </a:lnTo>
                  <a:lnTo>
                    <a:pt y="106" x="282"/>
                  </a:lnTo>
                  <a:lnTo>
                    <a:pt y="110" x="302"/>
                  </a:lnTo>
                  <a:lnTo>
                    <a:pt y="116" x="322"/>
                  </a:lnTo>
                  <a:lnTo>
                    <a:pt y="116" x="322"/>
                  </a:lnTo>
                  <a:lnTo>
                    <a:pt y="116" x="346"/>
                  </a:lnTo>
                  <a:lnTo>
                    <a:pt y="118" x="372"/>
                  </a:lnTo>
                  <a:lnTo>
                    <a:pt y="124" x="396"/>
                  </a:lnTo>
                  <a:lnTo>
                    <a:pt y="128" x="420"/>
                  </a:lnTo>
                  <a:lnTo>
                    <a:pt y="128" x="420"/>
                  </a:lnTo>
                  <a:lnTo>
                    <a:pt y="136" x="444"/>
                  </a:lnTo>
                  <a:lnTo>
                    <a:pt y="144" x="468"/>
                  </a:lnTo>
                  <a:lnTo>
                    <a:pt y="162" x="514"/>
                  </a:lnTo>
                  <a:lnTo>
                    <a:pt y="162" x="514"/>
                  </a:lnTo>
                  <a:lnTo>
                    <a:pt y="130" x="482"/>
                  </a:lnTo>
                  <a:lnTo>
                    <a:pt y="100" x="448"/>
                  </a:lnTo>
                  <a:lnTo>
                    <a:pt y="74" x="412"/>
                  </a:lnTo>
                  <a:lnTo>
                    <a:pt y="62" x="392"/>
                  </a:lnTo>
                  <a:lnTo>
                    <a:pt y="50" x="372"/>
                  </a:lnTo>
                  <a:lnTo>
                    <a:pt y="50" x="37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y="3667125" x="3733800"/>
              <a:ext cy="31750" cx="139700"/>
            </a:xfrm>
            <a:custGeom>
              <a:pathLst>
                <a:path w="88" extrusionOk="0" h="20">
                  <a:moveTo>
                    <a:pt y="18" x="0"/>
                  </a:moveTo>
                  <a:lnTo>
                    <a:pt y="18" x="0"/>
                  </a:lnTo>
                  <a:lnTo>
                    <a:pt y="20" x="88"/>
                  </a:lnTo>
                  <a:lnTo>
                    <a:pt y="20" x="88"/>
                  </a:lnTo>
                  <a:lnTo>
                    <a:pt y="0" x="24"/>
                  </a:lnTo>
                  <a:lnTo>
                    <a:pt y="18" x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y="812800" x="3175"/>
              <a:ext cy="3584575" cx="6886575"/>
            </a:xfrm>
            <a:custGeom>
              <a:pathLst>
                <a:path w="4338" extrusionOk="0" h="2258">
                  <a:moveTo>
                    <a:pt y="556" x="4154"/>
                  </a:moveTo>
                  <a:lnTo>
                    <a:pt y="556" x="4154"/>
                  </a:lnTo>
                  <a:lnTo>
                    <a:pt y="572" x="4248"/>
                  </a:lnTo>
                  <a:lnTo>
                    <a:pt y="572" x="4248"/>
                  </a:lnTo>
                  <a:lnTo>
                    <a:pt y="580" x="4294"/>
                  </a:lnTo>
                  <a:lnTo>
                    <a:pt y="590" x="4338"/>
                  </a:lnTo>
                  <a:lnTo>
                    <a:pt y="590" x="4338"/>
                  </a:lnTo>
                  <a:lnTo>
                    <a:pt y="570" x="4286"/>
                  </a:lnTo>
                  <a:lnTo>
                    <a:pt y="552" x="4232"/>
                  </a:lnTo>
                  <a:lnTo>
                    <a:pt y="552" x="4232"/>
                  </a:lnTo>
                  <a:lnTo>
                    <a:pt y="546" x="4190"/>
                  </a:lnTo>
                  <a:lnTo>
                    <a:pt y="542" x="4148"/>
                  </a:lnTo>
                  <a:lnTo>
                    <a:pt y="542" x="4148"/>
                  </a:lnTo>
                  <a:lnTo>
                    <a:pt y="532" x="4066"/>
                  </a:lnTo>
                  <a:lnTo>
                    <a:pt y="532" x="4066"/>
                  </a:lnTo>
                  <a:lnTo>
                    <a:pt y="522" x="3984"/>
                  </a:lnTo>
                  <a:lnTo>
                    <a:pt y="516" x="3944"/>
                  </a:lnTo>
                  <a:lnTo>
                    <a:pt y="508" x="3906"/>
                  </a:lnTo>
                  <a:lnTo>
                    <a:pt y="496" x="3852"/>
                  </a:lnTo>
                  <a:lnTo>
                    <a:pt y="470" x="3774"/>
                  </a:lnTo>
                  <a:lnTo>
                    <a:pt y="440" x="3790"/>
                  </a:lnTo>
                  <a:lnTo>
                    <a:pt y="440" x="3790"/>
                  </a:lnTo>
                  <a:lnTo>
                    <a:pt y="356" x="3886"/>
                  </a:lnTo>
                  <a:lnTo>
                    <a:pt y="296" x="3850"/>
                  </a:lnTo>
                  <a:lnTo>
                    <a:pt y="296" x="3850"/>
                  </a:lnTo>
                  <a:lnTo>
                    <a:pt y="286" x="3818"/>
                  </a:lnTo>
                  <a:lnTo>
                    <a:pt y="280" x="3782"/>
                  </a:lnTo>
                  <a:lnTo>
                    <a:pt y="278" x="3742"/>
                  </a:lnTo>
                  <a:lnTo>
                    <a:pt y="278" x="3700"/>
                  </a:lnTo>
                  <a:lnTo>
                    <a:pt y="282" x="3656"/>
                  </a:lnTo>
                  <a:lnTo>
                    <a:pt y="290" x="3610"/>
                  </a:lnTo>
                  <a:lnTo>
                    <a:pt y="302" x="3562"/>
                  </a:lnTo>
                  <a:lnTo>
                    <a:pt y="318" x="3512"/>
                  </a:lnTo>
                  <a:lnTo>
                    <a:pt y="318" x="3512"/>
                  </a:lnTo>
                  <a:lnTo>
                    <a:pt y="326" x="3490"/>
                  </a:lnTo>
                  <a:lnTo>
                    <a:pt y="380" x="3518"/>
                  </a:lnTo>
                  <a:lnTo>
                    <a:pt y="356" x="3464"/>
                  </a:lnTo>
                  <a:lnTo>
                    <a:pt y="356" x="3464"/>
                  </a:lnTo>
                  <a:lnTo>
                    <a:pt y="424" x="3410"/>
                  </a:lnTo>
                  <a:lnTo>
                    <a:pt y="442" x="3338"/>
                  </a:lnTo>
                  <a:lnTo>
                    <a:pt y="442" x="3338"/>
                  </a:lnTo>
                  <a:lnTo>
                    <a:pt y="458" x="3326"/>
                  </a:lnTo>
                  <a:lnTo>
                    <a:pt y="474" x="3314"/>
                  </a:lnTo>
                  <a:lnTo>
                    <a:pt y="488" x="3300"/>
                  </a:lnTo>
                  <a:lnTo>
                    <a:pt y="500" x="3286"/>
                  </a:lnTo>
                  <a:lnTo>
                    <a:pt y="512" x="3268"/>
                  </a:lnTo>
                  <a:lnTo>
                    <a:pt y="522" x="3252"/>
                  </a:lnTo>
                  <a:lnTo>
                    <a:pt y="540" x="3214"/>
                  </a:lnTo>
                  <a:lnTo>
                    <a:pt y="540" x="3214"/>
                  </a:lnTo>
                  <a:lnTo>
                    <a:pt y="554" x="3172"/>
                  </a:lnTo>
                  <a:lnTo>
                    <a:pt y="566" x="3130"/>
                  </a:lnTo>
                  <a:lnTo>
                    <a:pt y="578" x="3088"/>
                  </a:lnTo>
                  <a:lnTo>
                    <a:pt y="592" x="3046"/>
                  </a:lnTo>
                  <a:lnTo>
                    <a:pt y="592" x="3098"/>
                  </a:lnTo>
                  <a:lnTo>
                    <a:pt y="592" x="3098"/>
                  </a:lnTo>
                  <a:lnTo>
                    <a:pt y="604" x="3092"/>
                  </a:lnTo>
                  <a:lnTo>
                    <a:pt y="614" x="3086"/>
                  </a:lnTo>
                  <a:lnTo>
                    <a:pt y="624" x="3078"/>
                  </a:lnTo>
                  <a:lnTo>
                    <a:pt y="632" x="3070"/>
                  </a:lnTo>
                  <a:lnTo>
                    <a:pt y="646" x="3050"/>
                  </a:lnTo>
                  <a:lnTo>
                    <a:pt y="658" x="3030"/>
                  </a:lnTo>
                  <a:lnTo>
                    <a:pt y="658" x="3030"/>
                  </a:lnTo>
                  <a:lnTo>
                    <a:pt y="664" x="3012"/>
                  </a:lnTo>
                  <a:lnTo>
                    <a:pt y="668" x="2994"/>
                  </a:lnTo>
                  <a:lnTo>
                    <a:pt y="676" x="2958"/>
                  </a:lnTo>
                  <a:lnTo>
                    <a:pt y="682" x="2920"/>
                  </a:lnTo>
                  <a:lnTo>
                    <a:pt y="688" x="2886"/>
                  </a:lnTo>
                  <a:lnTo>
                    <a:pt y="690" x="2860"/>
                  </a:lnTo>
                  <a:lnTo>
                    <a:pt y="692" x="2834"/>
                  </a:lnTo>
                  <a:lnTo>
                    <a:pt y="694" x="2782"/>
                  </a:lnTo>
                  <a:lnTo>
                    <a:pt y="694" x="2782"/>
                  </a:lnTo>
                  <a:lnTo>
                    <a:pt y="676" x="2818"/>
                  </a:lnTo>
                  <a:lnTo>
                    <a:pt y="676" x="2818"/>
                  </a:lnTo>
                  <a:lnTo>
                    <a:pt y="656" x="2856"/>
                  </a:lnTo>
                  <a:lnTo>
                    <a:pt y="656" x="2856"/>
                  </a:lnTo>
                  <a:lnTo>
                    <a:pt y="614" x="2924"/>
                  </a:lnTo>
                  <a:lnTo>
                    <a:pt y="614" x="2924"/>
                  </a:lnTo>
                  <a:lnTo>
                    <a:pt y="570" x="2990"/>
                  </a:lnTo>
                  <a:lnTo>
                    <a:pt y="524" x="3058"/>
                  </a:lnTo>
                  <a:lnTo>
                    <a:pt y="524" x="3058"/>
                  </a:lnTo>
                  <a:lnTo>
                    <a:pt y="480" x="3126"/>
                  </a:lnTo>
                  <a:lnTo>
                    <a:pt y="436" x="3200"/>
                  </a:lnTo>
                  <a:lnTo>
                    <a:pt y="416" x="3238"/>
                  </a:lnTo>
                  <a:lnTo>
                    <a:pt y="396" x="3276"/>
                  </a:lnTo>
                  <a:lnTo>
                    <a:pt y="378" x="3318"/>
                  </a:lnTo>
                  <a:lnTo>
                    <a:pt y="360" x="3360"/>
                  </a:lnTo>
                  <a:lnTo>
                    <a:pt y="354" x="3376"/>
                  </a:lnTo>
                  <a:lnTo>
                    <a:pt y="354" x="3376"/>
                  </a:lnTo>
                  <a:lnTo>
                    <a:pt y="294" x="3448"/>
                  </a:lnTo>
                  <a:lnTo>
                    <a:pt y="236" x="3520"/>
                  </a:lnTo>
                  <a:lnTo>
                    <a:pt y="236" x="3520"/>
                  </a:lnTo>
                  <a:lnTo>
                    <a:pt y="248" x="3478"/>
                  </a:lnTo>
                  <a:lnTo>
                    <a:pt y="262" x="3436"/>
                  </a:lnTo>
                  <a:lnTo>
                    <a:pt y="262" x="3436"/>
                  </a:lnTo>
                  <a:lnTo>
                    <a:pt y="282" x="3386"/>
                  </a:lnTo>
                  <a:lnTo>
                    <a:pt y="302" x="3336"/>
                  </a:lnTo>
                  <a:lnTo>
                    <a:pt y="324" x="3288"/>
                  </a:lnTo>
                  <a:lnTo>
                    <a:pt y="348" x="3242"/>
                  </a:lnTo>
                  <a:lnTo>
                    <a:pt y="374" x="3198"/>
                  </a:lnTo>
                  <a:lnTo>
                    <a:pt y="400" x="3154"/>
                  </a:lnTo>
                  <a:lnTo>
                    <a:pt y="428" x="3112"/>
                  </a:lnTo>
                  <a:lnTo>
                    <a:pt y="456" x="3070"/>
                  </a:lnTo>
                  <a:lnTo>
                    <a:pt y="456" x="3070"/>
                  </a:lnTo>
                  <a:lnTo>
                    <a:pt y="510" x="3004"/>
                  </a:lnTo>
                  <a:lnTo>
                    <a:pt y="562" x="2936"/>
                  </a:lnTo>
                  <a:lnTo>
                    <a:pt y="562" x="2936"/>
                  </a:lnTo>
                  <a:lnTo>
                    <a:pt y="612" x="2868"/>
                  </a:lnTo>
                  <a:lnTo>
                    <a:pt y="664" x="2794"/>
                  </a:lnTo>
                  <a:lnTo>
                    <a:pt y="696" x="2776"/>
                  </a:lnTo>
                  <a:lnTo>
                    <a:pt y="696" x="2772"/>
                  </a:lnTo>
                  <a:lnTo>
                    <a:pt y="742" x="2640"/>
                  </a:lnTo>
                  <a:lnTo>
                    <a:pt y="748" x="2566"/>
                  </a:lnTo>
                  <a:lnTo>
                    <a:pt y="740" x="2614"/>
                  </a:lnTo>
                  <a:lnTo>
                    <a:pt y="734" x="2568"/>
                  </a:lnTo>
                  <a:lnTo>
                    <a:pt y="720" x="2648"/>
                  </a:lnTo>
                  <a:lnTo>
                    <a:pt y="720" x="2648"/>
                  </a:lnTo>
                  <a:lnTo>
                    <a:pt y="738" x="2484"/>
                  </a:lnTo>
                  <a:lnTo>
                    <a:pt y="748" x="2432"/>
                  </a:lnTo>
                  <a:lnTo>
                    <a:pt y="738" x="2444"/>
                  </a:lnTo>
                  <a:lnTo>
                    <a:pt y="738" x="2444"/>
                  </a:lnTo>
                  <a:lnTo>
                    <a:pt y="738" x="2370"/>
                  </a:lnTo>
                  <a:lnTo>
                    <a:pt y="738" x="2370"/>
                  </a:lnTo>
                  <a:lnTo>
                    <a:pt y="744" x="2298"/>
                  </a:lnTo>
                  <a:lnTo>
                    <a:pt y="750" x="2228"/>
                  </a:lnTo>
                  <a:lnTo>
                    <a:pt y="750" x="2228"/>
                  </a:lnTo>
                  <a:lnTo>
                    <a:pt y="794" x="2152"/>
                  </a:lnTo>
                  <a:lnTo>
                    <a:pt y="794" x="2152"/>
                  </a:lnTo>
                  <a:lnTo>
                    <a:pt y="752" x="2214"/>
                  </a:lnTo>
                  <a:lnTo>
                    <a:pt y="728" x="2248"/>
                  </a:lnTo>
                  <a:lnTo>
                    <a:pt y="728" x="2248"/>
                  </a:lnTo>
                  <a:lnTo>
                    <a:pt y="750" x="2184"/>
                  </a:lnTo>
                  <a:lnTo>
                    <a:pt y="768" x="2120"/>
                  </a:lnTo>
                  <a:lnTo>
                    <a:pt y="746" x="2120"/>
                  </a:lnTo>
                  <a:lnTo>
                    <a:pt y="746" x="2120"/>
                  </a:lnTo>
                  <a:lnTo>
                    <a:pt y="754" x="2078"/>
                  </a:lnTo>
                  <a:lnTo>
                    <a:pt y="762" x="2036"/>
                  </a:lnTo>
                  <a:lnTo>
                    <a:pt y="780" x="1952"/>
                  </a:lnTo>
                  <a:lnTo>
                    <a:pt y="780" x="1948"/>
                  </a:lnTo>
                  <a:lnTo>
                    <a:pt y="780" x="1948"/>
                  </a:lnTo>
                  <a:lnTo>
                    <a:pt y="820" x="1864"/>
                  </a:lnTo>
                  <a:lnTo>
                    <a:pt y="820" x="1864"/>
                  </a:lnTo>
                  <a:lnTo>
                    <a:pt y="776" x="1934"/>
                  </a:lnTo>
                  <a:lnTo>
                    <a:pt y="744" x="1920"/>
                  </a:lnTo>
                  <a:lnTo>
                    <a:pt y="744" x="1920"/>
                  </a:lnTo>
                  <a:lnTo>
                    <a:pt y="758" x="1884"/>
                  </a:lnTo>
                  <a:lnTo>
                    <a:pt y="776" x="1848"/>
                  </a:lnTo>
                  <a:lnTo>
                    <a:pt y="790" x="1814"/>
                  </a:lnTo>
                  <a:lnTo>
                    <a:pt y="796" x="1796"/>
                  </a:lnTo>
                  <a:lnTo>
                    <a:pt y="800" x="1780"/>
                  </a:lnTo>
                  <a:lnTo>
                    <a:pt y="800" x="1780"/>
                  </a:lnTo>
                  <a:lnTo>
                    <a:pt y="802" x="1762"/>
                  </a:lnTo>
                  <a:lnTo>
                    <a:pt y="800" x="1744"/>
                  </a:lnTo>
                  <a:lnTo>
                    <a:pt y="800" x="1744"/>
                  </a:lnTo>
                  <a:lnTo>
                    <a:pt y="808" x="1754"/>
                  </a:lnTo>
                  <a:lnTo>
                    <a:pt y="808" x="1754"/>
                  </a:lnTo>
                  <a:lnTo>
                    <a:pt y="812" x="1722"/>
                  </a:lnTo>
                  <a:lnTo>
                    <a:pt y="818" x="1692"/>
                  </a:lnTo>
                  <a:lnTo>
                    <a:pt y="818" x="1692"/>
                  </a:lnTo>
                  <a:lnTo>
                    <a:pt y="844" x="1636"/>
                  </a:lnTo>
                  <a:lnTo>
                    <a:pt y="868" x="1578"/>
                  </a:lnTo>
                  <a:lnTo>
                    <a:pt y="868" x="1578"/>
                  </a:lnTo>
                  <a:lnTo>
                    <a:pt y="888" x="1524"/>
                  </a:lnTo>
                  <a:lnTo>
                    <a:pt y="908" x="1470"/>
                  </a:lnTo>
                  <a:lnTo>
                    <a:pt y="948" x="1358"/>
                  </a:lnTo>
                  <a:lnTo>
                    <a:pt y="948" x="1358"/>
                  </a:lnTo>
                  <a:lnTo>
                    <a:pt y="984" x="1244"/>
                  </a:lnTo>
                  <a:lnTo>
                    <a:pt y="1004" x="1188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32" x="1198"/>
                  </a:lnTo>
                  <a:lnTo>
                    <a:pt y="1032" x="1230"/>
                  </a:lnTo>
                  <a:lnTo>
                    <a:pt y="1032" x="1262"/>
                  </a:lnTo>
                  <a:lnTo>
                    <a:pt y="1032" x="1294"/>
                  </a:lnTo>
                  <a:lnTo>
                    <a:pt y="1028" x="1324"/>
                  </a:lnTo>
                  <a:lnTo>
                    <a:pt y="1024" x="1354"/>
                  </a:lnTo>
                  <a:lnTo>
                    <a:pt y="1018" x="1382"/>
                  </a:lnTo>
                  <a:lnTo>
                    <a:pt y="1018" x="1382"/>
                  </a:lnTo>
                  <a:lnTo>
                    <a:pt y="1008" x="1460"/>
                  </a:lnTo>
                  <a:lnTo>
                    <a:pt y="1002" x="1536"/>
                  </a:lnTo>
                  <a:lnTo>
                    <a:pt y="996" x="1610"/>
                  </a:lnTo>
                  <a:lnTo>
                    <a:pt y="994" x="1684"/>
                  </a:lnTo>
                  <a:lnTo>
                    <a:pt y="992" x="1716"/>
                  </a:lnTo>
                  <a:lnTo>
                    <a:pt y="992" x="1716"/>
                  </a:lnTo>
                  <a:lnTo>
                    <a:pt y="1010" x="1690"/>
                  </a:lnTo>
                  <a:lnTo>
                    <a:pt y="1010" x="1690"/>
                  </a:lnTo>
                  <a:lnTo>
                    <a:pt y="1026" x="1662"/>
                  </a:lnTo>
                  <a:lnTo>
                    <a:pt y="1026" x="1662"/>
                  </a:lnTo>
                  <a:lnTo>
                    <a:pt y="1058" x="1604"/>
                  </a:lnTo>
                  <a:lnTo>
                    <a:pt y="1058" x="1608"/>
                  </a:lnTo>
                  <a:lnTo>
                    <a:pt y="1058" x="1608"/>
                  </a:lnTo>
                  <a:lnTo>
                    <a:pt y="1080" x="1580"/>
                  </a:lnTo>
                  <a:lnTo>
                    <a:pt y="1080" x="1580"/>
                  </a:lnTo>
                  <a:lnTo>
                    <a:pt y="1058" x="1604"/>
                  </a:lnTo>
                  <a:lnTo>
                    <a:pt y="1058" x="1604"/>
                  </a:lnTo>
                  <a:lnTo>
                    <a:pt y="1058" x="1538"/>
                  </a:lnTo>
                  <a:lnTo>
                    <a:pt y="1060" x="1474"/>
                  </a:lnTo>
                  <a:lnTo>
                    <a:pt y="1060" x="1474"/>
                  </a:lnTo>
                  <a:lnTo>
                    <a:pt y="1064" x="1412"/>
                  </a:lnTo>
                  <a:lnTo>
                    <a:pt y="1068" x="1348"/>
                  </a:lnTo>
                  <a:lnTo>
                    <a:pt y="1068" x="1348"/>
                  </a:lnTo>
                  <a:lnTo>
                    <a:pt y="1068" x="1286"/>
                  </a:lnTo>
                  <a:lnTo>
                    <a:pt y="1066" x="1254"/>
                  </a:lnTo>
                  <a:lnTo>
                    <a:pt y="1064" x="1222"/>
                  </a:lnTo>
                  <a:lnTo>
                    <a:pt y="1058" x="1190"/>
                  </a:lnTo>
                  <a:lnTo>
                    <a:pt y="1052" x="1158"/>
                  </a:lnTo>
                  <a:lnTo>
                    <a:pt y="1042" x="1126"/>
                  </a:lnTo>
                  <a:lnTo>
                    <a:pt y="1030" x="1096"/>
                  </a:lnTo>
                  <a:lnTo>
                    <a:pt y="1030" x="1096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08" x="1052"/>
                  </a:lnTo>
                  <a:lnTo>
                    <a:pt y="986" x="972"/>
                  </a:lnTo>
                  <a:lnTo>
                    <a:pt y="960" x="892"/>
                  </a:lnTo>
                  <a:lnTo>
                    <a:pt y="930" x="814"/>
                  </a:lnTo>
                  <a:lnTo>
                    <a:pt y="930" x="814"/>
                  </a:lnTo>
                  <a:lnTo>
                    <a:pt y="902" x="730"/>
                  </a:lnTo>
                  <a:lnTo>
                    <a:pt y="902" x="730"/>
                  </a:lnTo>
                  <a:lnTo>
                    <a:pt y="886" x="690"/>
                  </a:lnTo>
                  <a:lnTo>
                    <a:pt y="870" x="650"/>
                  </a:lnTo>
                  <a:lnTo>
                    <a:pt y="870" x="650"/>
                  </a:lnTo>
                  <a:lnTo>
                    <a:pt y="864" x="638"/>
                  </a:lnTo>
                  <a:lnTo>
                    <a:pt y="864" x="638"/>
                  </a:lnTo>
                  <a:lnTo>
                    <a:pt y="840" x="582"/>
                  </a:lnTo>
                  <a:lnTo>
                    <a:pt y="840" x="582"/>
                  </a:lnTo>
                  <a:lnTo>
                    <a:pt y="848" x="626"/>
                  </a:lnTo>
                  <a:lnTo>
                    <a:pt y="824" x="640"/>
                  </a:lnTo>
                  <a:lnTo>
                    <a:pt y="824" x="640"/>
                  </a:lnTo>
                  <a:lnTo>
                    <a:pt y="766" x="628"/>
                  </a:lnTo>
                  <a:lnTo>
                    <a:pt y="766" x="628"/>
                  </a:lnTo>
                  <a:lnTo>
                    <a:pt y="736" x="622"/>
                  </a:lnTo>
                  <a:lnTo>
                    <a:pt y="706" x="614"/>
                  </a:lnTo>
                  <a:lnTo>
                    <a:pt y="644" x="594"/>
                  </a:lnTo>
                  <a:lnTo>
                    <a:pt y="644" x="594"/>
                  </a:lnTo>
                  <a:lnTo>
                    <a:pt y="576" x="570"/>
                  </a:lnTo>
                  <a:lnTo>
                    <a:pt y="502" x="538"/>
                  </a:lnTo>
                  <a:lnTo>
                    <a:pt y="502" x="538"/>
                  </a:lnTo>
                  <a:lnTo>
                    <a:pt y="420" x="498"/>
                  </a:lnTo>
                  <a:lnTo>
                    <a:pt y="330" x="448"/>
                  </a:lnTo>
                  <a:lnTo>
                    <a:pt y="330" x="448"/>
                  </a:lnTo>
                  <a:lnTo>
                    <a:pt y="284" x="422"/>
                  </a:lnTo>
                  <a:lnTo>
                    <a:pt y="236" x="392"/>
                  </a:lnTo>
                  <a:lnTo>
                    <a:pt y="144" x="332"/>
                  </a:lnTo>
                  <a:lnTo>
                    <a:pt y="144" x="332"/>
                  </a:lnTo>
                  <a:lnTo>
                    <a:pt y="136" x="324"/>
                  </a:lnTo>
                  <a:lnTo>
                    <a:pt y="126" x="312"/>
                  </a:lnTo>
                  <a:lnTo>
                    <a:pt y="118" x="294"/>
                  </a:lnTo>
                  <a:lnTo>
                    <a:pt y="108" x="274"/>
                  </a:lnTo>
                  <a:lnTo>
                    <a:pt y="90" x="224"/>
                  </a:lnTo>
                  <a:lnTo>
                    <a:pt y="72" x="168"/>
                  </a:lnTo>
                  <a:lnTo>
                    <a:pt y="54" x="112"/>
                  </a:lnTo>
                  <a:lnTo>
                    <a:pt y="36" x="62"/>
                  </a:lnTo>
                  <a:lnTo>
                    <a:pt y="28" x="40"/>
                  </a:lnTo>
                  <a:lnTo>
                    <a:pt y="18" x="24"/>
                  </a:lnTo>
                  <a:lnTo>
                    <a:pt y="10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6" x="4"/>
                  </a:lnTo>
                  <a:lnTo>
                    <a:pt y="50" x="6"/>
                  </a:lnTo>
                  <a:lnTo>
                    <a:pt y="76" x="8"/>
                  </a:lnTo>
                  <a:lnTo>
                    <a:pt y="100" x="10"/>
                  </a:lnTo>
                  <a:lnTo>
                    <a:pt y="100" x="10"/>
                  </a:lnTo>
                  <a:lnTo>
                    <a:pt y="354" x="10"/>
                  </a:lnTo>
                  <a:lnTo>
                    <a:pt y="354" x="10"/>
                  </a:lnTo>
                  <a:lnTo>
                    <a:pt y="450" x="10"/>
                  </a:lnTo>
                  <a:lnTo>
                    <a:pt y="534" x="8"/>
                  </a:lnTo>
                  <a:lnTo>
                    <a:pt y="674" x="10"/>
                  </a:lnTo>
                  <a:lnTo>
                    <a:pt y="674" x="10"/>
                  </a:lnTo>
                  <a:lnTo>
                    <a:pt y="680" x="12"/>
                  </a:lnTo>
                  <a:lnTo>
                    <a:pt y="692" x="14"/>
                  </a:lnTo>
                  <a:lnTo>
                    <a:pt y="720" x="10"/>
                  </a:lnTo>
                  <a:lnTo>
                    <a:pt y="748" x="6"/>
                  </a:lnTo>
                  <a:lnTo>
                    <a:pt y="760" x="6"/>
                  </a:lnTo>
                  <a:lnTo>
                    <a:pt y="768" x="8"/>
                  </a:lnTo>
                  <a:lnTo>
                    <a:pt y="768" x="8"/>
                  </a:lnTo>
                  <a:lnTo>
                    <a:pt y="814" x="8"/>
                  </a:lnTo>
                  <a:lnTo>
                    <a:pt y="860" x="8"/>
                  </a:lnTo>
                  <a:lnTo>
                    <a:pt y="944" x="10"/>
                  </a:lnTo>
                  <a:lnTo>
                    <a:pt y="944" x="10"/>
                  </a:lnTo>
                  <a:lnTo>
                    <a:pt y="1276" x="10"/>
                  </a:lnTo>
                  <a:lnTo>
                    <a:pt y="1276" x="10"/>
                  </a:lnTo>
                  <a:lnTo>
                    <a:pt y="1320" x="68"/>
                  </a:lnTo>
                  <a:lnTo>
                    <a:pt y="1342" x="96"/>
                  </a:lnTo>
                  <a:lnTo>
                    <a:pt y="1368" x="136"/>
                  </a:lnTo>
                  <a:lnTo>
                    <a:pt y="1398" x="184"/>
                  </a:lnTo>
                  <a:lnTo>
                    <a:pt y="1406" x="196"/>
                  </a:lnTo>
                  <a:lnTo>
                    <a:pt y="1414" x="208"/>
                  </a:lnTo>
                  <a:lnTo>
                    <a:pt y="1428" x="232"/>
                  </a:lnTo>
                  <a:lnTo>
                    <a:pt y="1428" x="232"/>
                  </a:lnTo>
                  <a:lnTo>
                    <a:pt y="1484" x="322"/>
                  </a:lnTo>
                  <a:lnTo>
                    <a:pt y="1484" x="322"/>
                  </a:lnTo>
                  <a:lnTo>
                    <a:pt y="1528" x="388"/>
                  </a:lnTo>
                  <a:lnTo>
                    <a:pt y="1528" x="388"/>
                  </a:lnTo>
                  <a:lnTo>
                    <a:pt y="1550" x="420"/>
                  </a:lnTo>
                  <a:lnTo>
                    <a:pt y="1574" x="450"/>
                  </a:lnTo>
                  <a:lnTo>
                    <a:pt y="1598" x="480"/>
                  </a:lnTo>
                  <a:lnTo>
                    <a:pt y="1624" x="506"/>
                  </a:lnTo>
                  <a:lnTo>
                    <a:pt y="1650" x="532"/>
                  </a:lnTo>
                  <a:lnTo>
                    <a:pt y="1678" x="556"/>
                  </a:lnTo>
                  <a:lnTo>
                    <a:pt y="1706" x="576"/>
                  </a:lnTo>
                  <a:lnTo>
                    <a:pt y="1738" x="594"/>
                  </a:lnTo>
                  <a:lnTo>
                    <a:pt y="1738" x="594"/>
                  </a:lnTo>
                  <a:lnTo>
                    <a:pt y="1720" x="604"/>
                  </a:lnTo>
                  <a:lnTo>
                    <a:pt y="1702" x="608"/>
                  </a:lnTo>
                  <a:lnTo>
                    <a:pt y="1684" x="608"/>
                  </a:lnTo>
                  <a:lnTo>
                    <a:pt y="1662" x="606"/>
                  </a:lnTo>
                  <a:lnTo>
                    <a:pt y="1640" x="600"/>
                  </a:lnTo>
                  <a:lnTo>
                    <a:pt y="1618" x="592"/>
                  </a:lnTo>
                  <a:lnTo>
                    <a:pt y="1596" x="582"/>
                  </a:lnTo>
                  <a:lnTo>
                    <a:pt y="1572" x="570"/>
                  </a:lnTo>
                  <a:lnTo>
                    <a:pt y="1572" x="570"/>
                  </a:lnTo>
                  <a:lnTo>
                    <a:pt y="1520" x="540"/>
                  </a:lnTo>
                  <a:lnTo>
                    <a:pt y="1468" x="508"/>
                  </a:lnTo>
                  <a:lnTo>
                    <a:pt y="1414" x="472"/>
                  </a:lnTo>
                  <a:lnTo>
                    <a:pt y="1360" x="438"/>
                  </a:lnTo>
                  <a:lnTo>
                    <a:pt y="1360" x="438"/>
                  </a:lnTo>
                  <a:lnTo>
                    <a:pt y="1368" x="502"/>
                  </a:lnTo>
                  <a:lnTo>
                    <a:pt y="1376" x="564"/>
                  </a:lnTo>
                  <a:lnTo>
                    <a:pt y="1376" x="564"/>
                  </a:lnTo>
                  <a:lnTo>
                    <a:pt y="1412" x="602"/>
                  </a:lnTo>
                  <a:lnTo>
                    <a:pt y="1448" x="642"/>
                  </a:lnTo>
                  <a:lnTo>
                    <a:pt y="1482" x="682"/>
                  </a:lnTo>
                  <a:lnTo>
                    <a:pt y="1516" x="724"/>
                  </a:lnTo>
                  <a:lnTo>
                    <a:pt y="1516" x="724"/>
                  </a:lnTo>
                  <a:lnTo>
                    <a:pt y="1520" x="720"/>
                  </a:lnTo>
                  <a:lnTo>
                    <a:pt y="1524" x="718"/>
                  </a:lnTo>
                  <a:lnTo>
                    <a:pt y="1534" x="718"/>
                  </a:lnTo>
                  <a:lnTo>
                    <a:pt y="1544" x="722"/>
                  </a:lnTo>
                  <a:lnTo>
                    <a:pt y="1554" x="728"/>
                  </a:lnTo>
                  <a:lnTo>
                    <a:pt y="1564" x="738"/>
                  </a:lnTo>
                  <a:lnTo>
                    <a:pt y="1576" x="750"/>
                  </a:lnTo>
                  <a:lnTo>
                    <a:pt y="1598" x="776"/>
                  </a:lnTo>
                  <a:lnTo>
                    <a:pt y="1598" x="776"/>
                  </a:lnTo>
                  <a:lnTo>
                    <a:pt y="1618" x="800"/>
                  </a:lnTo>
                  <a:lnTo>
                    <a:pt y="1628" x="810"/>
                  </a:lnTo>
                  <a:lnTo>
                    <a:pt y="1638" x="816"/>
                  </a:lnTo>
                  <a:lnTo>
                    <a:pt y="1648" x="820"/>
                  </a:lnTo>
                  <a:lnTo>
                    <a:pt y="1652" x="820"/>
                  </a:lnTo>
                  <a:lnTo>
                    <a:pt y="1656" x="818"/>
                  </a:lnTo>
                  <a:lnTo>
                    <a:pt y="1660" x="816"/>
                  </a:lnTo>
                  <a:lnTo>
                    <a:pt y="1662" x="812"/>
                  </a:lnTo>
                  <a:lnTo>
                    <a:pt y="1670" x="800"/>
                  </a:lnTo>
                  <a:lnTo>
                    <a:pt y="1670" x="800"/>
                  </a:lnTo>
                  <a:lnTo>
                    <a:pt y="1714" x="850"/>
                  </a:lnTo>
                  <a:lnTo>
                    <a:pt y="1756" x="904"/>
                  </a:lnTo>
                  <a:lnTo>
                    <a:pt y="1756" x="904"/>
                  </a:lnTo>
                  <a:lnTo>
                    <a:pt y="1816" x="924"/>
                  </a:lnTo>
                  <a:lnTo>
                    <a:pt y="1840" x="924"/>
                  </a:lnTo>
                  <a:lnTo>
                    <a:pt y="1840" x="924"/>
                  </a:lnTo>
                  <a:lnTo>
                    <a:pt y="1866" x="920"/>
                  </a:lnTo>
                  <a:lnTo>
                    <a:pt y="1890" x="910"/>
                  </a:lnTo>
                  <a:lnTo>
                    <a:pt y="1912" x="898"/>
                  </a:lnTo>
                  <a:lnTo>
                    <a:pt y="1936" x="884"/>
                  </a:lnTo>
                  <a:lnTo>
                    <a:pt y="1936" x="884"/>
                  </a:lnTo>
                  <a:lnTo>
                    <a:pt y="1980" x="852"/>
                  </a:lnTo>
                  <a:lnTo>
                    <a:pt y="2002" x="838"/>
                  </a:lnTo>
                  <a:lnTo>
                    <a:pt y="2024" x="824"/>
                  </a:lnTo>
                  <a:lnTo>
                    <a:pt y="2024" x="824"/>
                  </a:lnTo>
                  <a:lnTo>
                    <a:pt y="2048" x="812"/>
                  </a:lnTo>
                  <a:lnTo>
                    <a:pt y="2074" x="806"/>
                  </a:lnTo>
                  <a:lnTo>
                    <a:pt y="2086" x="804"/>
                  </a:lnTo>
                  <a:lnTo>
                    <a:pt y="2100" x="804"/>
                  </a:lnTo>
                  <a:lnTo>
                    <a:pt y="2112" x="804"/>
                  </a:lnTo>
                  <a:lnTo>
                    <a:pt y="2128" x="808"/>
                  </a:lnTo>
                  <a:lnTo>
                    <a:pt y="2128" x="808"/>
                  </a:lnTo>
                  <a:lnTo>
                    <a:pt y="2142" x="812"/>
                  </a:lnTo>
                  <a:lnTo>
                    <a:pt y="2156" x="820"/>
                  </a:lnTo>
                  <a:lnTo>
                    <a:pt y="2172" x="828"/>
                  </a:lnTo>
                  <a:lnTo>
                    <a:pt y="2188" x="840"/>
                  </a:lnTo>
                  <a:lnTo>
                    <a:pt y="2204" x="854"/>
                  </a:lnTo>
                  <a:lnTo>
                    <a:pt y="2222" x="870"/>
                  </a:lnTo>
                  <a:lnTo>
                    <a:pt y="2240" x="890"/>
                  </a:lnTo>
                  <a:lnTo>
                    <a:pt y="2258" x="912"/>
                  </a:lnTo>
                  <a:lnTo>
                    <a:pt y="2258" x="912"/>
                  </a:lnTo>
                  <a:lnTo>
                    <a:pt y="2252" x="918"/>
                  </a:lnTo>
                  <a:lnTo>
                    <a:pt y="2246" x="922"/>
                  </a:lnTo>
                  <a:lnTo>
                    <a:pt y="2238" x="924"/>
                  </a:lnTo>
                  <a:lnTo>
                    <a:pt y="2230" x="924"/>
                  </a:lnTo>
                  <a:lnTo>
                    <a:pt y="2212" x="922"/>
                  </a:lnTo>
                  <a:lnTo>
                    <a:pt y="2194" x="918"/>
                  </a:lnTo>
                  <a:lnTo>
                    <a:pt y="2194" x="918"/>
                  </a:lnTo>
                  <a:lnTo>
                    <a:pt y="2186" x="918"/>
                  </a:lnTo>
                  <a:lnTo>
                    <a:pt y="2178" x="920"/>
                  </a:lnTo>
                  <a:lnTo>
                    <a:pt y="2172" x="924"/>
                  </a:lnTo>
                  <a:lnTo>
                    <a:pt y="2166" x="930"/>
                  </a:lnTo>
                  <a:lnTo>
                    <a:pt y="2162" x="938"/>
                  </a:lnTo>
                  <a:lnTo>
                    <a:pt y="2160" x="950"/>
                  </a:lnTo>
                  <a:lnTo>
                    <a:pt y="2158" x="966"/>
                  </a:lnTo>
                  <a:lnTo>
                    <a:pt y="2160" x="988"/>
                  </a:lnTo>
                  <a:lnTo>
                    <a:pt y="2160" x="988"/>
                  </a:lnTo>
                  <a:lnTo>
                    <a:pt y="2196" x="1048"/>
                  </a:lnTo>
                  <a:lnTo>
                    <a:pt y="2196" x="1048"/>
                  </a:lnTo>
                  <a:lnTo>
                    <a:pt y="2168" x="1028"/>
                  </a:lnTo>
                  <a:lnTo>
                    <a:pt y="2142" x="1014"/>
                  </a:lnTo>
                  <a:lnTo>
                    <a:pt y="2116" x="1002"/>
                  </a:lnTo>
                  <a:lnTo>
                    <a:pt y="2092" x="996"/>
                  </a:lnTo>
                  <a:lnTo>
                    <a:pt y="2068" x="994"/>
                  </a:lnTo>
                  <a:lnTo>
                    <a:pt y="2046" x="996"/>
                  </a:lnTo>
                  <a:lnTo>
                    <a:pt y="2036" x="1000"/>
                  </a:lnTo>
                  <a:lnTo>
                    <a:pt y="2026" x="1004"/>
                  </a:lnTo>
                  <a:lnTo>
                    <a:pt y="2018" x="1008"/>
                  </a:lnTo>
                  <a:lnTo>
                    <a:pt y="2010" x="1014"/>
                  </a:lnTo>
                  <a:lnTo>
                    <a:pt y="2010" x="1014"/>
                  </a:lnTo>
                  <a:lnTo>
                    <a:pt y="2002" x="1022"/>
                  </a:lnTo>
                  <a:lnTo>
                    <a:pt y="1994" x="1030"/>
                  </a:lnTo>
                  <a:lnTo>
                    <a:pt y="1988" x="1040"/>
                  </a:lnTo>
                  <a:lnTo>
                    <a:pt y="1982" x="1052"/>
                  </a:lnTo>
                  <a:lnTo>
                    <a:pt y="1974" x="1076"/>
                  </a:lnTo>
                  <a:lnTo>
                    <a:pt y="1968" x="1108"/>
                  </a:lnTo>
                  <a:lnTo>
                    <a:pt y="1968" x="1108"/>
                  </a:lnTo>
                  <a:lnTo>
                    <a:pt y="1966" x="1144"/>
                  </a:lnTo>
                  <a:lnTo>
                    <a:pt y="1968" x="1186"/>
                  </a:lnTo>
                  <a:lnTo>
                    <a:pt y="1972" x="1232"/>
                  </a:lnTo>
                  <a:lnTo>
                    <a:pt y="1980" x="1288"/>
                  </a:lnTo>
                  <a:lnTo>
                    <a:pt y="1982" x="1300"/>
                  </a:lnTo>
                  <a:lnTo>
                    <a:pt y="1984" x="1308"/>
                  </a:lnTo>
                  <a:lnTo>
                    <a:pt y="1984" x="1308"/>
                  </a:lnTo>
                  <a:lnTo>
                    <a:pt y="1990" x="1338"/>
                  </a:lnTo>
                  <a:lnTo>
                    <a:pt y="1998" x="1364"/>
                  </a:lnTo>
                  <a:lnTo>
                    <a:pt y="2008" x="1390"/>
                  </a:lnTo>
                  <a:lnTo>
                    <a:pt y="2020" x="1410"/>
                  </a:lnTo>
                  <a:lnTo>
                    <a:pt y="2032" x="1430"/>
                  </a:lnTo>
                  <a:lnTo>
                    <a:pt y="2046" x="1450"/>
                  </a:lnTo>
                  <a:lnTo>
                    <a:pt y="2078" x="1484"/>
                  </a:lnTo>
                  <a:lnTo>
                    <a:pt y="2078" x="1484"/>
                  </a:lnTo>
                  <a:lnTo>
                    <a:pt y="2112" x="1518"/>
                  </a:lnTo>
                  <a:lnTo>
                    <a:pt y="2128" x="1536"/>
                  </a:lnTo>
                  <a:lnTo>
                    <a:pt y="2144" x="1556"/>
                  </a:lnTo>
                  <a:lnTo>
                    <a:pt y="2160" x="1576"/>
                  </a:lnTo>
                  <a:lnTo>
                    <a:pt y="2174" x="1600"/>
                  </a:lnTo>
                  <a:lnTo>
                    <a:pt y="2188" x="1626"/>
                  </a:lnTo>
                  <a:lnTo>
                    <a:pt y="2198" x="1656"/>
                  </a:lnTo>
                  <a:lnTo>
                    <a:pt y="2198" x="1656"/>
                  </a:lnTo>
                  <a:lnTo>
                    <a:pt y="2186" x="1640"/>
                  </a:lnTo>
                  <a:lnTo>
                    <a:pt y="2172" x="1620"/>
                  </a:lnTo>
                  <a:lnTo>
                    <a:pt y="2144" x="1576"/>
                  </a:lnTo>
                  <a:lnTo>
                    <a:pt y="2144" x="1576"/>
                  </a:lnTo>
                  <a:lnTo>
                    <a:pt y="2130" x="1554"/>
                  </a:lnTo>
                  <a:lnTo>
                    <a:pt y="2116" x="1538"/>
                  </a:lnTo>
                  <a:lnTo>
                    <a:pt y="2108" x="1530"/>
                  </a:lnTo>
                  <a:lnTo>
                    <a:pt y="2100" x="1524"/>
                  </a:lnTo>
                  <a:lnTo>
                    <a:pt y="2092" x="1520"/>
                  </a:lnTo>
                  <a:lnTo>
                    <a:pt y="2084" x="1518"/>
                  </a:lnTo>
                  <a:lnTo>
                    <a:pt y="2084" x="1518"/>
                  </a:lnTo>
                  <a:lnTo>
                    <a:pt y="2102" x="1564"/>
                  </a:lnTo>
                  <a:lnTo>
                    <a:pt y="2118" x="1612"/>
                  </a:lnTo>
                  <a:lnTo>
                    <a:pt y="2134" x="1660"/>
                  </a:lnTo>
                  <a:lnTo>
                    <a:pt y="2150" x="1710"/>
                  </a:lnTo>
                  <a:lnTo>
                    <a:pt y="2150" x="1710"/>
                  </a:lnTo>
                  <a:lnTo>
                    <a:pt y="2138" x="1696"/>
                  </a:lnTo>
                  <a:lnTo>
                    <a:pt y="2126" x="1680"/>
                  </a:lnTo>
                  <a:lnTo>
                    <a:pt y="2106" x="1644"/>
                  </a:lnTo>
                  <a:lnTo>
                    <a:pt y="2086" x="1606"/>
                  </a:lnTo>
                  <a:lnTo>
                    <a:pt y="2066" x="1564"/>
                  </a:lnTo>
                  <a:lnTo>
                    <a:pt y="2066" x="1564"/>
                  </a:lnTo>
                  <a:lnTo>
                    <a:pt y="2044" x="1522"/>
                  </a:lnTo>
                  <a:lnTo>
                    <a:pt y="2022" x="1484"/>
                  </a:lnTo>
                  <a:lnTo>
                    <a:pt y="2010" x="1466"/>
                  </a:lnTo>
                  <a:lnTo>
                    <a:pt y="1998" x="1450"/>
                  </a:lnTo>
                  <a:lnTo>
                    <a:pt y="1984" x="1436"/>
                  </a:lnTo>
                  <a:lnTo>
                    <a:pt y="1972" x="1422"/>
                  </a:lnTo>
                  <a:lnTo>
                    <a:pt y="1972" x="1422"/>
                  </a:lnTo>
                  <a:lnTo>
                    <a:pt y="2000" x="1482"/>
                  </a:lnTo>
                  <a:lnTo>
                    <a:pt y="1966" x="1504"/>
                  </a:lnTo>
                  <a:lnTo>
                    <a:pt y="1966" x="1504"/>
                  </a:lnTo>
                  <a:lnTo>
                    <a:pt y="1982" x="1606"/>
                  </a:lnTo>
                  <a:lnTo>
                    <a:pt y="2000" x="1700"/>
                  </a:lnTo>
                  <a:lnTo>
                    <a:pt y="2000" x="1700"/>
                  </a:lnTo>
                  <a:lnTo>
                    <a:pt y="2036" x="1874"/>
                  </a:lnTo>
                  <a:lnTo>
                    <a:pt y="2036" x="1874"/>
                  </a:lnTo>
                  <a:lnTo>
                    <a:pt y="2054" x="1956"/>
                  </a:lnTo>
                  <a:lnTo>
                    <a:pt y="2070" x="2036"/>
                  </a:lnTo>
                  <a:lnTo>
                    <a:pt y="2082" x="2118"/>
                  </a:lnTo>
                  <a:lnTo>
                    <a:pt y="2086" x="2158"/>
                  </a:lnTo>
                  <a:lnTo>
                    <a:pt y="2088" x="2200"/>
                  </a:lnTo>
                  <a:lnTo>
                    <a:pt y="2088" x="2200"/>
                  </a:lnTo>
                  <a:lnTo>
                    <a:pt y="2084" x="2168"/>
                  </a:lnTo>
                  <a:lnTo>
                    <a:pt y="2080" x="2138"/>
                  </a:lnTo>
                  <a:lnTo>
                    <a:pt y="2074" x="2108"/>
                  </a:lnTo>
                  <a:lnTo>
                    <a:pt y="2068" x="2080"/>
                  </a:lnTo>
                  <a:lnTo>
                    <a:pt y="2052" x="2026"/>
                  </a:lnTo>
                  <a:lnTo>
                    <a:pt y="2032" x="1978"/>
                  </a:lnTo>
                  <a:lnTo>
                    <a:pt y="2032" x="1978"/>
                  </a:lnTo>
                  <a:lnTo>
                    <a:pt y="2010" x="1934"/>
                  </a:lnTo>
                  <a:lnTo>
                    <a:pt y="1988" x="1894"/>
                  </a:lnTo>
                  <a:lnTo>
                    <a:pt y="1966" x="1856"/>
                  </a:lnTo>
                  <a:lnTo>
                    <a:pt y="1942" x="1822"/>
                  </a:lnTo>
                  <a:lnTo>
                    <a:pt y="1942" x="1822"/>
                  </a:lnTo>
                  <a:lnTo>
                    <a:pt y="1918" x="1860"/>
                  </a:lnTo>
                  <a:lnTo>
                    <a:pt y="1894" x="1896"/>
                  </a:lnTo>
                  <a:lnTo>
                    <a:pt y="1894" x="1896"/>
                  </a:lnTo>
                  <a:lnTo>
                    <a:pt y="1900" x="1954"/>
                  </a:lnTo>
                  <a:lnTo>
                    <a:pt y="1904" x="2012"/>
                  </a:lnTo>
                  <a:lnTo>
                    <a:pt y="1906" x="2068"/>
                  </a:lnTo>
                  <a:lnTo>
                    <a:pt y="1908" x="2126"/>
                  </a:lnTo>
                  <a:lnTo>
                    <a:pt y="1908" x="2126"/>
                  </a:lnTo>
                  <a:lnTo>
                    <a:pt y="1882" x="2062"/>
                  </a:lnTo>
                  <a:lnTo>
                    <a:pt y="1854" x="1998"/>
                  </a:lnTo>
                  <a:lnTo>
                    <a:pt y="1854" x="1998"/>
                  </a:lnTo>
                  <a:lnTo>
                    <a:pt y="1828" x="2022"/>
                  </a:lnTo>
                  <a:lnTo>
                    <a:pt y="1828" x="2022"/>
                  </a:lnTo>
                  <a:lnTo>
                    <a:pt y="1814" x="2098"/>
                  </a:lnTo>
                  <a:lnTo>
                    <a:pt y="1798" x="2174"/>
                  </a:lnTo>
                  <a:lnTo>
                    <a:pt y="1798" x="2174"/>
                  </a:lnTo>
                  <a:lnTo>
                    <a:pt y="1790" x="2108"/>
                  </a:lnTo>
                  <a:lnTo>
                    <a:pt y="1780" x="2040"/>
                  </a:lnTo>
                  <a:lnTo>
                    <a:pt y="1780" x="2040"/>
                  </a:lnTo>
                  <a:lnTo>
                    <a:pt y="1770" x="1984"/>
                  </a:lnTo>
                  <a:lnTo>
                    <a:pt y="1758" x="1930"/>
                  </a:lnTo>
                  <a:lnTo>
                    <a:pt y="1744" x="1876"/>
                  </a:lnTo>
                  <a:lnTo>
                    <a:pt y="1730" x="1822"/>
                  </a:lnTo>
                  <a:lnTo>
                    <a:pt y="1692" x="1836"/>
                  </a:lnTo>
                  <a:lnTo>
                    <a:pt y="1692" x="1836"/>
                  </a:lnTo>
                  <a:lnTo>
                    <a:pt y="1686" x="1910"/>
                  </a:lnTo>
                  <a:lnTo>
                    <a:pt y="1678" x="1982"/>
                  </a:lnTo>
                  <a:lnTo>
                    <a:pt y="1674" x="2000"/>
                  </a:lnTo>
                  <a:lnTo>
                    <a:pt y="1674" x="2000"/>
                  </a:lnTo>
                  <a:lnTo>
                    <a:pt y="1664" x="1946"/>
                  </a:lnTo>
                  <a:lnTo>
                    <a:pt y="1664" x="1946"/>
                  </a:lnTo>
                  <a:lnTo>
                    <a:pt y="1664" x="2024"/>
                  </a:lnTo>
                  <a:lnTo>
                    <a:pt y="1664" x="2024"/>
                  </a:lnTo>
                  <a:lnTo>
                    <a:pt y="1646" x="1960"/>
                  </a:lnTo>
                  <a:lnTo>
                    <a:pt y="1624" x="1896"/>
                  </a:lnTo>
                  <a:lnTo>
                    <a:pt y="1624" x="1896"/>
                  </a:lnTo>
                  <a:lnTo>
                    <a:pt y="1638" x="1976"/>
                  </a:lnTo>
                  <a:lnTo>
                    <a:pt y="1650" x="2056"/>
                  </a:lnTo>
                  <a:lnTo>
                    <a:pt y="1636" x="2080"/>
                  </a:lnTo>
                  <a:lnTo>
                    <a:pt y="1636" x="2080"/>
                  </a:lnTo>
                  <a:lnTo>
                    <a:pt y="1630" x="2012"/>
                  </a:lnTo>
                  <a:lnTo>
                    <a:pt y="1624" x="1946"/>
                  </a:lnTo>
                  <a:lnTo>
                    <a:pt y="1624" x="1946"/>
                  </a:lnTo>
                  <a:lnTo>
                    <a:pt y="1626" x="2020"/>
                  </a:lnTo>
                  <a:lnTo>
                    <a:pt y="1628" x="2094"/>
                  </a:lnTo>
                  <a:lnTo>
                    <a:pt y="1628" x="2094"/>
                  </a:lnTo>
                  <a:lnTo>
                    <a:pt y="1604" x="2124"/>
                  </a:lnTo>
                  <a:lnTo>
                    <a:pt y="1604" x="2124"/>
                  </a:lnTo>
                  <a:lnTo>
                    <a:pt y="1614" x="2192"/>
                  </a:lnTo>
                  <a:lnTo>
                    <a:pt y="1622" x="2260"/>
                  </a:lnTo>
                  <a:lnTo>
                    <a:pt y="1604" x="2290"/>
                  </a:lnTo>
                  <a:lnTo>
                    <a:pt y="1604" x="2290"/>
                  </a:lnTo>
                  <a:lnTo>
                    <a:pt y="1568" x="2322"/>
                  </a:lnTo>
                  <a:lnTo>
                    <a:pt y="1534" x="2318"/>
                  </a:lnTo>
                  <a:lnTo>
                    <a:pt y="1534" x="2318"/>
                  </a:lnTo>
                  <a:lnTo>
                    <a:pt y="1532" x="2258"/>
                  </a:lnTo>
                  <a:lnTo>
                    <a:pt y="1528" x="2196"/>
                  </a:lnTo>
                  <a:lnTo>
                    <a:pt y="1528" x="2196"/>
                  </a:lnTo>
                  <a:lnTo>
                    <a:pt y="1520" x="2262"/>
                  </a:lnTo>
                  <a:lnTo>
                    <a:pt y="1520" x="2262"/>
                  </a:lnTo>
                  <a:lnTo>
                    <a:pt y="1508" x="2156"/>
                  </a:lnTo>
                  <a:lnTo>
                    <a:pt y="1508" x="2156"/>
                  </a:lnTo>
                  <a:lnTo>
                    <a:pt y="1504" x="2218"/>
                  </a:lnTo>
                  <a:lnTo>
                    <a:pt y="1498" x="2280"/>
                  </a:lnTo>
                  <a:lnTo>
                    <a:pt y="1478" x="2272"/>
                  </a:lnTo>
                  <a:lnTo>
                    <a:pt y="1476" x="2230"/>
                  </a:lnTo>
                  <a:lnTo>
                    <a:pt y="1476" x="2230"/>
                  </a:lnTo>
                  <a:lnTo>
                    <a:pt y="1488" x="2158"/>
                  </a:lnTo>
                  <a:lnTo>
                    <a:pt y="1502" x="2084"/>
                  </a:lnTo>
                  <a:lnTo>
                    <a:pt y="1502" x="2084"/>
                  </a:lnTo>
                  <a:lnTo>
                    <a:pt y="1506" x="2048"/>
                  </a:lnTo>
                  <a:lnTo>
                    <a:pt y="1510" x="2012"/>
                  </a:lnTo>
                  <a:lnTo>
                    <a:pt y="1512" x="1976"/>
                  </a:lnTo>
                  <a:lnTo>
                    <a:pt y="1510" x="1942"/>
                  </a:lnTo>
                  <a:lnTo>
                    <a:pt y="1510" x="1942"/>
                  </a:lnTo>
                  <a:lnTo>
                    <a:pt y="1492" x="2000"/>
                  </a:lnTo>
                  <a:lnTo>
                    <a:pt y="1476" x="2060"/>
                  </a:lnTo>
                  <a:lnTo>
                    <a:pt y="1476" x="2060"/>
                  </a:lnTo>
                  <a:lnTo>
                    <a:pt y="1446" x="2186"/>
                  </a:lnTo>
                  <a:lnTo>
                    <a:pt y="1428" x="2250"/>
                  </a:lnTo>
                  <a:lnTo>
                    <a:pt y="1408" x="2316"/>
                  </a:lnTo>
                  <a:lnTo>
                    <a:pt y="1390" x="2342"/>
                  </a:lnTo>
                  <a:lnTo>
                    <a:pt y="1390" x="2342"/>
                  </a:lnTo>
                  <a:lnTo>
                    <a:pt y="1404" x="2252"/>
                  </a:lnTo>
                  <a:lnTo>
                    <a:pt y="1412" x="2206"/>
                  </a:lnTo>
                  <a:lnTo>
                    <a:pt y="1416" x="2162"/>
                  </a:lnTo>
                  <a:lnTo>
                    <a:pt y="1416" x="2162"/>
                  </a:lnTo>
                  <a:lnTo>
                    <a:pt y="1420" x="2118"/>
                  </a:lnTo>
                  <a:lnTo>
                    <a:pt y="1418" x="2076"/>
                  </a:lnTo>
                  <a:lnTo>
                    <a:pt y="1414" x="2036"/>
                  </a:lnTo>
                  <a:lnTo>
                    <a:pt y="1410" x="2016"/>
                  </a:lnTo>
                  <a:lnTo>
                    <a:pt y="1404" x="2000"/>
                  </a:lnTo>
                  <a:lnTo>
                    <a:pt y="1404" x="2000"/>
                  </a:lnTo>
                  <a:lnTo>
                    <a:pt y="1398" x="2022"/>
                  </a:lnTo>
                  <a:lnTo>
                    <a:pt y="1398" x="2022"/>
                  </a:lnTo>
                  <a:lnTo>
                    <a:pt y="1386" x="2078"/>
                  </a:lnTo>
                  <a:lnTo>
                    <a:pt y="1380" x="2132"/>
                  </a:lnTo>
                  <a:lnTo>
                    <a:pt y="1374" x="2184"/>
                  </a:lnTo>
                  <a:lnTo>
                    <a:pt y="1370" x="2236"/>
                  </a:lnTo>
                  <a:lnTo>
                    <a:pt y="1370" x="2236"/>
                  </a:lnTo>
                  <a:lnTo>
                    <a:pt y="1364" x="2290"/>
                  </a:lnTo>
                  <a:lnTo>
                    <a:pt y="1356" x="2344"/>
                  </a:lnTo>
                  <a:lnTo>
                    <a:pt y="1350" x="2370"/>
                  </a:lnTo>
                  <a:lnTo>
                    <a:pt y="1344" x="2398"/>
                  </a:lnTo>
                  <a:lnTo>
                    <a:pt y="1334" x="2426"/>
                  </a:lnTo>
                  <a:lnTo>
                    <a:pt y="1324" x="2454"/>
                  </a:lnTo>
                  <a:lnTo>
                    <a:pt y="1318" x="2466"/>
                  </a:lnTo>
                  <a:lnTo>
                    <a:pt y="1318" x="2466"/>
                  </a:lnTo>
                  <a:lnTo>
                    <a:pt y="1318" x="2432"/>
                  </a:lnTo>
                  <a:lnTo>
                    <a:pt y="1320" x="2396"/>
                  </a:lnTo>
                  <a:lnTo>
                    <a:pt y="1324" x="2318"/>
                  </a:lnTo>
                  <a:lnTo>
                    <a:pt y="1324" x="2318"/>
                  </a:lnTo>
                  <a:lnTo>
                    <a:pt y="1326" x="2240"/>
                  </a:lnTo>
                  <a:lnTo>
                    <a:pt y="1326" x="2204"/>
                  </a:lnTo>
                  <a:lnTo>
                    <a:pt y="1322" x="2172"/>
                  </a:lnTo>
                  <a:lnTo>
                    <a:pt y="1322" x="2172"/>
                  </a:lnTo>
                  <a:lnTo>
                    <a:pt y="1312" x="2358"/>
                  </a:lnTo>
                  <a:lnTo>
                    <a:pt y="1298" x="2542"/>
                  </a:lnTo>
                  <a:lnTo>
                    <a:pt y="1292" x="2556"/>
                  </a:lnTo>
                  <a:lnTo>
                    <a:pt y="1292" x="2556"/>
                  </a:lnTo>
                  <a:lnTo>
                    <a:pt y="1160" x="2978"/>
                  </a:lnTo>
                  <a:lnTo>
                    <a:pt y="1160" x="2978"/>
                  </a:lnTo>
                  <a:lnTo>
                    <a:pt y="1138" x="3058"/>
                  </a:lnTo>
                  <a:lnTo>
                    <a:pt y="1116" x="3140"/>
                  </a:lnTo>
                  <a:lnTo>
                    <a:pt y="1116" x="3140"/>
                  </a:lnTo>
                  <a:lnTo>
                    <a:pt y="1078" x="3300"/>
                  </a:lnTo>
                  <a:lnTo>
                    <a:pt y="1078" x="3300"/>
                  </a:lnTo>
                  <a:lnTo>
                    <a:pt y="1060" x="3380"/>
                  </a:lnTo>
                  <a:lnTo>
                    <a:pt y="1044" x="3460"/>
                  </a:lnTo>
                  <a:lnTo>
                    <a:pt y="1028" x="3540"/>
                  </a:lnTo>
                  <a:lnTo>
                    <a:pt y="1014" x="3620"/>
                  </a:lnTo>
                  <a:lnTo>
                    <a:pt y="1014" x="3620"/>
                  </a:lnTo>
                  <a:lnTo>
                    <a:pt y="1004" x="3434"/>
                  </a:lnTo>
                  <a:lnTo>
                    <a:pt y="1004" x="3434"/>
                  </a:lnTo>
                  <a:lnTo>
                    <a:pt y="990" x="3452"/>
                  </a:lnTo>
                  <a:lnTo>
                    <a:pt y="978" x="3468"/>
                  </a:lnTo>
                  <a:lnTo>
                    <a:pt y="954" x="3506"/>
                  </a:lnTo>
                  <a:lnTo>
                    <a:pt y="934" x="3544"/>
                  </a:lnTo>
                  <a:lnTo>
                    <a:pt y="914" x="3582"/>
                  </a:lnTo>
                  <a:lnTo>
                    <a:pt y="882" x="3660"/>
                  </a:lnTo>
                  <a:lnTo>
                    <a:pt y="864" x="3698"/>
                  </a:lnTo>
                  <a:lnTo>
                    <a:pt y="848" x="3732"/>
                  </a:lnTo>
                  <a:lnTo>
                    <a:pt y="834" x="3760"/>
                  </a:lnTo>
                  <a:lnTo>
                    <a:pt y="834" x="3760"/>
                  </a:lnTo>
                  <a:lnTo>
                    <a:pt y="830" x="3732"/>
                  </a:lnTo>
                  <a:lnTo>
                    <a:pt y="830" x="3704"/>
                  </a:lnTo>
                  <a:lnTo>
                    <a:pt y="830" x="3648"/>
                  </a:lnTo>
                  <a:lnTo>
                    <a:pt y="832" x="3588"/>
                  </a:lnTo>
                  <a:lnTo>
                    <a:pt y="838" x="3530"/>
                  </a:lnTo>
                  <a:lnTo>
                    <a:pt y="850" x="3412"/>
                  </a:lnTo>
                  <a:lnTo>
                    <a:pt y="856" x="3356"/>
                  </a:lnTo>
                  <a:lnTo>
                    <a:pt y="860" x="3302"/>
                  </a:lnTo>
                  <a:lnTo>
                    <a:pt y="860" x="3302"/>
                  </a:lnTo>
                  <a:lnTo>
                    <a:pt y="852" x="3336"/>
                  </a:lnTo>
                  <a:lnTo>
                    <a:pt y="846" x="3370"/>
                  </a:lnTo>
                  <a:lnTo>
                    <a:pt y="836" x="3438"/>
                  </a:lnTo>
                  <a:lnTo>
                    <a:pt y="832" x="3474"/>
                  </a:lnTo>
                  <a:lnTo>
                    <a:pt y="826" x="3510"/>
                  </a:lnTo>
                  <a:lnTo>
                    <a:pt y="818" x="3546"/>
                  </a:lnTo>
                  <a:lnTo>
                    <a:pt y="806" x="3584"/>
                  </a:lnTo>
                  <a:lnTo>
                    <a:pt y="802" x="3550"/>
                  </a:lnTo>
                  <a:lnTo>
                    <a:pt y="802" x="3550"/>
                  </a:lnTo>
                  <a:lnTo>
                    <a:pt y="792" x="3586"/>
                  </a:lnTo>
                  <a:lnTo>
                    <a:pt y="786" x="3622"/>
                  </a:lnTo>
                  <a:lnTo>
                    <a:pt y="778" x="3658"/>
                  </a:lnTo>
                  <a:lnTo>
                    <a:pt y="774" x="3692"/>
                  </a:lnTo>
                  <a:lnTo>
                    <a:pt y="768" x="3760"/>
                  </a:lnTo>
                  <a:lnTo>
                    <a:pt y="764" x="3828"/>
                  </a:lnTo>
                  <a:lnTo>
                    <a:pt y="764" x="3828"/>
                  </a:lnTo>
                  <a:lnTo>
                    <a:pt y="734" x="3856"/>
                  </a:lnTo>
                  <a:lnTo>
                    <a:pt y="706" x="3886"/>
                  </a:lnTo>
                  <a:lnTo>
                    <a:pt y="676" x="3918"/>
                  </a:lnTo>
                  <a:lnTo>
                    <a:pt y="650" x="3950"/>
                  </a:lnTo>
                  <a:lnTo>
                    <a:pt y="626" x="3986"/>
                  </a:lnTo>
                  <a:lnTo>
                    <a:pt y="604" x="4022"/>
                  </a:lnTo>
                  <a:lnTo>
                    <a:pt y="584" x="4060"/>
                  </a:lnTo>
                  <a:lnTo>
                    <a:pt y="570" x="4100"/>
                  </a:lnTo>
                  <a:lnTo>
                    <a:pt y="556" x="4154"/>
                  </a:lnTo>
                  <a:close/>
                  <a:moveTo>
                    <a:pt y="1106" x="942"/>
                  </a:moveTo>
                  <a:lnTo>
                    <a:pt y="1106" x="942"/>
                  </a:lnTo>
                  <a:lnTo>
                    <a:pt y="1110" x="956"/>
                  </a:lnTo>
                  <a:lnTo>
                    <a:pt y="1110" x="956"/>
                  </a:lnTo>
                  <a:lnTo>
                    <a:pt y="1106" x="942"/>
                  </a:lnTo>
                  <a:lnTo>
                    <a:pt y="1106" x="942"/>
                  </a:lnTo>
                  <a:close/>
                  <a:moveTo>
                    <a:pt y="1766" x="1566"/>
                  </a:moveTo>
                  <a:lnTo>
                    <a:pt y="1766" x="1566"/>
                  </a:lnTo>
                  <a:lnTo>
                    <a:pt y="1770" x="1598"/>
                  </a:lnTo>
                  <a:lnTo>
                    <a:pt y="1770" x="1598"/>
                  </a:lnTo>
                  <a:lnTo>
                    <a:pt y="1766" x="1566"/>
                  </a:lnTo>
                  <a:lnTo>
                    <a:pt y="1766" x="1566"/>
                  </a:lnTo>
                  <a:close/>
                  <a:moveTo>
                    <a:pt y="1782" x="1606"/>
                  </a:moveTo>
                  <a:lnTo>
                    <a:pt y="1782" x="1606"/>
                  </a:lnTo>
                  <a:lnTo>
                    <a:pt y="1790" x="1690"/>
                  </a:lnTo>
                  <a:lnTo>
                    <a:pt y="1794" x="1772"/>
                  </a:lnTo>
                  <a:lnTo>
                    <a:pt y="1794" x="1772"/>
                  </a:lnTo>
                  <a:lnTo>
                    <a:pt y="1802" x="1862"/>
                  </a:lnTo>
                  <a:lnTo>
                    <a:pt y="1806" x="1950"/>
                  </a:lnTo>
                  <a:lnTo>
                    <a:pt y="1806" x="1950"/>
                  </a:lnTo>
                  <a:lnTo>
                    <a:pt y="1810" x="1906"/>
                  </a:lnTo>
                  <a:lnTo>
                    <a:pt y="1814" x="1860"/>
                  </a:lnTo>
                  <a:lnTo>
                    <a:pt y="1816" x="1814"/>
                  </a:lnTo>
                  <a:lnTo>
                    <a:pt y="1816" x="1768"/>
                  </a:lnTo>
                  <a:lnTo>
                    <a:pt y="1816" x="1768"/>
                  </a:lnTo>
                  <a:lnTo>
                    <a:pt y="1812" x="1724"/>
                  </a:lnTo>
                  <a:lnTo>
                    <a:pt y="1806" x="1682"/>
                  </a:lnTo>
                  <a:lnTo>
                    <a:pt y="1796" x="1642"/>
                  </a:lnTo>
                  <a:lnTo>
                    <a:pt y="1790" x="1624"/>
                  </a:lnTo>
                  <a:lnTo>
                    <a:pt y="1782" x="1606"/>
                  </a:lnTo>
                  <a:lnTo>
                    <a:pt y="1782" x="160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y="1739635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Road to 5k</a:t>
            </a: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y="3086100" x="685800"/>
            <a:ext cy="6615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51535D"/>
                </a:solidFill>
              </a:rPr>
              <a:t>sesto a. reborn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en"/>
              <a:t>Theme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en"/>
              <a:t>MOBA-style games and player behaviour 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en"/>
              <a:t>Character has a life outside of the game?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Georgia"/>
              <a:buChar char="○"/>
            </a:pPr>
            <a:r>
              <a:rPr lang="en"/>
              <a:t> enables expansions!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en"/>
              <a:t>Art style &amp; UI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Main view in 3D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28050" x="3711775"/>
            <a:ext cy="3997625" cx="530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Art style &amp; UI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1297775" x="457200"/>
            <a:ext cy="3627900" cx="3173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MOBA-style game in 2D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16700" x="3698550"/>
            <a:ext cy="4008974" cx="53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en"/>
              <a:t>Flow of playing a game of MOBA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/>
              <a:t>Click screen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/>
              <a:t>Click ‘Play a game’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/>
              <a:t>Select hero type in pick screen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/>
              <a:t>Follow JRPG-style match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Georgia"/>
              <a:buAutoNum type="arabicPeriod"/>
            </a:pPr>
            <a:r>
              <a:rPr lang="en"/>
              <a:t>Adjust behaviour (sliders)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Georgia"/>
              <a:buAutoNum type="arabicPeriod"/>
            </a:pPr>
            <a:r>
              <a:rPr lang="en"/>
              <a:t>Respond to events (dialog boxes)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Georgia"/>
              <a:buAutoNum type="arabicPeriod"/>
            </a:pPr>
            <a:r>
              <a:rPr lang="en"/>
              <a:t>Rage quit?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en"/>
              <a:t>Flow of playing a game of MOBA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startAt="5" type="arabicPeriod"/>
            </a:pPr>
            <a:r>
              <a:rPr lang="en"/>
              <a:t>See final results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Georgia"/>
              <a:buAutoNum type="arabicPeriod"/>
            </a:pPr>
            <a:r>
              <a:rPr lang="en"/>
              <a:t>statistics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Georgia"/>
              <a:buAutoNum type="arabicPeriod"/>
            </a:pPr>
            <a:r>
              <a:rPr lang="en"/>
              <a:t>gained experience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Georgia"/>
              <a:buAutoNum type="arabicPeriod"/>
            </a:pPr>
            <a:r>
              <a:rPr lang="en"/>
              <a:t>reduction or increase of overall rage 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Georgia"/>
              <a:buAutoNum type="arabicPeriod"/>
            </a:pPr>
            <a:r>
              <a:rPr lang="en"/>
              <a:t>reduction or increase of rating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Other features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en"/>
              <a:t>Rage sounds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en"/>
              <a:t>Chat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en"/>
              <a:t>Skill tree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Char char="●"/>
            </a:pPr>
            <a:r>
              <a:rPr lang="en"/>
              <a:t>Game streams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