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5" name="Shape 25"/>
          <p:cNvGrpSpPr/>
          <p:nvPr/>
        </p:nvGrpSpPr>
        <p:grpSpPr>
          <a:xfrm rot="10800000" flipH="1">
            <a:off y="-534" x="0"/>
            <a:ext cy="3086303" cx="9162288"/>
            <a:chOff y="4255637" x="-7937"/>
            <a:chExt cy="2606675" cx="9144000"/>
          </a:xfrm>
        </p:grpSpPr>
        <p:sp>
          <p:nvSpPr>
            <p:cNvPr id="26" name="Shape 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2400" i="1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sz="2400" i="1"/>
            </a:lvl4pPr>
            <a:lvl5pPr algn="ctr">
              <a:spcBef>
                <a:spcPts val="0"/>
              </a:spcBef>
              <a:buSzPct val="100000"/>
              <a:buNone/>
              <a:defRPr sz="2400" i="1"/>
            </a:lvl5pPr>
            <a:lvl6pPr algn="ctr">
              <a:spcBef>
                <a:spcPts val="0"/>
              </a:spcBef>
              <a:buSzPct val="100000"/>
              <a:buNone/>
              <a:defRPr sz="2400" i="1"/>
            </a:lvl6pPr>
            <a:lvl7pPr algn="ctr">
              <a:spcBef>
                <a:spcPts val="0"/>
              </a:spcBef>
              <a:buSzPct val="100000"/>
              <a:buNone/>
              <a:defRPr sz="2400" i="1"/>
            </a:lvl7pPr>
            <a:lvl8pPr algn="ctr">
              <a:spcBef>
                <a:spcPts val="0"/>
              </a:spcBef>
              <a:buSzPct val="100000"/>
              <a:buNone/>
              <a:defRPr sz="2400" i="1"/>
            </a:lvl8pPr>
            <a:lvl9pPr algn="ctr">
              <a:spcBef>
                <a:spcPts val="0"/>
              </a:spcBef>
              <a:buSzPct val="100000"/>
              <a:buNone/>
              <a:defRPr sz="2400" i="1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97780" x="457200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297780" x="4645148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9" name="Shape 69"/>
          <p:cNvGrpSpPr/>
          <p:nvPr/>
        </p:nvGrpSpPr>
        <p:grpSpPr>
          <a:xfrm>
            <a:off y="4082016" x="0"/>
            <a:ext cy="1073168" cx="9162288"/>
            <a:chOff y="4255637" x="-7937"/>
            <a:chExt cy="2606675" cx="9144000"/>
          </a:xfrm>
        </p:grpSpPr>
        <p:sp>
          <p:nvSpPr>
            <p:cNvPr id="70" name="Shape 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y="4246565" x="457200"/>
            <a:ext cy="6792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5148512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y="457200" x="3175"/>
            <a:ext cy="2840831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Pelikonseptit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sesto a. reborn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155625" x="457200"/>
            <a:ext cy="978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“Wrong move”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133625" x="457200"/>
            <a:ext cy="3750300" cx="2845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Hiippailu/räiskintä</a:t>
            </a:r>
          </a:p>
          <a:p>
            <a:pPr rtl="0">
              <a:spcBef>
                <a:spcPts val="0"/>
              </a:spcBef>
              <a:buNone/>
            </a:pPr>
            <a:r>
              <a:rPr b="1" sz="2400" lang="en"/>
              <a:t>Tavoite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pakene</a:t>
            </a:r>
          </a:p>
          <a:p>
            <a:pPr rtl="0" lvl="0">
              <a:spcBef>
                <a:spcPts val="0"/>
              </a:spcBef>
              <a:buNone/>
            </a:pPr>
            <a:r>
              <a:rPr b="1" sz="2400" lang="en"/>
              <a:t>Esteet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säännöt</a:t>
            </a:r>
          </a:p>
          <a:p>
            <a:pPr rtl="0" lvl="0">
              <a:spcBef>
                <a:spcPts val="0"/>
              </a:spcBef>
              <a:buNone/>
            </a:pPr>
            <a:r>
              <a:rPr b="1" sz="2400" lang="en"/>
              <a:t>Resurssit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mielenterveys</a:t>
            </a:r>
          </a:p>
          <a:p>
            <a:pPr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lääkkeet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19725" x="3362575"/>
            <a:ext cy="3313724" cx="528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y="4607400" x="3225325"/>
            <a:ext cy="343500" cx="5967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000" lang="en"/>
              <a:t>Editoitu kuva pelistä Tapan Kaikki 3 (http://www.pelikulma.net/pelit/raiskinta-ja-actionpelit/tapan-kaikki-3/)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155625" x="457200"/>
            <a:ext cy="906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“Road to 5k”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912600" x="457200"/>
            <a:ext cy="4008599" cx="4464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Simulaatio / managerointi</a:t>
            </a:r>
          </a:p>
          <a:p>
            <a:pPr rtl="0" lvl="0">
              <a:spcBef>
                <a:spcPts val="0"/>
              </a:spcBef>
              <a:buNone/>
            </a:pPr>
            <a:r>
              <a:rPr b="1" sz="2400" lang="en"/>
              <a:t>Tavoite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5000 pistesijoitus 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en"/>
              <a:t>MOBA-genren pelissä</a:t>
            </a:r>
          </a:p>
          <a:p>
            <a:pPr rtl="0" lvl="0">
              <a:spcBef>
                <a:spcPts val="0"/>
              </a:spcBef>
              <a:buNone/>
            </a:pPr>
            <a:r>
              <a:rPr b="1" sz="2400" lang="en"/>
              <a:t>Esteet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rage &amp; tiimipeli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aikarajoitus</a:t>
            </a:r>
          </a:p>
          <a:p>
            <a:pPr rtl="0">
              <a:spcBef>
                <a:spcPts val="0"/>
              </a:spcBef>
              <a:buNone/>
            </a:pPr>
            <a:r>
              <a:rPr b="1" sz="2400" lang="en"/>
              <a:t>Resurssit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skill points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51150" x="4963575"/>
            <a:ext cy="4229524" cx="369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