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6E38-55FB-4781-A5D4-54A79F63F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1A6E7-2C79-40B6-89E7-54B3ED6B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0979-A381-4753-9188-27D6E809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F1BB-2A9C-48BC-884B-188E123F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9A72-D65E-4811-8A8A-C6012949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13EF-E358-4562-936C-365C5E3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FDE4-97E4-4282-A680-8CE624F8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6B6-26B4-43F9-9095-81FA05AE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1723-6B59-49EF-AFFA-93C1C858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03E8-E312-41DB-B2C3-EFB1AC3D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3C8FD-F293-47C2-8049-5BEFDBB8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72C4-3136-46AE-B6E6-A8D0B1D0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4EAB-16DD-44AF-AB17-DDD5677C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D3F0-1A56-4A14-90A8-0CD9C2D0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80FD-0F50-4028-A308-83556672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E8C-9D7B-4E78-87B9-3884855A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8D18-43E2-4041-AD65-63B0DAB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EE90-6904-474E-9C75-32177873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B8D4-B79F-4254-9582-038EB0E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1BEC-D8F1-455B-9235-5F120991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A7BC-86B5-424A-AB57-64AEA238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695E-3798-426F-BDF5-754E91C0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3444-F21F-42E9-ABD7-873C83E9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B896-0C2C-490B-A17B-A0310B55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9445-8BD1-43CD-B4DC-D275A9EE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7EB-0C3B-4E92-AFD7-8052D4A3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19F8-C656-4B45-B877-0317C6A0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C7C6-1DC9-4541-A7A3-7C8458B3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75E1-2882-4E70-B16A-217B332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79E0-AC05-4829-9B7C-31D99317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FA62-CD17-4618-9E0F-8086131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196F-27A8-4D30-B2D7-7A84E0F1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CE69-5583-4A17-BF0B-ED3AE3BD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28EA-F087-46D7-A107-952D1504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CF470-DE50-45D3-9E3A-7CA00EED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BC398-0804-4501-8249-2AE12A40C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3EC2F-F894-4796-AA20-95C19230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6D29-471D-47F2-9D7A-FBEDFFA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918B-A5FA-4DD7-80B1-4C8F22BA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587-D051-428B-A361-C5BC7D5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2CE34-9D86-4502-B031-02B636C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769B-6DF1-4546-A9F7-9850E72B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5465B-DDAA-4704-A96C-CBE4EED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466E2-34F8-4F21-951A-4B432C76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6293-211D-4371-BEC2-03A0A461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D4C4-9AC3-43EC-9177-4B9EE56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C21C-B0A6-4861-B809-C26E6E1E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9602-D037-4B9D-9A9D-12B91355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3614-0643-460E-814A-066160F2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E809D-D49E-4C5D-B651-6E796B43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5AAB-69AD-4DB9-8678-77D5FB7A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48EC-2033-4D64-9A5D-562662B6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B669-7E7E-4650-A721-D9FD4AEF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32379-A75A-4BE9-8766-FA3ABAD08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B6BD-9225-4AB6-9914-2C4F17CF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E548-8F2B-4C51-9A09-A569885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9CE4-CCC1-4097-B46B-2148E1C3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28F8-D5A3-4169-B473-BA9069B5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E2F20-C591-43DB-8BBC-C4EEA3A9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4ADD-2845-4D79-8C30-9385897D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37C9-B95E-486A-91C6-A91C35894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E5F6-9085-4C0A-BF66-23BC7E1E2B3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A60F-416F-41D2-B9F3-C679545A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227C-60AA-461C-B870-EDECA63F5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E0A1-8991-4704-80B6-9BB839D8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coinapi.io/#rest-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compare.com/api/?javascript#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ap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raken.com/help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data.wavesplatfor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A13-81CB-4311-8EF2-B52E9E888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FF6B-9E19-4460-925D-E816F5AF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4848"/>
            <a:ext cx="9144000" cy="1655762"/>
          </a:xfrm>
        </p:spPr>
        <p:txBody>
          <a:bodyPr/>
          <a:lstStyle/>
          <a:p>
            <a:r>
              <a:rPr lang="en-US" dirty="0"/>
              <a:t>5/2/2018</a:t>
            </a:r>
          </a:p>
        </p:txBody>
      </p:sp>
    </p:spTree>
    <p:extLst>
      <p:ext uri="{BB962C8B-B14F-4D97-AF65-F5344CB8AC3E}">
        <p14:creationId xmlns:p14="http://schemas.microsoft.com/office/powerpoint/2010/main" val="2051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6D91-77D3-416D-93DA-31C9EE74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CoinAPI.io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2EAC-C3F5-4ED6-80BC-4B48BE1B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https://docs.coinapi.io/#rest-api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062BA-04E3-4150-BB17-407758FA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67" y="2548013"/>
            <a:ext cx="5486400" cy="39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B522-F522-4522-A4D7-CD857A7A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CoinAPI.io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629D-61F9-4678-BCC9-CD48F01C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825625"/>
            <a:ext cx="10515600" cy="4351338"/>
          </a:xfrm>
        </p:spPr>
        <p:txBody>
          <a:bodyPr/>
          <a:lstStyle/>
          <a:p>
            <a:r>
              <a:rPr lang="en-US" dirty="0" err="1"/>
              <a:t>Bitstamp</a:t>
            </a:r>
            <a:r>
              <a:rPr lang="en-US" dirty="0"/>
              <a:t>, GDAX, </a:t>
            </a:r>
            <a:r>
              <a:rPr lang="en-US" dirty="0" err="1"/>
              <a:t>Kcoin</a:t>
            </a:r>
            <a:r>
              <a:rPr lang="en-US" dirty="0"/>
              <a:t>, kraken, and POLONIEX </a:t>
            </a:r>
            <a:r>
              <a:rPr lang="ko-KR" altLang="en-US" dirty="0"/>
              <a:t>등을 </a:t>
            </a:r>
            <a:r>
              <a:rPr lang="en-US" altLang="ko-KR" dirty="0"/>
              <a:t>Single API</a:t>
            </a:r>
            <a:r>
              <a:rPr lang="ko-KR" altLang="en-US" dirty="0"/>
              <a:t>로</a:t>
            </a:r>
            <a:r>
              <a:rPr lang="en-US" altLang="ko-KR" dirty="0"/>
              <a:t>..</a:t>
            </a:r>
          </a:p>
          <a:p>
            <a:r>
              <a:rPr lang="en-US" dirty="0"/>
              <a:t>RESTful, </a:t>
            </a:r>
            <a:r>
              <a:rPr lang="en-US" dirty="0" err="1"/>
              <a:t>WebSocket</a:t>
            </a:r>
            <a:r>
              <a:rPr lang="en-US" dirty="0"/>
              <a:t>, FIX</a:t>
            </a:r>
          </a:p>
          <a:p>
            <a:r>
              <a:rPr lang="ko-KR" altLang="en-US" dirty="0"/>
              <a:t>다양한 언어</a:t>
            </a:r>
            <a:r>
              <a:rPr lang="en-US" altLang="ko-KR" dirty="0"/>
              <a:t> JAVA, </a:t>
            </a:r>
            <a:r>
              <a:rPr lang="en-US" altLang="ko-KR" dirty="0" err="1"/>
              <a:t>obeject</a:t>
            </a:r>
            <a:r>
              <a:rPr lang="en-US" altLang="ko-KR" dirty="0"/>
              <a:t>-c, C++, Node.js </a:t>
            </a:r>
            <a:r>
              <a:rPr lang="ko-KR" altLang="en-US" dirty="0"/>
              <a:t>등등등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RATE (time, rate)</a:t>
            </a:r>
          </a:p>
          <a:p>
            <a:r>
              <a:rPr lang="en-US" dirty="0"/>
              <a:t> OHLCV </a:t>
            </a:r>
            <a:r>
              <a:rPr lang="en-US" i="1" dirty="0"/>
              <a:t>(Open, High, Low, Close, Volume)</a:t>
            </a:r>
            <a:endParaRPr lang="en-US" dirty="0"/>
          </a:p>
          <a:p>
            <a:pPr lvl="1"/>
            <a:r>
              <a:rPr lang="en-US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periods</a:t>
            </a:r>
          </a:p>
          <a:p>
            <a:pPr lvl="1"/>
            <a:r>
              <a:rPr lang="en-US" dirty="0"/>
              <a:t>Latest data</a:t>
            </a:r>
          </a:p>
          <a:p>
            <a:pPr lvl="1"/>
            <a:r>
              <a:rPr lang="en-US" dirty="0"/>
              <a:t>Historical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39FB-E702-4FA2-85F2-23676728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cryptocompare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DB8C-C6F3-47BC-A8C0-B609979B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https://www.cryptocompare.com/api/?javascript#introduction</a:t>
            </a:r>
            <a:endParaRPr lang="en-US" dirty="0"/>
          </a:p>
          <a:p>
            <a:r>
              <a:rPr lang="en-US" dirty="0"/>
              <a:t>Single API</a:t>
            </a:r>
          </a:p>
          <a:p>
            <a:r>
              <a:rPr lang="en-US" dirty="0"/>
              <a:t>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D356-B140-4087-8B37-76073C83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coinmarketcap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58FC-EF42-47A1-8D92-A21AAA41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https://coinmarketcap.com/api/</a:t>
            </a:r>
            <a:endParaRPr lang="en-US" dirty="0"/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Percent change : 1h – 24h – 7d </a:t>
            </a:r>
          </a:p>
          <a:p>
            <a:pPr lvl="1"/>
            <a:r>
              <a:rPr lang="en-US" dirty="0"/>
              <a:t>Valid cryptocurrency values are: "BTC", "ETH" "XRP", "LTC", and "BCH“</a:t>
            </a:r>
          </a:p>
          <a:p>
            <a:pPr lvl="1"/>
            <a:r>
              <a:rPr lang="en-US" dirty="0"/>
              <a:t>Valid fiat currency values are: "AUD", "BRL", "CAD", "CHF", "CLP", "CNY", "CZK", "DKK", "EUR", "GBP", "HKD", "HUF", "IDR", "ILS", "INR", "JPY", "KRW", "MXN", "MYR", "NOK", "NZD", "PHP", "PKR", "PLN", "RUB", "SEK", "SGD", "THB", "TRY", "TWD", "ZAR" </a:t>
            </a:r>
          </a:p>
        </p:txBody>
      </p:sp>
    </p:spTree>
    <p:extLst>
      <p:ext uri="{BB962C8B-B14F-4D97-AF65-F5344CB8AC3E}">
        <p14:creationId xmlns:p14="http://schemas.microsoft.com/office/powerpoint/2010/main" val="309198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B33-6702-459C-B450-C3B5084B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54EC-748A-4342-97B4-FB23779B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https://docs.gdax.com/#api</a:t>
            </a:r>
          </a:p>
        </p:txBody>
      </p:sp>
    </p:spTree>
    <p:extLst>
      <p:ext uri="{BB962C8B-B14F-4D97-AF65-F5344CB8AC3E}">
        <p14:creationId xmlns:p14="http://schemas.microsoft.com/office/powerpoint/2010/main" val="5935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1580-ABFE-4871-81DE-5F5735F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B47D-5DA5-464C-AA1D-E58F2DB7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https://support.bittrex.com/hc/en-us/articles/115003723911</a:t>
            </a:r>
          </a:p>
        </p:txBody>
      </p:sp>
    </p:spTree>
    <p:extLst>
      <p:ext uri="{BB962C8B-B14F-4D97-AF65-F5344CB8AC3E}">
        <p14:creationId xmlns:p14="http://schemas.microsoft.com/office/powerpoint/2010/main" val="32154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5BF2-BE58-45DD-A721-29D00547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16FA-5534-428C-8DA1-3AF23F54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https://www.kraken.com/help/api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3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3F1F-D2E4-4D9C-9A6B-DD8E761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 Data Feed 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4582-52C5-43F5-B8BD-E434F6B5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http://marketdata.wavesplatform.com/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7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9536</TotalTime>
  <Words>265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Office Theme</vt:lpstr>
      <vt:lpstr>Coin API</vt:lpstr>
      <vt:lpstr>CoinAPI.io</vt:lpstr>
      <vt:lpstr>CoinAPI.io (Con’t)</vt:lpstr>
      <vt:lpstr>cryptocompare</vt:lpstr>
      <vt:lpstr>coinmarketcap</vt:lpstr>
      <vt:lpstr>GDAX</vt:lpstr>
      <vt:lpstr>BITTREX</vt:lpstr>
      <vt:lpstr>Kraken</vt:lpstr>
      <vt:lpstr>Waves Data Feed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API</dc:title>
  <dc:creator>quantumbskim@gmail.com</dc:creator>
  <cp:lastModifiedBy>quantumbskim@gmail.com</cp:lastModifiedBy>
  <cp:revision>2</cp:revision>
  <dcterms:created xsi:type="dcterms:W3CDTF">2018-05-03T03:53:26Z</dcterms:created>
  <dcterms:modified xsi:type="dcterms:W3CDTF">2018-05-09T18:49:40Z</dcterms:modified>
</cp:coreProperties>
</file>