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8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F7BD-3349-41DA-BBD9-F816619C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D3B13-4F4C-4979-875A-029D50222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5269-3BEC-4BBA-AD23-3A435AC2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9F96-BAAD-4C00-BF51-E1CF01D7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6649-7E97-447C-ABA1-8BA2F4C1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622C-A840-4362-9815-21F6E605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2FEF6-49C4-428F-9A7A-2482C0EB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AF54-31A1-4934-B85D-69A43B8A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FE15-22DF-4E61-807E-5AE713C8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EAF1-0A89-4BC2-8C8B-ADA40CA6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85623-0933-4994-8069-537B6AA8C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C0742-8FB0-44C0-A54B-4387D28B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3A10-FC6F-47F3-8080-EB36B4E8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A1AE-A7DD-4651-9D26-63B9B423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94B4-6098-430C-A161-5E31E470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656-1EE8-4468-AFD8-CB571D4C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FBC4-6198-4F78-ABCE-852A19D7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1545-5EDD-454F-83A4-62D85E2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DD00-11CD-48C8-B4F0-E1F0AE77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8890-C2EE-4BC5-9451-E9B181C7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EC9-A83F-4EF4-8581-2FF4DA64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2860-8D23-40F2-8586-F6C668F8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CEB2-6E8D-4382-BBF6-FB99CFC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BD34-EFB4-4363-B9D6-651D1335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2D80-79BE-410F-AA15-AC276FC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60B7-71E0-4AF8-B8FB-2D8FC5FE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831D-6C12-4607-951A-06E379987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3F89E-C5B7-42F3-9D93-AA73AA6BF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7600F-AE0E-46FD-9897-B632E9B2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7CAC-895E-4117-9F56-4B9352BA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0566-99E1-477A-B6D7-7CE8501B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658B-2EB9-4174-B75A-7F159E16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24582-BBC8-4D3C-A1F6-D306B5CB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CCB20-31B9-464B-9F2A-0AEB7D5B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197C-3925-43C2-92D3-3300A69F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349D-D4A8-434E-AE60-6357F3A85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D442A-F2C4-49E6-B593-A7BE3264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250B8-AF28-430A-A471-28B5570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C1F6C-1ED0-4E3C-BD13-06F8BB4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B530-F4AD-4F29-BC92-ACE7D6AE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7388F-78E2-41FF-A264-B7C11B4E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5999B-8745-4A71-9B0C-F820511A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5B9A-72A0-4BC9-80FE-A4D6DF65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30F9-EB23-44FC-86BA-3A835B43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81ED2-F1D5-4B91-A359-E39DE72F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E362-642A-4FFD-9C18-22410A34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378-0AB3-4E6B-ACB3-DDCE1DF0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19C0-FE71-4163-BEFC-2FA54A1A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92418-D330-4DF3-9128-5AFC1B5A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A9C0-2617-4FF0-A76C-B18E181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424C9-4CCC-4E19-8DF4-6739A621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C6703-BE51-4C78-964C-3C5F038C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D12-3782-4FC4-BD77-E23CEB19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18526-5FC2-4B9F-8A29-EA2988040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9452B-A973-488D-BE20-A9F8F7E8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E503E-74EF-47AF-9EC2-B1BBFDB6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F6AC-8695-41B0-9272-2A8ACE7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B165-6B9E-4E24-B731-C1A4A863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F5494-6E9C-4944-8CF5-32A4323B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4C70-34F2-436B-AEDE-437D8672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A89B-E768-4A5F-8BFC-BFA05F8D3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8C99C-2CFE-4FE9-B7EE-432BF4526D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F6CC-70C2-4900-9447-F0317A763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021C-980B-4466-8148-64A3C5ED3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BD9F-D6F2-4116-A22F-C1A4EA36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FB0A-DCC1-4511-8071-C74601EA6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פרויקט קורס </a:t>
            </a:r>
            <a:r>
              <a:rPr lang="en-US" dirty="0"/>
              <a:t>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27717-14F6-4DDF-BC2C-6AFC4065A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אלעזר הראל</a:t>
            </a:r>
          </a:p>
          <a:p>
            <a:r>
              <a:rPr lang="he-IL" dirty="0"/>
              <a:t>מתן ליבנה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ABE0-95EB-4939-BF56-88B8161F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ארכיטקטורה של העברת התמונות ב- </a:t>
            </a:r>
            <a:r>
              <a:rPr lang="en-US" dirty="0"/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A6E2-EB2B-4A51-AEE9-0D2F6CEF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085AE-CCA6-4FBA-BF4F-80732A62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99" y="1912494"/>
            <a:ext cx="7489950" cy="41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2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1750-6FE3-4D13-8502-6C2FEEF9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D553-1AC7-4245-9746-B70D950E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E4122-C805-4180-8EBE-45ABAAB6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684"/>
            <a:ext cx="12192000" cy="51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88E8-B3AB-4321-98E0-B4A2D7B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המשך הפיתוח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A272-9A45-468A-A9F7-8F5D289E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הוספת התמיכה ב- </a:t>
            </a:r>
            <a:r>
              <a:rPr lang="en-US" dirty="0"/>
              <a:t>DDR</a:t>
            </a:r>
            <a:endParaRPr lang="he-IL" dirty="0"/>
          </a:p>
          <a:p>
            <a:pPr algn="r" rtl="1"/>
            <a:r>
              <a:rPr lang="he-IL" dirty="0"/>
              <a:t>השלמת התקשורת בין ה- </a:t>
            </a:r>
            <a:r>
              <a:rPr lang="en-US" dirty="0" err="1"/>
              <a:t>microblaze</a:t>
            </a:r>
            <a:r>
              <a:rPr lang="he-IL" dirty="0"/>
              <a:t> לבין האלגוריתם ב- </a:t>
            </a:r>
            <a:r>
              <a:rPr lang="en-US" dirty="0"/>
              <a:t>VHDL</a:t>
            </a:r>
            <a:r>
              <a:rPr lang="he-IL" dirty="0"/>
              <a:t> באמצעות ה-</a:t>
            </a:r>
            <a:r>
              <a:rPr lang="en-US" dirty="0"/>
              <a:t>IP</a:t>
            </a:r>
            <a:r>
              <a:rPr lang="he-IL" dirty="0"/>
              <a:t> עם הרגיסטרים</a:t>
            </a:r>
          </a:p>
          <a:p>
            <a:pPr algn="r" rtl="1"/>
            <a:r>
              <a:rPr lang="he-IL" dirty="0"/>
              <a:t>שליחת התמונות מה- </a:t>
            </a:r>
            <a:r>
              <a:rPr lang="en-US" dirty="0"/>
              <a:t>PC</a:t>
            </a:r>
            <a:r>
              <a:rPr lang="he-IL" dirty="0"/>
              <a:t> באמצעות </a:t>
            </a:r>
            <a:r>
              <a:rPr lang="en-US" dirty="0"/>
              <a:t>UART client</a:t>
            </a:r>
            <a:r>
              <a:rPr lang="he-IL" dirty="0"/>
              <a:t>, למשל </a:t>
            </a:r>
            <a:r>
              <a:rPr lang="en-US" dirty="0" err="1"/>
              <a:t>TeraTerm</a:t>
            </a:r>
            <a:endParaRPr lang="he-IL" dirty="0"/>
          </a:p>
          <a:p>
            <a:pPr algn="r" rtl="1"/>
            <a:r>
              <a:rPr lang="he-IL" dirty="0"/>
              <a:t>ניתן לעדכן את ה- </a:t>
            </a:r>
            <a:r>
              <a:rPr lang="en-US" dirty="0"/>
              <a:t>reference</a:t>
            </a:r>
            <a:r>
              <a:rPr lang="he-IL" dirty="0"/>
              <a:t> אחת לכמה פריימים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1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AFC5-CF06-4317-B45C-8A2892A4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תיאור כללי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F078-5645-4523-8432-8D44E80B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מהות הפרויקט</a:t>
            </a:r>
          </a:p>
          <a:p>
            <a:pPr lvl="1" algn="r" rtl="1"/>
            <a:r>
              <a:rPr lang="he-IL" dirty="0"/>
              <a:t>זיהוי שינויים בתמונה</a:t>
            </a:r>
          </a:p>
          <a:p>
            <a:pPr algn="r" rtl="1"/>
            <a:r>
              <a:rPr lang="he-IL" b="1" dirty="0"/>
              <a:t>מוטיבציה</a:t>
            </a:r>
          </a:p>
          <a:p>
            <a:pPr lvl="1" algn="r" rtl="1"/>
            <a:r>
              <a:rPr lang="he-IL" dirty="0"/>
              <a:t>מערכות גילוי לגדרות של יישובים, לצורך הפעלה של מצלמת חקירה בהספק גבוה בעת הצורך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AFBC-71F9-48B0-AABE-7CB1F83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תיאור המערכת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A516-8D18-43E2-9127-D7DF8E84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הקלט מהמצלמה מיוצג על ידי אוסף של </a:t>
            </a:r>
            <a:r>
              <a:rPr lang="en-US" dirty="0"/>
              <a:t>frame</a:t>
            </a:r>
            <a:r>
              <a:rPr lang="he-IL" dirty="0"/>
              <a:t>-ים</a:t>
            </a:r>
          </a:p>
          <a:p>
            <a:pPr algn="r" rtl="1"/>
            <a:r>
              <a:rPr lang="he-IL" dirty="0"/>
              <a:t>ה- </a:t>
            </a:r>
            <a:r>
              <a:rPr lang="en-US" dirty="0"/>
              <a:t>frame</a:t>
            </a:r>
            <a:r>
              <a:rPr lang="he-IL" dirty="0"/>
              <a:t> הראשון ישמש כתמונת ייחוס (</a:t>
            </a:r>
            <a:r>
              <a:rPr lang="en-US" dirty="0"/>
              <a:t>reference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שאר ה- </a:t>
            </a:r>
            <a:r>
              <a:rPr lang="en-US" dirty="0"/>
              <a:t>frame</a:t>
            </a:r>
            <a:r>
              <a:rPr lang="he-IL" dirty="0"/>
              <a:t>-ים מושוים ל- </a:t>
            </a:r>
            <a:r>
              <a:rPr lang="en-US" dirty="0"/>
              <a:t>reference</a:t>
            </a:r>
            <a:endParaRPr lang="he-IL" dirty="0"/>
          </a:p>
          <a:p>
            <a:pPr algn="r" rtl="1"/>
            <a:r>
              <a:rPr lang="he-IL" dirty="0"/>
              <a:t>בעת זיהוי של הפרש גדול בין ה- </a:t>
            </a:r>
            <a:r>
              <a:rPr lang="en-US" dirty="0"/>
              <a:t>reference</a:t>
            </a:r>
            <a:r>
              <a:rPr lang="he-IL" dirty="0"/>
              <a:t> לבין התמונה הנוכחית מופעל אות </a:t>
            </a:r>
            <a:r>
              <a:rPr lang="en-US" dirty="0"/>
              <a:t>alarm</a:t>
            </a:r>
          </a:p>
        </p:txBody>
      </p:sp>
    </p:spTree>
    <p:extLst>
      <p:ext uri="{BB962C8B-B14F-4D97-AF65-F5344CB8AC3E}">
        <p14:creationId xmlns:p14="http://schemas.microsoft.com/office/powerpoint/2010/main" val="233831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B1C5-0FF6-4E52-8A45-C32DCF8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תיאור האלגוריתם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7331F-EFD7-42B3-ADA5-B3583F9D0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תמונות </a:t>
                </a:r>
                <a:r>
                  <a:rPr lang="en-US" dirty="0"/>
                  <a:t>greyscale</a:t>
                </a:r>
                <a:r>
                  <a:rPr lang="he-IL" dirty="0"/>
                  <a:t>, ערך כל פיקסל </a:t>
                </a:r>
                <a:r>
                  <a:rPr lang="en-US" dirty="0"/>
                  <a:t>0-255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𝑝𝑖𝑥𝑒𝑙𝑠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,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332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7331F-EFD7-42B3-ADA5-B3583F9D0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9555-DC30-4BF7-A79D-A2F963BE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תיאור האלגוריתם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CFF6B-D331-4808-B564-30D5F03CE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מחזיקים </a:t>
                </a:r>
                <a:r>
                  <a:rPr lang="en-US" dirty="0"/>
                  <a:t>threshold</a:t>
                </a:r>
                <a:endParaRPr lang="he-IL" dirty="0"/>
              </a:p>
              <a:p>
                <a:pPr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𝐴𝑙𝑎𝑟𝑚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CFF6B-D331-4808-B564-30D5F03CE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4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7038-6F85-4D31-BC4F-6899E993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שלבי הפיתוח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2E1-7C7C-4626-B8E7-A05EC4298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שלב ראשון: סימולציה באמצעות קבצי </a:t>
                </a:r>
                <a:r>
                  <a:rPr lang="en-US" dirty="0"/>
                  <a:t>COE</a:t>
                </a:r>
                <a:endParaRPr lang="he-IL" dirty="0"/>
              </a:p>
              <a:p>
                <a:pPr lvl="1" algn="r" rtl="1"/>
                <a:r>
                  <a:rPr lang="he-IL" dirty="0"/>
                  <a:t>הוידאו מיוצג על ידי מספר קטן של תמונות</a:t>
                </a:r>
              </a:p>
              <a:p>
                <a:pPr lvl="1" algn="r" rtl="1"/>
                <a:r>
                  <a:rPr lang="he-IL" dirty="0"/>
                  <a:t>התמונות קטנות מאוד (משיקולי מקום אפשר לשמור כ- 60 תמונות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he-IL" dirty="0"/>
                  <a:t>)</a:t>
                </a:r>
              </a:p>
              <a:p>
                <a:pPr lvl="1" algn="r" rtl="1"/>
                <a:r>
                  <a:rPr lang="en-US" dirty="0"/>
                  <a:t>ROM</a:t>
                </a:r>
                <a:r>
                  <a:rPr lang="he-IL" dirty="0"/>
                  <a:t> מחזיק את התמונות</a:t>
                </a:r>
              </a:p>
              <a:p>
                <a:pPr lvl="1" algn="r" rtl="1"/>
                <a:r>
                  <a:rPr lang="he-IL" dirty="0"/>
                  <a:t>קוראים את התמונות מה- </a:t>
                </a:r>
                <a:r>
                  <a:rPr lang="en-US" dirty="0"/>
                  <a:t>ROM</a:t>
                </a:r>
                <a:r>
                  <a:rPr lang="he-IL" dirty="0"/>
                  <a:t> בזו אחר זו, כאשר הראשונה משמשת כ- </a:t>
                </a:r>
                <a:r>
                  <a:rPr lang="en-US" dirty="0"/>
                  <a:t>reference</a:t>
                </a:r>
                <a:endParaRPr lang="he-IL" dirty="0"/>
              </a:p>
              <a:p>
                <a:pPr lvl="1" algn="r" rtl="1"/>
                <a:r>
                  <a:rPr lang="he-IL" dirty="0"/>
                  <a:t>ה- </a:t>
                </a:r>
                <a:r>
                  <a:rPr lang="en-US" dirty="0"/>
                  <a:t>reference</a:t>
                </a:r>
                <a:r>
                  <a:rPr lang="he-IL" dirty="0"/>
                  <a:t> נשמר ב- </a:t>
                </a:r>
                <a:r>
                  <a:rPr lang="en-US" dirty="0"/>
                  <a:t>RAM</a:t>
                </a:r>
                <a:endParaRPr lang="he-IL" dirty="0"/>
              </a:p>
              <a:p>
                <a:pPr lvl="1" algn="r" rtl="1"/>
                <a:r>
                  <a:rPr lang="he-IL" dirty="0"/>
                  <a:t>שאר התמונות הושוו מייד עם קריאתן מה- </a:t>
                </a:r>
                <a:r>
                  <a:rPr lang="en-US" dirty="0"/>
                  <a:t>ROM</a:t>
                </a:r>
                <a:r>
                  <a:rPr lang="he-IL" dirty="0"/>
                  <a:t> ל- </a:t>
                </a:r>
                <a:r>
                  <a:rPr lang="en-US" dirty="0"/>
                  <a:t>reference</a:t>
                </a:r>
                <a:r>
                  <a:rPr lang="he-IL" dirty="0"/>
                  <a:t> שב- </a:t>
                </a:r>
                <a:r>
                  <a:rPr lang="en-US" dirty="0"/>
                  <a:t>RAM</a:t>
                </a:r>
                <a:endParaRPr lang="he-IL" dirty="0"/>
              </a:p>
              <a:p>
                <a:pPr lvl="1" algn="r" rtl="1"/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2E1-7C7C-4626-B8E7-A05EC4298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92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0845-F82A-4921-A440-49C6A76B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שלבי הפיתוח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2200-B726-4B1D-BD87-EEE1311B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שלב שני: סימולצית </a:t>
            </a:r>
            <a:r>
              <a:rPr lang="en-US" dirty="0" err="1"/>
              <a:t>textIO</a:t>
            </a:r>
            <a:endParaRPr lang="he-IL" dirty="0"/>
          </a:p>
          <a:p>
            <a:pPr lvl="1" algn="r" rtl="1"/>
            <a:r>
              <a:rPr lang="he-IL" dirty="0"/>
              <a:t>המרה של תמונה (קטנה) לקובץ </a:t>
            </a:r>
            <a:r>
              <a:rPr lang="en-US" dirty="0" err="1"/>
              <a:t>textIO</a:t>
            </a:r>
            <a:r>
              <a:rPr lang="he-IL" dirty="0"/>
              <a:t> באמצעות </a:t>
            </a:r>
            <a:r>
              <a:rPr lang="en-US" dirty="0"/>
              <a:t>python script</a:t>
            </a:r>
            <a:endParaRPr lang="he-IL" dirty="0"/>
          </a:p>
          <a:p>
            <a:pPr lvl="1" algn="r" rtl="1"/>
            <a:r>
              <a:rPr lang="he-IL" dirty="0"/>
              <a:t>שכפול התמונה כך שתמונה גדולה מחזיקה רצף של תמונות אשר מייצג את הוידאו מהמצלמה</a:t>
            </a:r>
          </a:p>
          <a:p>
            <a:pPr lvl="1" algn="r" rtl="1"/>
            <a:r>
              <a:rPr lang="he-IL" dirty="0"/>
              <a:t>קוראים את התמונות מה- </a:t>
            </a:r>
            <a:r>
              <a:rPr lang="en-US" dirty="0" err="1"/>
              <a:t>textIO</a:t>
            </a:r>
            <a:r>
              <a:rPr lang="he-IL" dirty="0"/>
              <a:t> בזו אחר זו, כאשר הראשונה משמשת כ- </a:t>
            </a:r>
            <a:r>
              <a:rPr lang="en-US" dirty="0"/>
              <a:t>reference</a:t>
            </a:r>
            <a:endParaRPr lang="he-IL" dirty="0"/>
          </a:p>
          <a:p>
            <a:pPr lvl="1" algn="r" rtl="1"/>
            <a:r>
              <a:rPr lang="he-IL" dirty="0"/>
              <a:t>ה- </a:t>
            </a:r>
            <a:r>
              <a:rPr lang="en-US" dirty="0"/>
              <a:t>reference</a:t>
            </a:r>
            <a:r>
              <a:rPr lang="he-IL" dirty="0"/>
              <a:t> נשמר ב- </a:t>
            </a:r>
            <a:r>
              <a:rPr lang="en-US" dirty="0"/>
              <a:t>RAM</a:t>
            </a:r>
            <a:endParaRPr lang="he-IL" dirty="0"/>
          </a:p>
          <a:p>
            <a:pPr lvl="1" algn="r" rtl="1"/>
            <a:r>
              <a:rPr lang="he-IL" dirty="0"/>
              <a:t>שאר התמונות הושוו מייד עם קריאתן ל- </a:t>
            </a:r>
            <a:r>
              <a:rPr lang="en-US" dirty="0"/>
              <a:t>reference</a:t>
            </a:r>
            <a:r>
              <a:rPr lang="he-IL" dirty="0"/>
              <a:t> שב- </a:t>
            </a:r>
            <a:r>
              <a:rPr lang="en-US" dirty="0"/>
              <a:t>RAM</a:t>
            </a:r>
            <a:endParaRPr lang="he-IL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29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8B3-5D04-4B97-9B3D-09BE86A3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צילום מסך של הסימולציה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4606-47E1-4AB2-A570-BB4D883A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0FA01-6581-4AB9-8F39-5994BA29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08020"/>
            <a:ext cx="9899780" cy="50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7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0845-F82A-4921-A440-49C6A76B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שלבי הפיתוח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2200-B726-4B1D-BD87-EEE1311B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שלב שלישי (טרם הסתיים): העברת הוידאו מה- </a:t>
            </a:r>
            <a:r>
              <a:rPr lang="en-US" dirty="0"/>
              <a:t>PC</a:t>
            </a:r>
            <a:r>
              <a:rPr lang="he-IL" dirty="0"/>
              <a:t> ב- </a:t>
            </a:r>
            <a:r>
              <a:rPr lang="en-US" dirty="0"/>
              <a:t>UART</a:t>
            </a:r>
            <a:endParaRPr lang="he-IL" dirty="0"/>
          </a:p>
          <a:p>
            <a:pPr lvl="1" algn="r" rtl="1"/>
            <a:r>
              <a:rPr lang="he-IL" dirty="0"/>
              <a:t>הוידאו ייקרא מהמחשב</a:t>
            </a:r>
          </a:p>
          <a:p>
            <a:pPr lvl="1" algn="r" rtl="1"/>
            <a:r>
              <a:rPr lang="he-IL" dirty="0"/>
              <a:t>התמונות תועברנה דרך </a:t>
            </a:r>
            <a:r>
              <a:rPr lang="en-US" dirty="0"/>
              <a:t>UART</a:t>
            </a:r>
            <a:r>
              <a:rPr lang="he-IL" dirty="0"/>
              <a:t> ל- </a:t>
            </a:r>
            <a:r>
              <a:rPr lang="en-US" dirty="0"/>
              <a:t>board</a:t>
            </a:r>
            <a:endParaRPr lang="he-IL" dirty="0"/>
          </a:p>
          <a:p>
            <a:pPr lvl="1" algn="r" rtl="1"/>
            <a:r>
              <a:rPr lang="he-IL" dirty="0"/>
              <a:t>התמונות תקראנה בזו אחר זו, כאשר הראשונה משמשת כ- </a:t>
            </a:r>
            <a:r>
              <a:rPr lang="en-US" dirty="0"/>
              <a:t>reference</a:t>
            </a:r>
            <a:endParaRPr lang="he-IL" dirty="0"/>
          </a:p>
          <a:p>
            <a:pPr lvl="1" algn="r" rtl="1"/>
            <a:r>
              <a:rPr lang="he-IL" dirty="0"/>
              <a:t>ה- </a:t>
            </a:r>
            <a:r>
              <a:rPr lang="en-US" dirty="0"/>
              <a:t>reference</a:t>
            </a:r>
            <a:r>
              <a:rPr lang="he-IL" dirty="0"/>
              <a:t> יישמר ב- </a:t>
            </a:r>
            <a:r>
              <a:rPr lang="en-US" dirty="0"/>
              <a:t>DDR</a:t>
            </a:r>
            <a:endParaRPr lang="he-IL" dirty="0"/>
          </a:p>
          <a:p>
            <a:pPr lvl="1" algn="r" rtl="1"/>
            <a:r>
              <a:rPr lang="he-IL" dirty="0"/>
              <a:t>בעת העלאת תמונה היא תישמר בכתובת ידועה ב- </a:t>
            </a:r>
            <a:r>
              <a:rPr lang="en-US" dirty="0"/>
              <a:t>DDR</a:t>
            </a:r>
            <a:r>
              <a:rPr lang="he-IL" dirty="0"/>
              <a:t> ולאחר מכן תושווה ל- </a:t>
            </a:r>
            <a:r>
              <a:rPr lang="en-US" dirty="0"/>
              <a:t>reference</a:t>
            </a:r>
            <a:r>
              <a:rPr lang="he-IL" dirty="0"/>
              <a:t> שכבר נמצא ב- </a:t>
            </a:r>
            <a:r>
              <a:rPr lang="en-US" dirty="0"/>
              <a:t>DDR</a:t>
            </a:r>
            <a:endParaRPr lang="he-IL" dirty="0"/>
          </a:p>
          <a:p>
            <a:pPr lvl="1" algn="r" rtl="1"/>
            <a:r>
              <a:rPr lang="he-IL" dirty="0"/>
              <a:t>התמונה הבאה תדרוס את אותה כתובת ב- </a:t>
            </a:r>
            <a:r>
              <a:rPr lang="en-US" dirty="0"/>
              <a:t>DDR</a:t>
            </a:r>
            <a:r>
              <a:rPr lang="he-IL" dirty="0"/>
              <a:t> ותושווה בעצמה ל- </a:t>
            </a:r>
            <a:r>
              <a:rPr lang="en-US" dirty="0"/>
              <a:t>reference</a:t>
            </a:r>
            <a:endParaRPr lang="he-IL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960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פרויקט קורס FPGA</vt:lpstr>
      <vt:lpstr>תיאור כללי</vt:lpstr>
      <vt:lpstr>תיאור המערכת</vt:lpstr>
      <vt:lpstr>תיאור האלגוריתם (1)</vt:lpstr>
      <vt:lpstr>תיאור האלגוריתם (2)</vt:lpstr>
      <vt:lpstr>שלבי הפיתוח (1)</vt:lpstr>
      <vt:lpstr>שלבי הפיתוח (2)</vt:lpstr>
      <vt:lpstr>צילום מסך של הסימולציה</vt:lpstr>
      <vt:lpstr>שלבי הפיתוח (3)</vt:lpstr>
      <vt:lpstr>ארכיטקטורה של העברת התמונות ב- UART</vt:lpstr>
      <vt:lpstr>PowerPoint Presentation</vt:lpstr>
      <vt:lpstr>המשך הפיתוח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קורס FPGA</dc:title>
  <dc:creator>Matan</dc:creator>
  <cp:lastModifiedBy>Matan</cp:lastModifiedBy>
  <cp:revision>21</cp:revision>
  <dcterms:created xsi:type="dcterms:W3CDTF">2018-10-13T17:35:43Z</dcterms:created>
  <dcterms:modified xsi:type="dcterms:W3CDTF">2018-10-13T19:03:45Z</dcterms:modified>
</cp:coreProperties>
</file>