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8" autoAdjust="0"/>
    <p:restoredTop sz="99632" autoAdjust="0"/>
  </p:normalViewPr>
  <p:slideViewPr>
    <p:cSldViewPr snapToGrid="0" snapToObjects="1">
      <p:cViewPr>
        <p:scale>
          <a:sx n="103" d="100"/>
          <a:sy n="103" d="100"/>
        </p:scale>
        <p:origin x="-14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3381-646E-E24F-895C-846FE2ACD043}" type="datetimeFigureOut">
              <a:rPr lang="en-US" smtClean="0"/>
              <a:t>15-1-7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8484-0BD9-2743-85E5-59470D1F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842" y="6024522"/>
            <a:ext cx="3359965" cy="833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tabbarController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487269" y="4489864"/>
            <a:ext cx="1679982" cy="1098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038413" y="2227567"/>
            <a:ext cx="1679982" cy="128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ViewController</a:t>
            </a:r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21842" y="4489864"/>
            <a:ext cx="1679982" cy="1098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0698" y="2227567"/>
            <a:ext cx="1679982" cy="128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ViewController</a:t>
            </a:r>
            <a:r>
              <a:rPr lang="zh-CN" altLang="zh-CN" dirty="0"/>
              <a:t>2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79104" y="4489864"/>
            <a:ext cx="1679982" cy="1098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zh-CN" altLang="zh-CN" dirty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27960" y="2227567"/>
            <a:ext cx="1679982" cy="128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ViewController</a:t>
            </a:r>
            <a:r>
              <a:rPr lang="zh-CN" altLang="zh-CN" dirty="0"/>
              <a:t>3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42705" y="4489864"/>
            <a:ext cx="1679982" cy="1098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zh-CN" altLang="zh-CN" dirty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91561" y="2227567"/>
            <a:ext cx="1679982" cy="128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ViewController</a:t>
            </a:r>
            <a:r>
              <a:rPr lang="zh-CN" altLang="zh-CN" dirty="0"/>
              <a:t>4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919534" y="4489864"/>
            <a:ext cx="1679982" cy="1098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zh-CN" altLang="zh-CN" dirty="0"/>
              <a:t>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723452" y="2333405"/>
            <a:ext cx="1679982" cy="128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ViewController</a:t>
            </a:r>
            <a:r>
              <a:rPr lang="zh-CN" altLang="zh-CN" dirty="0" smtClean="0"/>
              <a:t>5</a:t>
            </a:r>
            <a:r>
              <a:rPr lang="en-US" altLang="zh-CN" dirty="0" smtClean="0"/>
              <a:t>(</a:t>
            </a:r>
            <a:r>
              <a:rPr lang="zh-CN" altLang="en-US" dirty="0" smtClean="0"/>
              <a:t>专题）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352722" y="5587938"/>
            <a:ext cx="1858564" cy="43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25609" y="5587938"/>
            <a:ext cx="66141" cy="43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79104" y="5587938"/>
            <a:ext cx="667749" cy="43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2"/>
          </p:cNvCxnSpPr>
          <p:nvPr/>
        </p:nvCxnSpPr>
        <p:spPr>
          <a:xfrm flipV="1">
            <a:off x="3970637" y="5587938"/>
            <a:ext cx="2712059" cy="43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4155832" y="5587938"/>
            <a:ext cx="4603693" cy="43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H="1" flipV="1">
            <a:off x="264963" y="3510858"/>
            <a:ext cx="87759" cy="9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459647" y="3616696"/>
            <a:ext cx="201674" cy="87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3"/>
            <a:endCxn id="14" idx="0"/>
          </p:cNvCxnSpPr>
          <p:nvPr/>
        </p:nvCxnSpPr>
        <p:spPr>
          <a:xfrm>
            <a:off x="6480459" y="366348"/>
            <a:ext cx="3082984" cy="196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2"/>
          </p:cNvCxnSpPr>
          <p:nvPr/>
        </p:nvCxnSpPr>
        <p:spPr>
          <a:xfrm flipH="1" flipV="1">
            <a:off x="6131552" y="3510858"/>
            <a:ext cx="551420" cy="979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59525" y="3616696"/>
            <a:ext cx="641732" cy="87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00477" y="48832"/>
            <a:ext cx="1679982" cy="635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RootViewController</a:t>
            </a:r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2211286" y="928615"/>
            <a:ext cx="1679982" cy="489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listViewController</a:t>
            </a:r>
            <a:endParaRPr lang="en-US" dirty="0" smtClean="0"/>
          </a:p>
        </p:txBody>
      </p:sp>
      <p:cxnSp>
        <p:nvCxnSpPr>
          <p:cNvPr id="70" name="Straight Arrow Connector 69"/>
          <p:cNvCxnSpPr>
            <a:stCxn id="34" idx="1"/>
            <a:endCxn id="59" idx="0"/>
          </p:cNvCxnSpPr>
          <p:nvPr/>
        </p:nvCxnSpPr>
        <p:spPr>
          <a:xfrm flipH="1">
            <a:off x="3051277" y="366348"/>
            <a:ext cx="1749200" cy="562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155832" y="3510859"/>
            <a:ext cx="551420" cy="979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-27358" y="1418118"/>
            <a:ext cx="2952967" cy="80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9" idx="2"/>
            <a:endCxn id="8" idx="0"/>
          </p:cNvCxnSpPr>
          <p:nvPr/>
        </p:nvCxnSpPr>
        <p:spPr>
          <a:xfrm flipH="1">
            <a:off x="2010689" y="1418118"/>
            <a:ext cx="1040588" cy="80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9" idx="2"/>
            <a:endCxn id="10" idx="0"/>
          </p:cNvCxnSpPr>
          <p:nvPr/>
        </p:nvCxnSpPr>
        <p:spPr>
          <a:xfrm>
            <a:off x="3051277" y="1418118"/>
            <a:ext cx="1016674" cy="80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2" idx="0"/>
          </p:cNvCxnSpPr>
          <p:nvPr/>
        </p:nvCxnSpPr>
        <p:spPr>
          <a:xfrm>
            <a:off x="3462300" y="1418118"/>
            <a:ext cx="2669252" cy="80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153254" y="10028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zhao</dc:creator>
  <cp:lastModifiedBy>kai zhao</cp:lastModifiedBy>
  <cp:revision>5</cp:revision>
  <dcterms:created xsi:type="dcterms:W3CDTF">2015-01-06T03:02:14Z</dcterms:created>
  <dcterms:modified xsi:type="dcterms:W3CDTF">2015-01-07T01:06:46Z</dcterms:modified>
</cp:coreProperties>
</file>