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bf3f772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bf3f772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bf3f772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bf3f772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40de71cd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40de71cd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240de71cd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240de71c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240de71c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240de71c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bf3f772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bf3f772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bf3f77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bf3f77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bf3f772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bf3f772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Shuttle Log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Taneia Reed, Taylor Slusher, Keith DeSimini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74475"/>
            <a:ext cx="85206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Transportation and Facilities Management at Ball State wants to replace their old paper log collection system with a brand new computer-based system.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collect information from each of the shuttles running around BSU like how many people get on the bus at each stop throughout the day. They are currently utilizing a paper-based system where each driver has a paper to write out details at each stop. Then, each paper is computerized by someone at the end of the day.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want to make this collection process centralized and to also adopt a software to put in each shuttle bus with an appropriate mounted device. Then, have the collected information pushed to a computer database in the transportation offices..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95514" y="-817460"/>
            <a:ext cx="5036721" cy="671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With The Client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30900" y="1413375"/>
            <a:ext cx="437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end up with?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Better understanding on how the process works and what they want the software to 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was the meeting?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informative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Explained what they needed and what they liked and disliked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0" y="1413375"/>
            <a:ext cx="437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Minute Recorder: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designated minute recorder, 1-hour meeting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Important Moments: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Examples of how data was transferred/collected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Copies of papers used by shuttle drivers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With The Client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319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Unusual Reaction: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 Deadline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May Deadline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Overall Observation: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Knew what they wanted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Had a solution previously that did not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Pleasant to work with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found easy/difficult: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Answered most of our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 jumped around a lot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Monthly Meetings: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TBD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386000"/>
            <a:ext cx="8520600" cy="31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planning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Questions for the client.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iPad holders on bus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Prioritization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Additional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Students left at stops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