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8ac7e92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8ac7e92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8ac7e929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8ac7e929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8ac7e92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8ac7e92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8ac7e92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8ac7e92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8a5cae29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8a5cae29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ab2ec7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ab2ec7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8ac7e91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8ac7e91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8a5cae29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8a5cae29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a5cae29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8a5cae29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a5cae29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8a5cae29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8a5cae29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a5cae29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8a5cae29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8a5cae29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learn-php.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 Log Collection System</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Taneia Reed, Keith Desimini, Taylor Slusher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Release Three Importance</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gives the users the ability to edit the buses stops and loops.</a:t>
            </a:r>
            <a:endParaRPr/>
          </a:p>
          <a:p>
            <a:pPr indent="-311150" lvl="0" marL="457200" rtl="0" algn="l">
              <a:spcBef>
                <a:spcPts val="0"/>
              </a:spcBef>
              <a:spcAft>
                <a:spcPts val="0"/>
              </a:spcAft>
              <a:buSzPts val="1300"/>
              <a:buChar char="●"/>
            </a:pPr>
            <a:r>
              <a:rPr lang="en"/>
              <a:t>After this iteration, we will mostly focus on maintenance and fine tuning of both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Jasmine Test Framework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Driver</a:t>
            </a:r>
            <a:endParaRPr/>
          </a:p>
        </p:txBody>
      </p:sp>
      <p:sp>
        <p:nvSpPr>
          <p:cNvPr id="195" name="Google Shape;195;p24"/>
          <p:cNvSpPr txBox="1"/>
          <p:nvPr>
            <p:ph idx="1" type="body"/>
          </p:nvPr>
        </p:nvSpPr>
        <p:spPr>
          <a:xfrm>
            <a:off x="311600" y="1528125"/>
            <a:ext cx="4119300" cy="284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24292E"/>
                </a:solidFill>
              </a:rPr>
              <a:t>Functional:</a:t>
            </a:r>
            <a:endParaRPr b="1" sz="1400">
              <a:solidFill>
                <a:srgbClr val="24292E"/>
              </a:solidFill>
            </a:endParaRPr>
          </a:p>
          <a:p>
            <a:pPr indent="-304800" lvl="0" marL="457200" rtl="0" algn="l">
              <a:spcBef>
                <a:spcPts val="1200"/>
              </a:spcBef>
              <a:spcAft>
                <a:spcPts val="0"/>
              </a:spcAft>
              <a:buClr>
                <a:srgbClr val="24292E"/>
              </a:buClr>
              <a:buSzPts val="1200"/>
              <a:buChar char="●"/>
            </a:pPr>
            <a:r>
              <a:rPr lang="en" sz="1200">
                <a:solidFill>
                  <a:srgbClr val="24292E"/>
                </a:solidFill>
              </a:rPr>
              <a:t>Set the amount of people getting on the bus</a:t>
            </a:r>
            <a:endParaRPr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"Sign on" at the start of their shift</a:t>
            </a:r>
            <a:endParaRPr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Select the stop</a:t>
            </a:r>
            <a:endParaRPr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Be alerted if the the information was pushed or not</a:t>
            </a:r>
            <a:endParaRPr i="1"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Say if they left anyone behind</a:t>
            </a:r>
            <a:endParaRPr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Must work with sporadic internet connection</a:t>
            </a:r>
            <a:endParaRPr sz="1200">
              <a:solidFill>
                <a:srgbClr val="24292E"/>
              </a:solidFill>
            </a:endParaRPr>
          </a:p>
          <a:p>
            <a:pPr indent="0" lvl="0" marL="0" rtl="0" algn="l">
              <a:spcBef>
                <a:spcPts val="1200"/>
              </a:spcBef>
              <a:spcAft>
                <a:spcPts val="1600"/>
              </a:spcAft>
              <a:buNone/>
            </a:pPr>
            <a:r>
              <a:t/>
            </a:r>
            <a:endParaRPr/>
          </a:p>
        </p:txBody>
      </p:sp>
      <p:sp>
        <p:nvSpPr>
          <p:cNvPr id="196" name="Google Shape;196;p24"/>
          <p:cNvSpPr txBox="1"/>
          <p:nvPr/>
        </p:nvSpPr>
        <p:spPr>
          <a:xfrm>
            <a:off x="4430900" y="1528125"/>
            <a:ext cx="4401300" cy="25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a:t>
            </a:r>
            <a:endParaRPr b="1"/>
          </a:p>
          <a:p>
            <a:pPr indent="0" lvl="0" marL="0" rtl="0" algn="l">
              <a:spcBef>
                <a:spcPts val="0"/>
              </a:spcBef>
              <a:spcAft>
                <a:spcPts val="0"/>
              </a:spcAft>
              <a:buNone/>
            </a:pPr>
            <a:r>
              <a:t/>
            </a:r>
            <a:endParaRPr sz="1200"/>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Easy to use</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Not distracting</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Must be fast</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Desktop User</a:t>
            </a:r>
            <a:endParaRPr/>
          </a:p>
        </p:txBody>
      </p:sp>
      <p:sp>
        <p:nvSpPr>
          <p:cNvPr id="202" name="Google Shape;202;p25"/>
          <p:cNvSpPr txBox="1"/>
          <p:nvPr>
            <p:ph idx="1" type="body"/>
          </p:nvPr>
        </p:nvSpPr>
        <p:spPr>
          <a:xfrm>
            <a:off x="311700" y="1646750"/>
            <a:ext cx="4260300" cy="25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4292E"/>
                </a:solidFill>
              </a:rPr>
              <a:t>Functional:</a:t>
            </a:r>
            <a:endParaRPr b="1" sz="1400">
              <a:solidFill>
                <a:srgbClr val="24292E"/>
              </a:solidFill>
            </a:endParaRPr>
          </a:p>
          <a:p>
            <a:pPr indent="-304800" lvl="0" marL="457200" rtl="0" algn="l">
              <a:spcBef>
                <a:spcPts val="1200"/>
              </a:spcBef>
              <a:spcAft>
                <a:spcPts val="0"/>
              </a:spcAft>
              <a:buClr>
                <a:srgbClr val="24292E"/>
              </a:buClr>
              <a:buSzPts val="1200"/>
              <a:buChar char="●"/>
            </a:pPr>
            <a:r>
              <a:rPr lang="en" sz="1200">
                <a:solidFill>
                  <a:srgbClr val="24292E"/>
                </a:solidFill>
              </a:rPr>
              <a:t>View the information from the drivers</a:t>
            </a:r>
            <a:endParaRPr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View the information as it is updating</a:t>
            </a:r>
            <a:endParaRPr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Filter information</a:t>
            </a:r>
            <a:endParaRPr sz="1200">
              <a:solidFill>
                <a:srgbClr val="24292E"/>
              </a:solidFill>
            </a:endParaRPr>
          </a:p>
          <a:p>
            <a:pPr indent="-304800" lvl="0" marL="457200" rtl="0" algn="l">
              <a:spcBef>
                <a:spcPts val="0"/>
              </a:spcBef>
              <a:spcAft>
                <a:spcPts val="0"/>
              </a:spcAft>
              <a:buClr>
                <a:srgbClr val="24292E"/>
              </a:buClr>
              <a:buSzPts val="1200"/>
              <a:buChar char="●"/>
            </a:pPr>
            <a:r>
              <a:rPr lang="en" sz="1200">
                <a:solidFill>
                  <a:srgbClr val="24292E"/>
                </a:solidFill>
              </a:rPr>
              <a:t>Export information</a:t>
            </a:r>
            <a:endParaRPr sz="1200">
              <a:solidFill>
                <a:srgbClr val="24292E"/>
              </a:solidFill>
            </a:endParaRPr>
          </a:p>
          <a:p>
            <a:pPr indent="0" lvl="0" marL="0" rtl="0" algn="l">
              <a:spcBef>
                <a:spcPts val="1200"/>
              </a:spcBef>
              <a:spcAft>
                <a:spcPts val="0"/>
              </a:spcAft>
              <a:buClr>
                <a:schemeClr val="dk1"/>
              </a:buClr>
              <a:buSzPts val="1100"/>
              <a:buFont typeface="Arial"/>
              <a:buNone/>
            </a:pPr>
            <a:r>
              <a:rPr b="1" lang="en" sz="1200">
                <a:solidFill>
                  <a:srgbClr val="24292E"/>
                </a:solidFill>
              </a:rPr>
              <a:t>Desktop Admin User:</a:t>
            </a:r>
            <a:endParaRPr b="1" sz="1200">
              <a:solidFill>
                <a:srgbClr val="24292E"/>
              </a:solidFill>
            </a:endParaRPr>
          </a:p>
          <a:p>
            <a:pPr indent="-304800" lvl="0" marL="457200" rtl="0" algn="l">
              <a:spcBef>
                <a:spcPts val="1200"/>
              </a:spcBef>
              <a:spcAft>
                <a:spcPts val="0"/>
              </a:spcAft>
              <a:buClr>
                <a:srgbClr val="24292E"/>
              </a:buClr>
              <a:buSzPts val="1200"/>
              <a:buChar char="●"/>
            </a:pPr>
            <a:r>
              <a:rPr lang="en" sz="1200">
                <a:solidFill>
                  <a:srgbClr val="24292E"/>
                </a:solidFill>
              </a:rPr>
              <a:t>Add/edit/delete buses/loops/stops.</a:t>
            </a:r>
            <a:endParaRPr sz="1200">
              <a:solidFill>
                <a:srgbClr val="24292E"/>
              </a:solidFill>
            </a:endParaRPr>
          </a:p>
          <a:p>
            <a:pPr indent="0" lvl="0" marL="0" rtl="0" algn="l">
              <a:spcBef>
                <a:spcPts val="1200"/>
              </a:spcBef>
              <a:spcAft>
                <a:spcPts val="0"/>
              </a:spcAft>
              <a:buClr>
                <a:schemeClr val="dk1"/>
              </a:buClr>
              <a:buSzPts val="1100"/>
              <a:buFont typeface="Arial"/>
              <a:buNone/>
            </a:pPr>
            <a:r>
              <a:t/>
            </a:r>
            <a:endParaRPr sz="1200">
              <a:solidFill>
                <a:srgbClr val="24292E"/>
              </a:solidFill>
            </a:endParaRPr>
          </a:p>
          <a:p>
            <a:pPr indent="0" lvl="0" marL="0" rtl="0" algn="l">
              <a:spcBef>
                <a:spcPts val="1200"/>
              </a:spcBef>
              <a:spcAft>
                <a:spcPts val="0"/>
              </a:spcAft>
              <a:buClr>
                <a:schemeClr val="dk1"/>
              </a:buClr>
              <a:buSzPts val="1100"/>
              <a:buFont typeface="Arial"/>
              <a:buNone/>
            </a:pPr>
            <a:r>
              <a:t/>
            </a:r>
            <a:endParaRPr sz="1200">
              <a:solidFill>
                <a:srgbClr val="24292E"/>
              </a:solidFill>
            </a:endParaRPr>
          </a:p>
          <a:p>
            <a:pPr indent="0" lvl="0" marL="0" rtl="0" algn="l">
              <a:spcBef>
                <a:spcPts val="1200"/>
              </a:spcBef>
              <a:spcAft>
                <a:spcPts val="1600"/>
              </a:spcAft>
              <a:buNone/>
            </a:pPr>
            <a:r>
              <a:t/>
            </a:r>
            <a:endParaRPr/>
          </a:p>
        </p:txBody>
      </p:sp>
      <p:sp>
        <p:nvSpPr>
          <p:cNvPr id="203" name="Google Shape;203;p25"/>
          <p:cNvSpPr txBox="1"/>
          <p:nvPr/>
        </p:nvSpPr>
        <p:spPr>
          <a:xfrm>
            <a:off x="4572000" y="1646750"/>
            <a:ext cx="4260300" cy="26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Non-Functional:</a:t>
            </a:r>
            <a:endParaRPr b="1"/>
          </a:p>
          <a:p>
            <a:pPr indent="0" lvl="0" marL="0" rtl="0" algn="l">
              <a:spcBef>
                <a:spcPts val="0"/>
              </a:spcBef>
              <a:spcAft>
                <a:spcPts val="0"/>
              </a:spcAft>
              <a:buNone/>
            </a:pPr>
            <a:r>
              <a:t/>
            </a:r>
            <a:endParaRPr b="1"/>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Easy to use</a:t>
            </a:r>
            <a:endParaRPr sz="1200">
              <a:solidFill>
                <a:srgbClr val="24292E"/>
              </a:solidFill>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rPr>
              <a:t>The user interface must be be intuitive and easy to learn and use</a:t>
            </a:r>
            <a:endParaRPr sz="1200">
              <a:solidFill>
                <a:srgbClr val="24292E"/>
              </a:solidFill>
            </a:endParaRPr>
          </a:p>
          <a:p>
            <a:pPr indent="0" lvl="0" marL="0" rtl="0" algn="l">
              <a:spcBef>
                <a:spcPts val="120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Winter Break - Taylor</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D3B45"/>
              </a:buClr>
              <a:buSzPts val="1300"/>
              <a:buFont typeface="Arial"/>
              <a:buChar char="●"/>
            </a:pPr>
            <a:r>
              <a:rPr lang="en">
                <a:solidFill>
                  <a:srgbClr val="000000"/>
                </a:solidFill>
                <a:latin typeface="Arial"/>
                <a:ea typeface="Arial"/>
                <a:cs typeface="Arial"/>
                <a:sym typeface="Arial"/>
              </a:rPr>
              <a:t>Read ng-book the complete book on Angular</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Finish the tutorial on </a:t>
            </a:r>
            <a:r>
              <a:rPr lang="en" u="sng">
                <a:solidFill>
                  <a:srgbClr val="1155CC"/>
                </a:solidFill>
                <a:latin typeface="Arial"/>
                <a:ea typeface="Arial"/>
                <a:cs typeface="Arial"/>
                <a:sym typeface="Arial"/>
                <a:hlinkClick r:id="rId3"/>
              </a:rPr>
              <a:t>www.learn-php.org</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Study MYSQL and relational databases</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Winter Break - Keith</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Get familiar with Angular observables and RxJS</a:t>
            </a:r>
            <a:endParaRPr/>
          </a:p>
          <a:p>
            <a:pPr indent="-311150" lvl="0" marL="457200" rtl="0" algn="l">
              <a:spcBef>
                <a:spcPts val="0"/>
              </a:spcBef>
              <a:spcAft>
                <a:spcPts val="0"/>
              </a:spcAft>
              <a:buSzPts val="1300"/>
              <a:buChar char="●"/>
            </a:pPr>
            <a:r>
              <a:rPr lang="en"/>
              <a:t>Get familiar with how component, module, and service dependencies work in Angular</a:t>
            </a:r>
            <a:endParaRPr/>
          </a:p>
          <a:p>
            <a:pPr indent="-311150" lvl="0" marL="457200" rtl="0" algn="l">
              <a:spcBef>
                <a:spcPts val="0"/>
              </a:spcBef>
              <a:spcAft>
                <a:spcPts val="0"/>
              </a:spcAft>
              <a:buSzPts val="1300"/>
              <a:buChar char="●"/>
            </a:pPr>
            <a:r>
              <a:rPr lang="en"/>
              <a:t>Read up on and familiarize myself with PHP and MySQL</a:t>
            </a:r>
            <a:endParaRPr/>
          </a:p>
          <a:p>
            <a:pPr indent="-311150" lvl="0" marL="457200" rtl="0" algn="l">
              <a:spcBef>
                <a:spcPts val="0"/>
              </a:spcBef>
              <a:spcAft>
                <a:spcPts val="0"/>
              </a:spcAft>
              <a:buSzPts val="1300"/>
              <a:buChar char="●"/>
            </a:pPr>
            <a:r>
              <a:rPr lang="en"/>
              <a:t>Work out ways to implement the api to get routes, loops, and stops for the drop down lists in the mobile interface.</a:t>
            </a:r>
            <a:endParaRPr/>
          </a:p>
          <a:p>
            <a:pPr indent="-311150" lvl="0" marL="457200" rtl="0" algn="l">
              <a:spcBef>
                <a:spcPts val="0"/>
              </a:spcBef>
              <a:spcAft>
                <a:spcPts val="0"/>
              </a:spcAft>
              <a:buSzPts val="1300"/>
              <a:buChar char="●"/>
            </a:pPr>
            <a:r>
              <a:rPr lang="en"/>
              <a:t>Verify workbox service worker is functional on an iPad.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Winter Break - Taneia</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Making sure tech stacks are downloaded and connected properly between each other</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Finishing up tutorials/readings for Angular, PHP, and MySQL</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Learning more about databases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Release One</a:t>
            </a:r>
            <a:endParaRPr/>
          </a:p>
        </p:txBody>
      </p:sp>
      <p:sp>
        <p:nvSpPr>
          <p:cNvPr id="153" name="Google Shape;153;p1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Database Design</a:t>
            </a:r>
            <a:endParaRPr/>
          </a:p>
          <a:p>
            <a:pPr indent="-311150" lvl="0" marL="457200" rtl="0" algn="l">
              <a:spcBef>
                <a:spcPts val="0"/>
              </a:spcBef>
              <a:spcAft>
                <a:spcPts val="0"/>
              </a:spcAft>
              <a:buSzPts val="1300"/>
              <a:buChar char="●"/>
            </a:pPr>
            <a:r>
              <a:rPr lang="en"/>
              <a:t>Usable Mobile Interface</a:t>
            </a:r>
            <a:endParaRPr/>
          </a:p>
          <a:p>
            <a:pPr indent="-311150" lvl="0" marL="457200" rtl="0" algn="l">
              <a:spcBef>
                <a:spcPts val="0"/>
              </a:spcBef>
              <a:spcAft>
                <a:spcPts val="0"/>
              </a:spcAft>
              <a:buSzPts val="1300"/>
              <a:buChar char="●"/>
            </a:pPr>
            <a:r>
              <a:rPr lang="en"/>
              <a:t>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Release One Importance</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believe that if we can get the Database Design done early, then we should have an easier time going further into the project.</a:t>
            </a:r>
            <a:endParaRPr/>
          </a:p>
          <a:p>
            <a:pPr indent="-311150" lvl="0" marL="457200" rtl="0" algn="l">
              <a:spcBef>
                <a:spcPts val="0"/>
              </a:spcBef>
              <a:spcAft>
                <a:spcPts val="0"/>
              </a:spcAft>
              <a:buSzPts val="1300"/>
              <a:buChar char="●"/>
            </a:pPr>
            <a:r>
              <a:rPr lang="en"/>
              <a:t>We would like to have a working Mobile interface for the drivers, so that we can get feedback from the drivers, and because Bruce is wanting to begin training for the drivers before the school year is over.</a:t>
            </a:r>
            <a:endParaRPr/>
          </a:p>
          <a:p>
            <a:pPr indent="-311150" lvl="0" marL="457200" rtl="0" algn="l">
              <a:spcBef>
                <a:spcPts val="0"/>
              </a:spcBef>
              <a:spcAft>
                <a:spcPts val="0"/>
              </a:spcAft>
              <a:buSzPts val="1300"/>
              <a:buChar char="●"/>
            </a:pPr>
            <a:r>
              <a:rPr lang="en"/>
              <a:t>Will verify and test our database and determine if it needs work or not.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Release Two</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Workbox</a:t>
            </a:r>
            <a:endParaRPr/>
          </a:p>
          <a:p>
            <a:pPr indent="-311150" lvl="0" marL="457200" rtl="0" algn="l">
              <a:spcBef>
                <a:spcPts val="0"/>
              </a:spcBef>
              <a:spcAft>
                <a:spcPts val="0"/>
              </a:spcAft>
              <a:buSzPts val="1300"/>
              <a:buChar char="●"/>
            </a:pPr>
            <a:r>
              <a:rPr lang="en"/>
              <a:t>Desktop Interface</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Release Two Importance</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would like to get the Desktop application done in this Release, so that we can get feedback.</a:t>
            </a:r>
            <a:endParaRPr/>
          </a:p>
          <a:p>
            <a:pPr indent="-311150" lvl="0" marL="457200" rtl="0" algn="l">
              <a:spcBef>
                <a:spcPts val="0"/>
              </a:spcBef>
              <a:spcAft>
                <a:spcPts val="0"/>
              </a:spcAft>
              <a:buSzPts val="1300"/>
              <a:buChar char="●"/>
            </a:pPr>
            <a:r>
              <a:rPr lang="en"/>
              <a:t>This gives us the opportunity to add or change the queries if needed.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Release Three</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Editing/Admin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