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4922b3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4922b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4922b3f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4922b3f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61739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61739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5d9cc56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5d9cc56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617393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617393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5d9cc56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5d9cc56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84922b3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84922b3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4922b3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4922b3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Shuttle Log Collection System</a:t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Taneia Reed, Taylor Slusher, Keith DeSimini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Refresher: </a:t>
            </a:r>
            <a:r>
              <a:rPr lang="en"/>
              <a:t>The Project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Shuttle bus tracking system (students)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collecting information on clipboards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information helps determine how/when to change loops/stops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this will be easier for Transportation and Facilities Management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3800"/>
            <a:ext cx="6522250" cy="45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819150" y="1609500"/>
            <a:ext cx="4205700" cy="28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HTML, CSS, 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Webpage cached using Google’s Workbox, a set of service worker libraries used by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that is sent with an offline connection is queued by Workbox’s Background Sync Module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275" y="2915447"/>
            <a:ext cx="1712450" cy="17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0" r="33858" t="0"/>
          <a:stretch/>
        </p:blipFill>
        <p:spPr>
          <a:xfrm>
            <a:off x="6350775" y="365175"/>
            <a:ext cx="2405775" cy="2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3809" r="0" t="0"/>
          <a:stretch/>
        </p:blipFill>
        <p:spPr>
          <a:xfrm>
            <a:off x="570200" y="1800200"/>
            <a:ext cx="4145700" cy="2721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425" y="1069425"/>
            <a:ext cx="4527163" cy="188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01350"/>
            <a:ext cx="4120583" cy="189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is fetched through an API built in PHP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MySQL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Apache</a:t>
            </a:r>
            <a:endParaRPr sz="2400"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899" y="580084"/>
            <a:ext cx="1485625" cy="14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300" y="1622476"/>
            <a:ext cx="1746849" cy="17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263" y="3369298"/>
            <a:ext cx="2104926" cy="1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Meeting - Monday, 2:30pm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819150" y="1538225"/>
            <a:ext cx="75057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went over: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explained what we have done so far.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discussed what we plan to accomplish for the second iteration.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demoed the Driver’s bus log.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demoed the Office log viewing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Bruce discussed that he would like to have a working mobile system a month before school let out, so they could train drivers.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Bruce brought up that he would like to have a system included into the application to keep track of daily bus inspections, if there is enough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Moments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819150" y="1990725"/>
            <a:ext cx="7358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the demo of the Driver’s logging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the demo of the Office log view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asked if it is possible to include a daily bus inspection system.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