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3" r:id="rId5"/>
    <p:sldId id="259" r:id="rId6"/>
    <p:sldId id="268" r:id="rId7"/>
    <p:sldId id="269" r:id="rId8"/>
    <p:sldId id="282" r:id="rId9"/>
    <p:sldId id="260" r:id="rId10"/>
    <p:sldId id="270" r:id="rId11"/>
    <p:sldId id="271" r:id="rId12"/>
    <p:sldId id="286" r:id="rId13"/>
    <p:sldId id="261" r:id="rId14"/>
    <p:sldId id="272" r:id="rId15"/>
    <p:sldId id="273" r:id="rId16"/>
    <p:sldId id="287" r:id="rId17"/>
    <p:sldId id="262" r:id="rId18"/>
    <p:sldId id="274" r:id="rId19"/>
    <p:sldId id="288" r:id="rId20"/>
    <p:sldId id="264" r:id="rId21"/>
    <p:sldId id="275" r:id="rId22"/>
    <p:sldId id="276" r:id="rId23"/>
    <p:sldId id="277" r:id="rId24"/>
    <p:sldId id="289" r:id="rId25"/>
    <p:sldId id="265" r:id="rId26"/>
    <p:sldId id="278" r:id="rId27"/>
    <p:sldId id="279" r:id="rId28"/>
    <p:sldId id="290" r:id="rId29"/>
    <p:sldId id="283" r:id="rId30"/>
    <p:sldId id="284" r:id="rId31"/>
    <p:sldId id="291" r:id="rId32"/>
    <p:sldId id="305" r:id="rId33"/>
    <p:sldId id="292" r:id="rId34"/>
    <p:sldId id="306" r:id="rId35"/>
    <p:sldId id="293" r:id="rId36"/>
    <p:sldId id="307" r:id="rId37"/>
    <p:sldId id="309" r:id="rId38"/>
    <p:sldId id="308" r:id="rId39"/>
    <p:sldId id="301" r:id="rId40"/>
    <p:sldId id="280" r:id="rId41"/>
    <p:sldId id="281" r:id="rId4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3"/>
    <p:restoredTop sz="94648"/>
  </p:normalViewPr>
  <p:slideViewPr>
    <p:cSldViewPr snapToGrid="0">
      <p:cViewPr>
        <p:scale>
          <a:sx n="91" d="100"/>
          <a:sy n="91" d="100"/>
        </p:scale>
        <p:origin x="32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A4D25-E76D-0A4C-B526-A8B51FC3E101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4E7F1-AF3B-9E4B-AB8F-31B81B148C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7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624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402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6258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648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786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084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28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477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833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01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384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364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E7F1-AF3B-9E4B-AB8F-31B81B148CA7}" type="slidenum">
              <a:rPr lang="en-KR" smtClean="0"/>
              <a:t>36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422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11F6-BBF1-A833-3F8B-B4FF1AD2D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637B-D034-1034-6A99-2A3455163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E3BA-8243-BF47-ECF5-6C1C0E3C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5C4F-D6AA-BA24-1269-C302E599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63A2-259A-B847-F252-C99A5190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4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D5E-9355-0AB4-8D63-E0B88D5F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FFE9C-C363-48C0-288F-56DF0492C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B8CA-9F1D-8E91-2ED0-D3AB83C5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4FF9-4719-E664-8981-177D6C15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377A-9EC1-A2BA-FC3F-E1787492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57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67C38-8F50-13A2-520C-A7F340674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9F7E-6491-F76A-3825-EEC7475E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3487-23D6-064B-25EE-A80EAFD1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B084-8F97-CFDA-5CFF-C07E782A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7F4A-31C5-5C07-A06E-8F3E73A5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23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4CED-15D6-8412-F649-ECA4D35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3C36-3E3F-29B5-3FEB-02D7690B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D834-C288-E02D-C5DF-7CDD345C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842E-F633-F0D0-5D43-A8EC8B8D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3C56B-C537-5F00-10EE-4ACF3568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880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AC43-6263-9CC0-47D6-2E1F10DC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710E-57EB-AA7F-3387-BFCC9A38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D34E-5499-1184-ACDF-C7F3CF6B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D68B-C866-0979-CC69-BF8AE73D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A970-296C-9A9E-6ADB-3FAF9462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761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E169-C551-2000-4E72-39E24B0E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31BB-3878-02E2-95EF-CD34FF6B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E9-65D7-3C99-BB41-37C84CC1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6FB08-417A-9237-9933-A8E810FD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DA79-4095-A7F9-734F-6DA1D7D2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4BD7E-0341-49EE-8FB1-001D82FF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97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A004-7564-FF9C-A62D-5B165784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6F31-171B-A7E5-CB5A-A9848B89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02F14-51EE-24A8-0B92-9741EB4C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877E2-EE7F-DFC4-B90A-3F3A01893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EB334-488B-CB7F-A9B8-D5E1E1AB6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84D6E-3477-2394-B14E-9EC789FD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0BA25-C770-2CE2-99DD-66D5EC80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5305D-31DB-2C07-419B-1936E21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74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29E6-D061-52AB-22FE-26392A3E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7DED8-7236-C0DB-D632-754038A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A6F7-E4C2-5701-61A6-0FF70ADB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96A5-354D-4C9B-A2AF-A2A1F3AC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91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7F73C-6759-8E73-1308-4D258FC0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66FC-4AA8-FE62-2DC6-1E1054A7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B76F-62B6-A090-B7A3-DCDE682B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6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9233-3C78-5E77-4F7F-56D8F28F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BF67-B232-6DC3-936C-EB6D6DCF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B9960-2A33-6FCA-B253-3D6FF70E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1C191-36C3-EA3E-A05F-26074C71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8F5E-D73F-58B3-03EA-B1031576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90905-B979-5E3D-EBCB-FB44809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59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87E4-3AA0-D3F4-F6C3-62D12690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CF3E4-9779-D7BB-90D4-F3E9ADBA5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7C125-FEAB-C531-C182-67DC4EA2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5CB5-7299-B9B6-3F11-30A643B8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6E3E1-0375-2E7B-0B4D-3C81276B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D94B-1016-8D4D-AD7F-7D21040A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257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963F9-E4BC-EC54-38F9-B7BF7DC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7D5E-D156-BBB7-C8F9-586F22CF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AE27-7D07-8282-6B06-3B1C1878B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53632-6288-D34A-AFF3-8C720C1D466D}" type="datetimeFigureOut">
              <a:rPr lang="en-KR" smtClean="0"/>
              <a:t>2023/08/06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5C20-AD6B-5E00-36B6-1B945EE0C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1BFE-9941-B947-1C52-17567C842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039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halkboard SE" panose="03050602040202020205" pitchFamily="66" charset="77"/>
              </a:rPr>
              <a:t>Sub regular expressions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560727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digit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dirty="0">
                <a:latin typeface="Chalkboard SE" panose="03050602040202020205" pitchFamily="66" charset="77"/>
              </a:rPr>
              <a:t>:</a:t>
            </a:r>
            <a:r>
              <a:rPr lang="ko-KR" altLang="en-US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0|1|2|3|4|5|6|7|8|9</a:t>
            </a: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u="sng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digit_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dirty="0">
                <a:latin typeface="Chalkboard SE" panose="03050602040202020205" pitchFamily="66" charset="77"/>
              </a:rPr>
              <a:t>:</a:t>
            </a:r>
            <a:r>
              <a:rPr lang="ko-KR" altLang="en-US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1|2|3|4|5|6|7|8|9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halkboard SE" panose="03050602040202020205" pitchFamily="66" charset="77"/>
              </a:rPr>
              <a:t>Letter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altLang="ko-KR" u="sng" dirty="0">
                <a:latin typeface="Chalkboard SE" panose="03050602040202020205" pitchFamily="66" charset="77"/>
              </a:rPr>
              <a:t>:</a:t>
            </a:r>
            <a:r>
              <a:rPr lang="ko-KR" altLang="en-US" u="sng" dirty="0">
                <a:latin typeface="Chalkboard SE" panose="03050602040202020205" pitchFamily="66" charset="77"/>
              </a:rPr>
              <a:t> </a:t>
            </a:r>
            <a:r>
              <a:rPr lang="en-US" dirty="0">
                <a:latin typeface="Chalkboard SE" panose="03050602040202020205" pitchFamily="66" charset="77"/>
              </a:rPr>
              <a:t>a|b|c|d|e|f|g|h|i|j|k|l|m|n|o|p|q|r|s|t|u|v|w|x|y|z|A|B|C|D|E|F|G|H|I|J|K|L|M|N|O|P|Q|R|S|T|U|V|W|X|Y|Z</a:t>
            </a:r>
          </a:p>
          <a:p>
            <a:pPr algn="l"/>
            <a:endParaRPr lang="en-US" dirty="0">
              <a:latin typeface="Chalkboard SE" panose="03050602040202020205" pitchFamily="66" charset="77"/>
            </a:endParaRPr>
          </a:p>
          <a:p>
            <a:pPr algn="l"/>
            <a:endParaRPr lang="en-US" dirty="0">
              <a:latin typeface="Chalkboard SE" panose="03050602040202020205" pitchFamily="66" charset="77"/>
            </a:endParaRPr>
          </a:p>
          <a:p>
            <a:pPr algn="l"/>
            <a:endParaRPr lang="en-KR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645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{0}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{0, 1, 2, 3, 4, 5, 7, 9, 11, 12, 15, 16}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{6, 13, 14, 15, 16, 17} = T3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{8, 13, 14, 15, 16, 17}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{10, 14, 15, 16, 17}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302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')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{17}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letter)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digit)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 )</a:t>
            </a:r>
            <a:r>
              <a:rPr lang="en-US" sz="1600" dirty="0">
                <a:latin typeface="Chalkboard SE" panose="03050602040202020205" pitchFamily="66" charset="77"/>
              </a:rPr>
              <a:t>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086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088646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86285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5108572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755FB3-8355-5699-9E52-B8704B8D82D2}"/>
              </a:ext>
            </a:extLst>
          </p:cNvPr>
          <p:cNvSpPr/>
          <p:nvPr/>
        </p:nvSpPr>
        <p:spPr>
          <a:xfrm>
            <a:off x="3765449" y="27571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6CE5A6-2558-7DED-E168-0CAB9689C62D}"/>
              </a:ext>
            </a:extLst>
          </p:cNvPr>
          <p:cNvSpPr/>
          <p:nvPr/>
        </p:nvSpPr>
        <p:spPr>
          <a:xfrm>
            <a:off x="3765449" y="445356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2C7DCE-816A-A09E-47E6-3AD05CB49799}"/>
              </a:ext>
            </a:extLst>
          </p:cNvPr>
          <p:cNvSpPr/>
          <p:nvPr/>
        </p:nvSpPr>
        <p:spPr>
          <a:xfrm>
            <a:off x="3765449" y="360536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5183731" y="369993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13" idx="7"/>
            <a:endCxn id="28" idx="0"/>
          </p:cNvCxnSpPr>
          <p:nvPr/>
        </p:nvCxnSpPr>
        <p:spPr>
          <a:xfrm rot="5400000" flipH="1" flipV="1">
            <a:off x="3954663" y="2262989"/>
            <a:ext cx="81750" cy="2812567"/>
          </a:xfrm>
          <a:prstGeom prst="curvedConnector3">
            <a:avLst>
              <a:gd name="adj1" fmla="val 16019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3E40947A-0548-01BA-A1C0-567D4BC1F899}"/>
              </a:ext>
            </a:extLst>
          </p:cNvPr>
          <p:cNvSpPr txBox="1">
            <a:spLocks/>
          </p:cNvSpPr>
          <p:nvPr/>
        </p:nvSpPr>
        <p:spPr>
          <a:xfrm>
            <a:off x="3894749" y="208212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D41EA-3B22-454D-C88A-5D18E968690A}"/>
              </a:ext>
            </a:extLst>
          </p:cNvPr>
          <p:cNvCxnSpPr>
            <a:cxnSpLocks/>
            <a:stCxn id="13" idx="6"/>
            <a:endCxn id="29" idx="2"/>
          </p:cNvCxnSpPr>
          <p:nvPr/>
        </p:nvCxnSpPr>
        <p:spPr>
          <a:xfrm flipV="1">
            <a:off x="2675146" y="3036281"/>
            <a:ext cx="1090303" cy="871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87574F-50BF-85FF-CF15-6BB4CEE36A01}"/>
              </a:ext>
            </a:extLst>
          </p:cNvPr>
          <p:cNvCxnSpPr>
            <a:cxnSpLocks/>
            <a:stCxn id="13" idx="6"/>
            <a:endCxn id="31" idx="2"/>
          </p:cNvCxnSpPr>
          <p:nvPr/>
        </p:nvCxnSpPr>
        <p:spPr>
          <a:xfrm flipV="1">
            <a:off x="2675146" y="3884478"/>
            <a:ext cx="109030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E32FEE-F1AA-5AF6-4529-167FCA2CF320}"/>
              </a:ext>
            </a:extLst>
          </p:cNvPr>
          <p:cNvCxnSpPr>
            <a:cxnSpLocks/>
            <a:stCxn id="13" idx="6"/>
            <a:endCxn id="30" idx="2"/>
          </p:cNvCxnSpPr>
          <p:nvPr/>
        </p:nvCxnSpPr>
        <p:spPr>
          <a:xfrm>
            <a:off x="2675146" y="3907509"/>
            <a:ext cx="1090303" cy="825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F3EC77-7213-7E04-23D9-412E557DC4E0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4351949" y="3884478"/>
            <a:ext cx="75662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btitle 2">
            <a:extLst>
              <a:ext uri="{FF2B5EF4-FFF2-40B4-BE49-F238E27FC236}">
                <a16:creationId xmlns:a16="http://schemas.microsoft.com/office/drawing/2014/main" id="{36A942CF-D778-02A0-14FE-E6FB9BC7FB13}"/>
              </a:ext>
            </a:extLst>
          </p:cNvPr>
          <p:cNvSpPr txBox="1">
            <a:spLocks/>
          </p:cNvSpPr>
          <p:nvPr/>
        </p:nvSpPr>
        <p:spPr>
          <a:xfrm>
            <a:off x="4627152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2779794" y="299308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6B73AE48-C079-BFD2-7E14-38717FD9BFD9}"/>
              </a:ext>
            </a:extLst>
          </p:cNvPr>
          <p:cNvSpPr txBox="1">
            <a:spLocks/>
          </p:cNvSpPr>
          <p:nvPr/>
        </p:nvSpPr>
        <p:spPr>
          <a:xfrm>
            <a:off x="3022866" y="3843603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D4995D36-A1DD-5E42-F203-3C7E3F50EDA8}"/>
              </a:ext>
            </a:extLst>
          </p:cNvPr>
          <p:cNvSpPr txBox="1">
            <a:spLocks/>
          </p:cNvSpPr>
          <p:nvPr/>
        </p:nvSpPr>
        <p:spPr>
          <a:xfrm>
            <a:off x="2998646" y="4419081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15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224359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 , ",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"(letter| |digit)*"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A528E0-3417-28B8-7307-0F8109ADF6A0}"/>
              </a:ext>
            </a:extLst>
          </p:cNvPr>
          <p:cNvSpPr/>
          <p:nvPr/>
        </p:nvSpPr>
        <p:spPr>
          <a:xfrm>
            <a:off x="1334210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7E2CF4-3D23-8696-B108-06CA9401C887}"/>
              </a:ext>
            </a:extLst>
          </p:cNvPr>
          <p:cNvSpPr/>
          <p:nvPr/>
        </p:nvSpPr>
        <p:spPr>
          <a:xfrm>
            <a:off x="5134393" y="25310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A44E73-521F-A7A4-DE8C-B24DEF057E41}"/>
              </a:ext>
            </a:extLst>
          </p:cNvPr>
          <p:cNvSpPr/>
          <p:nvPr/>
        </p:nvSpPr>
        <p:spPr>
          <a:xfrm>
            <a:off x="4137044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2E52C5-E372-82B8-DE42-AA98618A60C3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5720893" y="2807764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38366-3DC0-23C1-1C5C-272DBE4DD903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723544" y="2827321"/>
            <a:ext cx="437005" cy="523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04DAA71C-1633-9085-821D-AC2BFC44C924}"/>
              </a:ext>
            </a:extLst>
          </p:cNvPr>
          <p:cNvSpPr txBox="1">
            <a:spLocks/>
          </p:cNvSpPr>
          <p:nvPr/>
        </p:nvSpPr>
        <p:spPr>
          <a:xfrm>
            <a:off x="1022497" y="387449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403C09C-DA7B-90D0-9060-ED5F8ABE676F}"/>
              </a:ext>
            </a:extLst>
          </p:cNvPr>
          <p:cNvSpPr txBox="1">
            <a:spLocks/>
          </p:cNvSpPr>
          <p:nvPr/>
        </p:nvSpPr>
        <p:spPr>
          <a:xfrm>
            <a:off x="5652653" y="2462957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AB2F7-ABB1-C65D-EE36-547469DDFCD3}"/>
              </a:ext>
            </a:extLst>
          </p:cNvPr>
          <p:cNvSpPr/>
          <p:nvPr/>
        </p:nvSpPr>
        <p:spPr>
          <a:xfrm>
            <a:off x="431538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E715F0-43CD-FAC3-46BF-E8A75A7B5D21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1018038" y="4205915"/>
            <a:ext cx="3161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D41C7C6-A7D1-C232-8118-DB91E113AD5B}"/>
              </a:ext>
            </a:extLst>
          </p:cNvPr>
          <p:cNvSpPr/>
          <p:nvPr/>
        </p:nvSpPr>
        <p:spPr>
          <a:xfrm>
            <a:off x="3470240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04FFEC-DF25-B434-1A55-A58D1E369D10}"/>
              </a:ext>
            </a:extLst>
          </p:cNvPr>
          <p:cNvCxnSpPr>
            <a:cxnSpLocks/>
            <a:stCxn id="13" idx="6"/>
            <a:endCxn id="6" idx="4"/>
          </p:cNvCxnSpPr>
          <p:nvPr/>
        </p:nvCxnSpPr>
        <p:spPr>
          <a:xfrm flipV="1">
            <a:off x="4056740" y="3630330"/>
            <a:ext cx="373554" cy="575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3BA1BAAD-8297-E387-3566-F0BEB4484041}"/>
              </a:ext>
            </a:extLst>
          </p:cNvPr>
          <p:cNvSpPr txBox="1">
            <a:spLocks/>
          </p:cNvSpPr>
          <p:nvPr/>
        </p:nvSpPr>
        <p:spPr>
          <a:xfrm>
            <a:off x="4718121" y="278201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10AA97-3340-1C14-3FD3-E8DE8FB8AC0C}"/>
              </a:ext>
            </a:extLst>
          </p:cNvPr>
          <p:cNvSpPr/>
          <p:nvPr/>
        </p:nvSpPr>
        <p:spPr>
          <a:xfrm>
            <a:off x="6394165" y="25286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3A675-C45F-4715-1088-1630D64C913A}"/>
              </a:ext>
            </a:extLst>
          </p:cNvPr>
          <p:cNvSpPr/>
          <p:nvPr/>
        </p:nvSpPr>
        <p:spPr>
          <a:xfrm>
            <a:off x="5134393" y="34113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380BB-947F-9A9C-C443-5E18E0F5A81A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720893" y="3688045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15C65FA8-EC00-6564-6353-577C91DCDEBC}"/>
              </a:ext>
            </a:extLst>
          </p:cNvPr>
          <p:cNvSpPr txBox="1">
            <a:spLocks/>
          </p:cNvSpPr>
          <p:nvPr/>
        </p:nvSpPr>
        <p:spPr>
          <a:xfrm>
            <a:off x="5699851" y="3343238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67E97B-7F4A-0093-CB23-746A98985523}"/>
              </a:ext>
            </a:extLst>
          </p:cNvPr>
          <p:cNvSpPr/>
          <p:nvPr/>
        </p:nvSpPr>
        <p:spPr>
          <a:xfrm>
            <a:off x="6394165" y="34089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FF68C3-A350-882E-73B4-611A32F42D65}"/>
              </a:ext>
            </a:extLst>
          </p:cNvPr>
          <p:cNvSpPr/>
          <p:nvPr/>
        </p:nvSpPr>
        <p:spPr>
          <a:xfrm>
            <a:off x="5132854" y="42740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D48398-F1FD-0CCD-494E-82C88AB3DBE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719354" y="4550722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C248E377-5188-3567-188C-EC60C5D02D83}"/>
              </a:ext>
            </a:extLst>
          </p:cNvPr>
          <p:cNvSpPr txBox="1">
            <a:spLocks/>
          </p:cNvSpPr>
          <p:nvPr/>
        </p:nvSpPr>
        <p:spPr>
          <a:xfrm>
            <a:off x="5698312" y="4205915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11BE4D-29C7-B1BC-00C4-078BD39EB15B}"/>
              </a:ext>
            </a:extLst>
          </p:cNvPr>
          <p:cNvSpPr/>
          <p:nvPr/>
        </p:nvSpPr>
        <p:spPr>
          <a:xfrm>
            <a:off x="6392626" y="427161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BE6A7E-9348-9152-9FF3-8818E630BFC2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723544" y="3351218"/>
            <a:ext cx="410849" cy="339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97A6E7C-0858-617F-0AA2-07D54C37F822}"/>
              </a:ext>
            </a:extLst>
          </p:cNvPr>
          <p:cNvSpPr txBox="1">
            <a:spLocks/>
          </p:cNvSpPr>
          <p:nvPr/>
        </p:nvSpPr>
        <p:spPr>
          <a:xfrm>
            <a:off x="4718121" y="351554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8FAA51-611E-3546-488F-48BE7EC97A56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4056740" y="4205915"/>
            <a:ext cx="1076114" cy="347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2F3B1661-3841-6CEA-7027-156C409AA413}"/>
              </a:ext>
            </a:extLst>
          </p:cNvPr>
          <p:cNvSpPr txBox="1">
            <a:spLocks/>
          </p:cNvSpPr>
          <p:nvPr/>
        </p:nvSpPr>
        <p:spPr>
          <a:xfrm>
            <a:off x="3984591" y="36662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567BC52-8939-FFDF-6B87-6CE8D3A8B8A5}"/>
              </a:ext>
            </a:extLst>
          </p:cNvPr>
          <p:cNvSpPr txBox="1">
            <a:spLocks/>
          </p:cNvSpPr>
          <p:nvPr/>
        </p:nvSpPr>
        <p:spPr>
          <a:xfrm>
            <a:off x="4436767" y="43294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037FED-4F7C-6567-B2C7-9C591B158881}"/>
              </a:ext>
            </a:extLst>
          </p:cNvPr>
          <p:cNvSpPr/>
          <p:nvPr/>
        </p:nvSpPr>
        <p:spPr>
          <a:xfrm>
            <a:off x="11072419" y="385244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6751588-5DEE-6303-6C5F-3F18ADE2B3A9}"/>
              </a:ext>
            </a:extLst>
          </p:cNvPr>
          <p:cNvSpPr txBox="1">
            <a:spLocks/>
          </p:cNvSpPr>
          <p:nvPr/>
        </p:nvSpPr>
        <p:spPr>
          <a:xfrm>
            <a:off x="10747421" y="381693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AB4088-27AF-160B-FBEA-6FEACE93CF3C}"/>
              </a:ext>
            </a:extLst>
          </p:cNvPr>
          <p:cNvSpPr/>
          <p:nvPr/>
        </p:nvSpPr>
        <p:spPr>
          <a:xfrm>
            <a:off x="10093729" y="385244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66527-34F7-50EF-ED3A-1B1D7CCC5A0E}"/>
              </a:ext>
            </a:extLst>
          </p:cNvPr>
          <p:cNvCxnSpPr>
            <a:cxnSpLocks/>
            <a:stCxn id="32" idx="6"/>
            <a:endCxn id="30" idx="2"/>
          </p:cNvCxnSpPr>
          <p:nvPr/>
        </p:nvCxnSpPr>
        <p:spPr>
          <a:xfrm>
            <a:off x="10680229" y="4131556"/>
            <a:ext cx="3921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642C1A-338B-D577-E89E-528CFE1C151D}"/>
              </a:ext>
            </a:extLst>
          </p:cNvPr>
          <p:cNvCxnSpPr>
            <a:cxnSpLocks/>
            <a:stCxn id="24" idx="6"/>
            <a:endCxn id="82" idx="2"/>
          </p:cNvCxnSpPr>
          <p:nvPr/>
        </p:nvCxnSpPr>
        <p:spPr>
          <a:xfrm flipV="1">
            <a:off x="6979126" y="4139807"/>
            <a:ext cx="1037648" cy="4109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4D83717D-545C-2F7A-5EF6-8886108E44E4}"/>
              </a:ext>
            </a:extLst>
          </p:cNvPr>
          <p:cNvSpPr txBox="1">
            <a:spLocks/>
          </p:cNvSpPr>
          <p:nvPr/>
        </p:nvSpPr>
        <p:spPr>
          <a:xfrm>
            <a:off x="7039351" y="27352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2E8DA4-E23D-7EF1-2932-B8526CDE772E}"/>
              </a:ext>
            </a:extLst>
          </p:cNvPr>
          <p:cNvSpPr/>
          <p:nvPr/>
        </p:nvSpPr>
        <p:spPr>
          <a:xfrm>
            <a:off x="7292227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C757483-A321-2AA1-D841-25E66E9E7015}"/>
              </a:ext>
            </a:extLst>
          </p:cNvPr>
          <p:cNvSpPr/>
          <p:nvPr/>
        </p:nvSpPr>
        <p:spPr>
          <a:xfrm>
            <a:off x="9158955" y="38441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ED285-8FB2-EC43-64D3-2C56E6609A6F}"/>
              </a:ext>
            </a:extLst>
          </p:cNvPr>
          <p:cNvCxnSpPr>
            <a:cxnSpLocks/>
            <a:stCxn id="16" idx="6"/>
            <a:endCxn id="36" idx="2"/>
          </p:cNvCxnSpPr>
          <p:nvPr/>
        </p:nvCxnSpPr>
        <p:spPr>
          <a:xfrm>
            <a:off x="6980665" y="2807764"/>
            <a:ext cx="311562" cy="543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95A230-AE03-C0CC-BCAA-7CDF94211E1A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 flipV="1">
            <a:off x="6980665" y="3351218"/>
            <a:ext cx="311562" cy="336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BD02F3BA-86C0-93F7-3B73-61EF76965F97}"/>
              </a:ext>
            </a:extLst>
          </p:cNvPr>
          <p:cNvSpPr txBox="1">
            <a:spLocks/>
          </p:cNvSpPr>
          <p:nvPr/>
        </p:nvSpPr>
        <p:spPr>
          <a:xfrm>
            <a:off x="7039351" y="348890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66BBF0-8917-9F8D-1E00-9536B2DD508C}"/>
              </a:ext>
            </a:extLst>
          </p:cNvPr>
          <p:cNvCxnSpPr>
            <a:cxnSpLocks/>
            <a:stCxn id="36" idx="5"/>
            <a:endCxn id="82" idx="2"/>
          </p:cNvCxnSpPr>
          <p:nvPr/>
        </p:nvCxnSpPr>
        <p:spPr>
          <a:xfrm>
            <a:off x="7792836" y="3548580"/>
            <a:ext cx="223938" cy="5912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5D1B38F4-87FB-9F0D-3510-48D24BFCB7E3}"/>
              </a:ext>
            </a:extLst>
          </p:cNvPr>
          <p:cNvSpPr txBox="1">
            <a:spLocks/>
          </p:cNvSpPr>
          <p:nvPr/>
        </p:nvSpPr>
        <p:spPr>
          <a:xfrm>
            <a:off x="7421188" y="42827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7C53810-A366-9F1B-0AF9-19FA1874BD62}"/>
              </a:ext>
            </a:extLst>
          </p:cNvPr>
          <p:cNvSpPr txBox="1">
            <a:spLocks/>
          </p:cNvSpPr>
          <p:nvPr/>
        </p:nvSpPr>
        <p:spPr>
          <a:xfrm>
            <a:off x="7843219" y="343866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AE07C9-A14A-EA45-152E-48CE8AB5AF1A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>
            <a:off x="9745455" y="4123305"/>
            <a:ext cx="348274" cy="8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11C514FB-2AEB-657C-3C15-516414E59BCE}"/>
              </a:ext>
            </a:extLst>
          </p:cNvPr>
          <p:cNvSpPr txBox="1">
            <a:spLocks/>
          </p:cNvSpPr>
          <p:nvPr/>
        </p:nvSpPr>
        <p:spPr>
          <a:xfrm>
            <a:off x="9748490" y="371113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D2D62C-2810-213C-C0BF-6F21143971BD}"/>
              </a:ext>
            </a:extLst>
          </p:cNvPr>
          <p:cNvCxnSpPr>
            <a:cxnSpLocks/>
            <a:stCxn id="4" idx="6"/>
            <a:endCxn id="75" idx="2"/>
          </p:cNvCxnSpPr>
          <p:nvPr/>
        </p:nvCxnSpPr>
        <p:spPr>
          <a:xfrm>
            <a:off x="1920710" y="4205915"/>
            <a:ext cx="3892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C6FDAFC5-37E4-7097-81CB-A91D6B8E8AB3}"/>
              </a:ext>
            </a:extLst>
          </p:cNvPr>
          <p:cNvSpPr txBox="1">
            <a:spLocks/>
          </p:cNvSpPr>
          <p:nvPr/>
        </p:nvSpPr>
        <p:spPr>
          <a:xfrm>
            <a:off x="1926030" y="37946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FDAA5A-DE5C-634B-DEF3-F613CF12A3B6}"/>
              </a:ext>
            </a:extLst>
          </p:cNvPr>
          <p:cNvSpPr/>
          <p:nvPr/>
        </p:nvSpPr>
        <p:spPr>
          <a:xfrm>
            <a:off x="2309921" y="39268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0A91865-741A-F518-CBAD-A9F71BE657AE}"/>
              </a:ext>
            </a:extLst>
          </p:cNvPr>
          <p:cNvSpPr/>
          <p:nvPr/>
        </p:nvSpPr>
        <p:spPr>
          <a:xfrm>
            <a:off x="8016774" y="38606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8F6FEE13-87F5-CF99-44BD-DF6B3CC6375F}"/>
              </a:ext>
            </a:extLst>
          </p:cNvPr>
          <p:cNvCxnSpPr>
            <a:cxnSpLocks/>
            <a:stCxn id="75" idx="0"/>
            <a:endCxn id="37" idx="0"/>
          </p:cNvCxnSpPr>
          <p:nvPr/>
        </p:nvCxnSpPr>
        <p:spPr>
          <a:xfrm rot="5400000" flipH="1" flipV="1">
            <a:off x="5986383" y="460981"/>
            <a:ext cx="82610" cy="6849034"/>
          </a:xfrm>
          <a:prstGeom prst="curvedConnector3">
            <a:avLst>
              <a:gd name="adj1" fmla="val 20481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CF42118F-335B-4BB3-FEB0-D56729329005}"/>
              </a:ext>
            </a:extLst>
          </p:cNvPr>
          <p:cNvCxnSpPr>
            <a:cxnSpLocks/>
            <a:stCxn id="82" idx="4"/>
            <a:endCxn id="13" idx="4"/>
          </p:cNvCxnSpPr>
          <p:nvPr/>
        </p:nvCxnSpPr>
        <p:spPr>
          <a:xfrm rot="5400000">
            <a:off x="6003703" y="2178706"/>
            <a:ext cx="66108" cy="4546534"/>
          </a:xfrm>
          <a:prstGeom prst="curvedConnector3">
            <a:avLst>
              <a:gd name="adj1" fmla="val 151085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E22C83-F5C5-1E52-9CCC-AE23C5426EDA}"/>
              </a:ext>
            </a:extLst>
          </p:cNvPr>
          <p:cNvCxnSpPr>
            <a:cxnSpLocks/>
            <a:stCxn id="75" idx="6"/>
            <a:endCxn id="13" idx="2"/>
          </p:cNvCxnSpPr>
          <p:nvPr/>
        </p:nvCxnSpPr>
        <p:spPr>
          <a:xfrm>
            <a:off x="2896421" y="4205915"/>
            <a:ext cx="5738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03453E9-6B8B-0A68-7C0A-CFA31DAB41E9}"/>
              </a:ext>
            </a:extLst>
          </p:cNvPr>
          <p:cNvCxnSpPr>
            <a:cxnSpLocks/>
            <a:stCxn id="82" idx="6"/>
            <a:endCxn id="37" idx="2"/>
          </p:cNvCxnSpPr>
          <p:nvPr/>
        </p:nvCxnSpPr>
        <p:spPr>
          <a:xfrm flipV="1">
            <a:off x="8603274" y="4123305"/>
            <a:ext cx="555681" cy="16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Subtitle 2">
            <a:extLst>
              <a:ext uri="{FF2B5EF4-FFF2-40B4-BE49-F238E27FC236}">
                <a16:creationId xmlns:a16="http://schemas.microsoft.com/office/drawing/2014/main" id="{03838AD4-4E07-C72D-C3B0-7C0A23BFA24F}"/>
              </a:ext>
            </a:extLst>
          </p:cNvPr>
          <p:cNvSpPr txBox="1">
            <a:spLocks/>
          </p:cNvSpPr>
          <p:nvPr/>
        </p:nvSpPr>
        <p:spPr>
          <a:xfrm>
            <a:off x="8674326" y="370063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8DC0C270-42AE-6A07-4A1F-5A3DF3171C9F}"/>
              </a:ext>
            </a:extLst>
          </p:cNvPr>
          <p:cNvSpPr txBox="1">
            <a:spLocks/>
          </p:cNvSpPr>
          <p:nvPr/>
        </p:nvSpPr>
        <p:spPr>
          <a:xfrm>
            <a:off x="2959326" y="37680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4BCF53B-D508-90A0-8ABA-F7E6C1797F38}"/>
              </a:ext>
            </a:extLst>
          </p:cNvPr>
          <p:cNvSpPr/>
          <p:nvPr/>
        </p:nvSpPr>
        <p:spPr>
          <a:xfrm>
            <a:off x="11154788" y="393223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4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")) = {1, 2, 3, 4, 5, 7, 9, 13, 14} = T1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937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letter)) = {3, 4, 5, 6, 7, 9, 11, 12}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digit)) = {3, 4, 5, 7, 8, 9, 11, 12} = T3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)) = {3, 4, 5, 7, 9, 10, 12} = T4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")) = {15} = T5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letter)) = {3, 4, 5, 6, 7, 9, 11,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digit)) = {3, 4, 5, 7, 8, 9, 11,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)) = {3, 4, 5, 7, 9, 10, 12}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")) = {15}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962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string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088646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86285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6708772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755FB3-8355-5699-9E52-B8704B8D82D2}"/>
              </a:ext>
            </a:extLst>
          </p:cNvPr>
          <p:cNvSpPr/>
          <p:nvPr/>
        </p:nvSpPr>
        <p:spPr>
          <a:xfrm>
            <a:off x="4497602" y="19418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6CE5A6-2558-7DED-E168-0CAB9689C62D}"/>
              </a:ext>
            </a:extLst>
          </p:cNvPr>
          <p:cNvSpPr/>
          <p:nvPr/>
        </p:nvSpPr>
        <p:spPr>
          <a:xfrm>
            <a:off x="4497602" y="537880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2C7DCE-816A-A09E-47E6-3AD05CB49799}"/>
              </a:ext>
            </a:extLst>
          </p:cNvPr>
          <p:cNvSpPr/>
          <p:nvPr/>
        </p:nvSpPr>
        <p:spPr>
          <a:xfrm>
            <a:off x="4497602" y="360536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6783931" y="369993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13" idx="7"/>
            <a:endCxn id="28" idx="0"/>
          </p:cNvCxnSpPr>
          <p:nvPr/>
        </p:nvCxnSpPr>
        <p:spPr>
          <a:xfrm rot="5400000" flipH="1" flipV="1">
            <a:off x="4754763" y="1462889"/>
            <a:ext cx="81750" cy="4412767"/>
          </a:xfrm>
          <a:prstGeom prst="curvedConnector3">
            <a:avLst>
              <a:gd name="adj1" fmla="val 28788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3E40947A-0548-01BA-A1C0-567D4BC1F899}"/>
              </a:ext>
            </a:extLst>
          </p:cNvPr>
          <p:cNvSpPr txBox="1">
            <a:spLocks/>
          </p:cNvSpPr>
          <p:nvPr/>
        </p:nvSpPr>
        <p:spPr>
          <a:xfrm>
            <a:off x="4651986" y="104065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D41EA-3B22-454D-C88A-5D18E968690A}"/>
              </a:ext>
            </a:extLst>
          </p:cNvPr>
          <p:cNvCxnSpPr>
            <a:cxnSpLocks/>
            <a:stCxn id="13" idx="6"/>
            <a:endCxn id="29" idx="2"/>
          </p:cNvCxnSpPr>
          <p:nvPr/>
        </p:nvCxnSpPr>
        <p:spPr>
          <a:xfrm flipV="1">
            <a:off x="2675146" y="2221005"/>
            <a:ext cx="1822456" cy="1686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87574F-50BF-85FF-CF15-6BB4CEE36A01}"/>
              </a:ext>
            </a:extLst>
          </p:cNvPr>
          <p:cNvCxnSpPr>
            <a:cxnSpLocks/>
            <a:stCxn id="13" idx="6"/>
            <a:endCxn id="31" idx="2"/>
          </p:cNvCxnSpPr>
          <p:nvPr/>
        </p:nvCxnSpPr>
        <p:spPr>
          <a:xfrm flipV="1">
            <a:off x="2675146" y="3884478"/>
            <a:ext cx="1822456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E32FEE-F1AA-5AF6-4529-167FCA2CF320}"/>
              </a:ext>
            </a:extLst>
          </p:cNvPr>
          <p:cNvCxnSpPr>
            <a:cxnSpLocks/>
            <a:stCxn id="13" idx="6"/>
            <a:endCxn id="30" idx="2"/>
          </p:cNvCxnSpPr>
          <p:nvPr/>
        </p:nvCxnSpPr>
        <p:spPr>
          <a:xfrm>
            <a:off x="2675146" y="3907509"/>
            <a:ext cx="1822456" cy="1750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F3EC77-7213-7E04-23D9-412E557DC4E0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5084102" y="3884478"/>
            <a:ext cx="1624670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btitle 2">
            <a:extLst>
              <a:ext uri="{FF2B5EF4-FFF2-40B4-BE49-F238E27FC236}">
                <a16:creationId xmlns:a16="http://schemas.microsoft.com/office/drawing/2014/main" id="{36A942CF-D778-02A0-14FE-E6FB9BC7FB13}"/>
              </a:ext>
            </a:extLst>
          </p:cNvPr>
          <p:cNvSpPr txBox="1">
            <a:spLocks/>
          </p:cNvSpPr>
          <p:nvPr/>
        </p:nvSpPr>
        <p:spPr>
          <a:xfrm>
            <a:off x="5899269" y="36283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2914878" y="2721360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6B73AE48-C079-BFD2-7E14-38717FD9BFD9}"/>
              </a:ext>
            </a:extLst>
          </p:cNvPr>
          <p:cNvSpPr txBox="1">
            <a:spLocks/>
          </p:cNvSpPr>
          <p:nvPr/>
        </p:nvSpPr>
        <p:spPr>
          <a:xfrm>
            <a:off x="3022866" y="3843603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C13FE0-D25C-9882-9C41-BD8F7AF5D107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4790852" y="2500117"/>
            <a:ext cx="0" cy="1105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70F67-0C63-3C43-037C-9FAAF493AFBE}"/>
              </a:ext>
            </a:extLst>
          </p:cNvPr>
          <p:cNvCxnSpPr>
            <a:cxnSpLocks/>
            <a:stCxn id="30" idx="0"/>
            <a:endCxn id="31" idx="4"/>
          </p:cNvCxnSpPr>
          <p:nvPr/>
        </p:nvCxnSpPr>
        <p:spPr>
          <a:xfrm flipV="1">
            <a:off x="4790852" y="4163590"/>
            <a:ext cx="0" cy="1215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2B25418-372B-6B60-5B0C-E8288E485522}"/>
              </a:ext>
            </a:extLst>
          </p:cNvPr>
          <p:cNvCxnSpPr>
            <a:cxnSpLocks/>
            <a:stCxn id="29" idx="6"/>
            <a:endCxn id="31" idx="6"/>
          </p:cNvCxnSpPr>
          <p:nvPr/>
        </p:nvCxnSpPr>
        <p:spPr>
          <a:xfrm>
            <a:off x="5084102" y="2221005"/>
            <a:ext cx="12700" cy="1663473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01F3BA0-9443-FB59-C632-163ECCD13ABE}"/>
              </a:ext>
            </a:extLst>
          </p:cNvPr>
          <p:cNvCxnSpPr>
            <a:cxnSpLocks/>
            <a:stCxn id="29" idx="6"/>
            <a:endCxn id="30" idx="6"/>
          </p:cNvCxnSpPr>
          <p:nvPr/>
        </p:nvCxnSpPr>
        <p:spPr>
          <a:xfrm>
            <a:off x="5084102" y="2221005"/>
            <a:ext cx="12700" cy="3436908"/>
          </a:xfrm>
          <a:prstGeom prst="curvedConnector3">
            <a:avLst>
              <a:gd name="adj1" fmla="val 104117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>
            <a:extLst>
              <a:ext uri="{FF2B5EF4-FFF2-40B4-BE49-F238E27FC236}">
                <a16:creationId xmlns:a16="http://schemas.microsoft.com/office/drawing/2014/main" id="{25D73467-8B6A-781C-1CB4-7F86C23625D2}"/>
              </a:ext>
            </a:extLst>
          </p:cNvPr>
          <p:cNvSpPr txBox="1">
            <a:spLocks/>
          </p:cNvSpPr>
          <p:nvPr/>
        </p:nvSpPr>
        <p:spPr>
          <a:xfrm>
            <a:off x="4133160" y="440135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1A60B75-BCE4-E0D3-ADCE-CABC75C6B2F7}"/>
              </a:ext>
            </a:extLst>
          </p:cNvPr>
          <p:cNvSpPr txBox="1">
            <a:spLocks/>
          </p:cNvSpPr>
          <p:nvPr/>
        </p:nvSpPr>
        <p:spPr>
          <a:xfrm>
            <a:off x="3984483" y="2965510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BFD3ADD-B944-8F04-DD4A-15C7B2E8D677}"/>
              </a:ext>
            </a:extLst>
          </p:cNvPr>
          <p:cNvSpPr txBox="1">
            <a:spLocks/>
          </p:cNvSpPr>
          <p:nvPr/>
        </p:nvSpPr>
        <p:spPr>
          <a:xfrm>
            <a:off x="5281820" y="279376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11BE9C1-5239-2235-EED3-D8A8B3F97BB7}"/>
              </a:ext>
            </a:extLst>
          </p:cNvPr>
          <p:cNvCxnSpPr>
            <a:cxnSpLocks/>
            <a:stCxn id="31" idx="6"/>
            <a:endCxn id="30" idx="6"/>
          </p:cNvCxnSpPr>
          <p:nvPr/>
        </p:nvCxnSpPr>
        <p:spPr>
          <a:xfrm>
            <a:off x="5084102" y="3884478"/>
            <a:ext cx="12700" cy="177343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F196D14-C41C-AF2B-1A5D-F76FF6FB68F9}"/>
              </a:ext>
            </a:extLst>
          </p:cNvPr>
          <p:cNvCxnSpPr>
            <a:cxnSpLocks/>
            <a:stCxn id="30" idx="7"/>
            <a:endCxn id="29" idx="4"/>
          </p:cNvCxnSpPr>
          <p:nvPr/>
        </p:nvCxnSpPr>
        <p:spPr>
          <a:xfrm rot="16200000" flipV="1">
            <a:off x="3414315" y="3876654"/>
            <a:ext cx="2960434" cy="207359"/>
          </a:xfrm>
          <a:prstGeom prst="curvedConnector3">
            <a:avLst>
              <a:gd name="adj1" fmla="val 7785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2">
            <a:extLst>
              <a:ext uri="{FF2B5EF4-FFF2-40B4-BE49-F238E27FC236}">
                <a16:creationId xmlns:a16="http://schemas.microsoft.com/office/drawing/2014/main" id="{FA765F9B-9695-CEAE-9214-6060A4D8B800}"/>
              </a:ext>
            </a:extLst>
          </p:cNvPr>
          <p:cNvSpPr txBox="1">
            <a:spLocks/>
          </p:cNvSpPr>
          <p:nvPr/>
        </p:nvSpPr>
        <p:spPr>
          <a:xfrm>
            <a:off x="4719660" y="261596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</p:spTree>
    <p:extLst>
      <p:ext uri="{BB962C8B-B14F-4D97-AF65-F5344CB8AC3E}">
        <p14:creationId xmlns:p14="http://schemas.microsoft.com/office/powerpoint/2010/main" val="392157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1511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[0,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letter(</a:t>
            </a:r>
            <a:r>
              <a:rPr lang="en-US" sz="2000" dirty="0" err="1">
                <a:latin typeface="Chalkboard SE" panose="03050602040202020205" pitchFamily="66" charset="77"/>
              </a:rPr>
              <a:t>digit|letter</a:t>
            </a:r>
            <a:r>
              <a:rPr lang="en-US" sz="2000" dirty="0">
                <a:latin typeface="Chalkboard SE" panose="03050602040202020205" pitchFamily="66" charset="77"/>
              </a:rPr>
              <a:t>)*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744BE6-6FA2-26BA-FA13-4074D4974F0B}"/>
              </a:ext>
            </a:extLst>
          </p:cNvPr>
          <p:cNvSpPr/>
          <p:nvPr/>
        </p:nvSpPr>
        <p:spPr>
          <a:xfrm>
            <a:off x="3035556" y="325990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0A82585-0321-E84E-44CC-CE21B5AF10BF}"/>
              </a:ext>
            </a:extLst>
          </p:cNvPr>
          <p:cNvSpPr txBox="1">
            <a:spLocks/>
          </p:cNvSpPr>
          <p:nvPr/>
        </p:nvSpPr>
        <p:spPr>
          <a:xfrm>
            <a:off x="2263204" y="3207594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DFDCCF-C78B-0225-D07E-90B22C9D2BAF}"/>
              </a:ext>
            </a:extLst>
          </p:cNvPr>
          <p:cNvSpPr/>
          <p:nvPr/>
        </p:nvSpPr>
        <p:spPr>
          <a:xfrm>
            <a:off x="1672246" y="325990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659D2D-7CFA-A153-ADA0-7FC5A8DB1BEB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2258746" y="3539019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05B77F-D961-41FD-B5E9-EE1CCB7C443B}"/>
              </a:ext>
            </a:extLst>
          </p:cNvPr>
          <p:cNvCxnSpPr>
            <a:cxnSpLocks/>
            <a:stCxn id="4" idx="6"/>
            <a:endCxn id="48" idx="2"/>
          </p:cNvCxnSpPr>
          <p:nvPr/>
        </p:nvCxnSpPr>
        <p:spPr>
          <a:xfrm>
            <a:off x="3622056" y="3539019"/>
            <a:ext cx="375377" cy="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FD2C0D9-4E87-37E9-AD66-86E0EDA2A669}"/>
              </a:ext>
            </a:extLst>
          </p:cNvPr>
          <p:cNvSpPr/>
          <p:nvPr/>
        </p:nvSpPr>
        <p:spPr>
          <a:xfrm>
            <a:off x="7268629" y="289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B389DDA-681B-BD70-BE70-36B3F4360FF8}"/>
              </a:ext>
            </a:extLst>
          </p:cNvPr>
          <p:cNvSpPr txBox="1">
            <a:spLocks/>
          </p:cNvSpPr>
          <p:nvPr/>
        </p:nvSpPr>
        <p:spPr>
          <a:xfrm>
            <a:off x="6496277" y="2837702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A9C313-72ED-1D84-9AD4-D6FDB857D4B5}"/>
              </a:ext>
            </a:extLst>
          </p:cNvPr>
          <p:cNvSpPr/>
          <p:nvPr/>
        </p:nvSpPr>
        <p:spPr>
          <a:xfrm>
            <a:off x="5905319" y="289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D996BC-541C-D1A6-8A6F-EB268C3D97F1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491819" y="3169127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66C85F-ECC8-A196-729B-22DCDE4272FB}"/>
              </a:ext>
            </a:extLst>
          </p:cNvPr>
          <p:cNvCxnSpPr>
            <a:cxnSpLocks/>
            <a:stCxn id="20" idx="6"/>
            <a:endCxn id="41" idx="2"/>
          </p:cNvCxnSpPr>
          <p:nvPr/>
        </p:nvCxnSpPr>
        <p:spPr>
          <a:xfrm>
            <a:off x="7855129" y="3169127"/>
            <a:ext cx="348089" cy="370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2FD0C98-33C8-3DB8-5D73-535A87E73CA0}"/>
              </a:ext>
            </a:extLst>
          </p:cNvPr>
          <p:cNvSpPr/>
          <p:nvPr/>
        </p:nvSpPr>
        <p:spPr>
          <a:xfrm>
            <a:off x="7268629" y="36824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DC0E0E8-F0A5-0A15-CA0C-E184977EDC52}"/>
              </a:ext>
            </a:extLst>
          </p:cNvPr>
          <p:cNvSpPr txBox="1">
            <a:spLocks/>
          </p:cNvSpPr>
          <p:nvPr/>
        </p:nvSpPr>
        <p:spPr>
          <a:xfrm>
            <a:off x="6496277" y="3630182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CD106C-106A-D89B-420C-CCCEE714B2D8}"/>
              </a:ext>
            </a:extLst>
          </p:cNvPr>
          <p:cNvSpPr/>
          <p:nvPr/>
        </p:nvSpPr>
        <p:spPr>
          <a:xfrm>
            <a:off x="5905319" y="36824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DB7F0-CFF5-DD78-7517-0BAB19C5C716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6491819" y="3961607"/>
            <a:ext cx="776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E9A201-A774-EB98-2A70-06B8AA920D31}"/>
              </a:ext>
            </a:extLst>
          </p:cNvPr>
          <p:cNvCxnSpPr>
            <a:cxnSpLocks/>
            <a:stCxn id="25" idx="6"/>
            <a:endCxn id="41" idx="2"/>
          </p:cNvCxnSpPr>
          <p:nvPr/>
        </p:nvCxnSpPr>
        <p:spPr>
          <a:xfrm flipV="1">
            <a:off x="7855129" y="3539241"/>
            <a:ext cx="348089" cy="422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F94233F-339B-54CE-EFE1-43DBD8F56941}"/>
              </a:ext>
            </a:extLst>
          </p:cNvPr>
          <p:cNvSpPr/>
          <p:nvPr/>
        </p:nvSpPr>
        <p:spPr>
          <a:xfrm>
            <a:off x="497233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2A527F-BEA9-AB15-6178-752089A2160C}"/>
              </a:ext>
            </a:extLst>
          </p:cNvPr>
          <p:cNvCxnSpPr>
            <a:cxnSpLocks/>
            <a:stCxn id="30" idx="6"/>
            <a:endCxn id="22" idx="2"/>
          </p:cNvCxnSpPr>
          <p:nvPr/>
        </p:nvCxnSpPr>
        <p:spPr>
          <a:xfrm flipV="1">
            <a:off x="5558838" y="3169127"/>
            <a:ext cx="346481" cy="370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0D51A9-FB58-4B5D-3B87-6F36F4B8A0AA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>
            <a:off x="5558838" y="3539241"/>
            <a:ext cx="346481" cy="422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2">
            <a:extLst>
              <a:ext uri="{FF2B5EF4-FFF2-40B4-BE49-F238E27FC236}">
                <a16:creationId xmlns:a16="http://schemas.microsoft.com/office/drawing/2014/main" id="{B3296A1B-672B-109F-1C9A-6D3E8B6B61AA}"/>
              </a:ext>
            </a:extLst>
          </p:cNvPr>
          <p:cNvSpPr txBox="1">
            <a:spLocks/>
          </p:cNvSpPr>
          <p:nvPr/>
        </p:nvSpPr>
        <p:spPr>
          <a:xfrm>
            <a:off x="5524844" y="30437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2425096-9B18-ADD5-3513-E23C702E8F8D}"/>
              </a:ext>
            </a:extLst>
          </p:cNvPr>
          <p:cNvSpPr txBox="1">
            <a:spLocks/>
          </p:cNvSpPr>
          <p:nvPr/>
        </p:nvSpPr>
        <p:spPr>
          <a:xfrm>
            <a:off x="5524844" y="369686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414B91-8553-9EA4-C4D0-718305323813}"/>
              </a:ext>
            </a:extLst>
          </p:cNvPr>
          <p:cNvSpPr/>
          <p:nvPr/>
        </p:nvSpPr>
        <p:spPr>
          <a:xfrm>
            <a:off x="820321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2C4EF86-3A0E-30C0-B262-A686FB462E71}"/>
              </a:ext>
            </a:extLst>
          </p:cNvPr>
          <p:cNvSpPr txBox="1">
            <a:spLocks/>
          </p:cNvSpPr>
          <p:nvPr/>
        </p:nvSpPr>
        <p:spPr>
          <a:xfrm>
            <a:off x="7919701" y="3058529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44793F21-13F3-C88B-0ADC-2FCE8C2862A0}"/>
              </a:ext>
            </a:extLst>
          </p:cNvPr>
          <p:cNvSpPr txBox="1">
            <a:spLocks/>
          </p:cNvSpPr>
          <p:nvPr/>
        </p:nvSpPr>
        <p:spPr>
          <a:xfrm>
            <a:off x="7919701" y="369686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30805A-B98F-A26A-1F70-80454F7A726E}"/>
              </a:ext>
            </a:extLst>
          </p:cNvPr>
          <p:cNvSpPr/>
          <p:nvPr/>
        </p:nvSpPr>
        <p:spPr>
          <a:xfrm>
            <a:off x="3997433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78E04C-F87F-5692-76BE-D8A8067FB212}"/>
              </a:ext>
            </a:extLst>
          </p:cNvPr>
          <p:cNvSpPr/>
          <p:nvPr/>
        </p:nvSpPr>
        <p:spPr>
          <a:xfrm>
            <a:off x="9178238" y="32601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5F3B4B-9690-E658-6BFF-3440B170BCDE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>
            <a:off x="8789718" y="3539241"/>
            <a:ext cx="388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911ECF-9DEC-98A3-D1FA-E0A629EB3BA6}"/>
              </a:ext>
            </a:extLst>
          </p:cNvPr>
          <p:cNvCxnSpPr>
            <a:cxnSpLocks/>
            <a:stCxn id="48" idx="6"/>
            <a:endCxn id="30" idx="2"/>
          </p:cNvCxnSpPr>
          <p:nvPr/>
        </p:nvCxnSpPr>
        <p:spPr>
          <a:xfrm>
            <a:off x="4583933" y="3539241"/>
            <a:ext cx="3884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btitle 2">
            <a:extLst>
              <a:ext uri="{FF2B5EF4-FFF2-40B4-BE49-F238E27FC236}">
                <a16:creationId xmlns:a16="http://schemas.microsoft.com/office/drawing/2014/main" id="{102B99E4-4D9B-3EEB-C225-94EABE91CD45}"/>
              </a:ext>
            </a:extLst>
          </p:cNvPr>
          <p:cNvSpPr txBox="1">
            <a:spLocks/>
          </p:cNvSpPr>
          <p:nvPr/>
        </p:nvSpPr>
        <p:spPr>
          <a:xfrm>
            <a:off x="8781850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7F1BC531-68C5-DF23-6600-04AD4F70A325}"/>
              </a:ext>
            </a:extLst>
          </p:cNvPr>
          <p:cNvSpPr txBox="1">
            <a:spLocks/>
          </p:cNvSpPr>
          <p:nvPr/>
        </p:nvSpPr>
        <p:spPr>
          <a:xfrm>
            <a:off x="4593027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256F2D21-6761-930B-7760-BC0331DF5402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6881085" y="669727"/>
            <a:ext cx="12700" cy="5180805"/>
          </a:xfrm>
          <a:prstGeom prst="curvedConnector3">
            <a:avLst>
              <a:gd name="adj1" fmla="val 53657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94F30BE0-FBEB-860E-FB7B-AF53A58F541E}"/>
              </a:ext>
            </a:extLst>
          </p:cNvPr>
          <p:cNvCxnSpPr>
            <a:cxnSpLocks/>
            <a:stCxn id="41" idx="4"/>
            <a:endCxn id="30" idx="4"/>
          </p:cNvCxnSpPr>
          <p:nvPr/>
        </p:nvCxnSpPr>
        <p:spPr>
          <a:xfrm rot="5400000">
            <a:off x="6881028" y="2202913"/>
            <a:ext cx="12700" cy="3230880"/>
          </a:xfrm>
          <a:prstGeom prst="curvedConnector3">
            <a:avLst>
              <a:gd name="adj1" fmla="val 749143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btitle 2">
            <a:extLst>
              <a:ext uri="{FF2B5EF4-FFF2-40B4-BE49-F238E27FC236}">
                <a16:creationId xmlns:a16="http://schemas.microsoft.com/office/drawing/2014/main" id="{3D23ABDB-F276-CFAA-84F4-9B4841BAB008}"/>
              </a:ext>
            </a:extLst>
          </p:cNvPr>
          <p:cNvSpPr txBox="1">
            <a:spLocks/>
          </p:cNvSpPr>
          <p:nvPr/>
        </p:nvSpPr>
        <p:spPr>
          <a:xfrm>
            <a:off x="3634619" y="3258826"/>
            <a:ext cx="457200" cy="54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C90336-560B-1D72-ABF9-95497DBCBB9F}"/>
              </a:ext>
            </a:extLst>
          </p:cNvPr>
          <p:cNvSpPr/>
          <p:nvPr/>
        </p:nvSpPr>
        <p:spPr>
          <a:xfrm>
            <a:off x="9253397" y="332108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4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letter)) = {1, 2, 3, 4, 6, 9}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letter)) = {3, 4, 6, 7,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{3, 4, 5, 6, 8,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351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id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E2258-9422-5F9A-CA14-C6F1061CD09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6985" y="3907509"/>
            <a:ext cx="9345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491530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626242" y="3429000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4407952" y="19482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971A08-F342-931E-F9B9-10CAAB1391B0}"/>
              </a:ext>
            </a:extLst>
          </p:cNvPr>
          <p:cNvSpPr/>
          <p:nvPr/>
        </p:nvSpPr>
        <p:spPr>
          <a:xfrm>
            <a:off x="4483111" y="201979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B9BBC1-1F74-F4DF-D30A-54A26E1D0A6F}"/>
              </a:ext>
            </a:extLst>
          </p:cNvPr>
          <p:cNvCxnSpPr>
            <a:cxnSpLocks/>
            <a:stCxn id="28" idx="1"/>
            <a:endCxn id="28" idx="5"/>
          </p:cNvCxnSpPr>
          <p:nvPr/>
        </p:nvCxnSpPr>
        <p:spPr>
          <a:xfrm rot="16200000" flipH="1">
            <a:off x="4503840" y="2020008"/>
            <a:ext cx="394724" cy="414718"/>
          </a:xfrm>
          <a:prstGeom prst="curvedConnector5">
            <a:avLst>
              <a:gd name="adj1" fmla="val -102545"/>
              <a:gd name="adj2" fmla="val 242585"/>
              <a:gd name="adj3" fmla="val 121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btitle 2">
            <a:extLst>
              <a:ext uri="{FF2B5EF4-FFF2-40B4-BE49-F238E27FC236}">
                <a16:creationId xmlns:a16="http://schemas.microsoft.com/office/drawing/2014/main" id="{41D4FF64-2FE1-F922-17C9-CD50718CF0F0}"/>
              </a:ext>
            </a:extLst>
          </p:cNvPr>
          <p:cNvSpPr txBox="1">
            <a:spLocks/>
          </p:cNvSpPr>
          <p:nvPr/>
        </p:nvSpPr>
        <p:spPr>
          <a:xfrm>
            <a:off x="3127087" y="273702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BFD3ADD-B944-8F04-DD4A-15C7B2E8D677}"/>
              </a:ext>
            </a:extLst>
          </p:cNvPr>
          <p:cNvSpPr txBox="1">
            <a:spLocks/>
          </p:cNvSpPr>
          <p:nvPr/>
        </p:nvSpPr>
        <p:spPr>
          <a:xfrm>
            <a:off x="3025364" y="451977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4407952" y="4649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DFE94-DC2C-5286-F757-D93A9037DA6D}"/>
              </a:ext>
            </a:extLst>
          </p:cNvPr>
          <p:cNvSpPr/>
          <p:nvPr/>
        </p:nvSpPr>
        <p:spPr>
          <a:xfrm>
            <a:off x="4483111" y="472075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8FF624-4C28-736B-15A3-322E5E6B0B9A}"/>
              </a:ext>
            </a:extLst>
          </p:cNvPr>
          <p:cNvCxnSpPr>
            <a:cxnSpLocks/>
            <a:stCxn id="13" idx="6"/>
            <a:endCxn id="28" idx="3"/>
          </p:cNvCxnSpPr>
          <p:nvPr/>
        </p:nvCxnSpPr>
        <p:spPr>
          <a:xfrm flipV="1">
            <a:off x="3078030" y="2424729"/>
            <a:ext cx="1415813" cy="1482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BCE2D1-88E1-BFD4-9822-D0CA5310B813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078030" y="3907509"/>
            <a:ext cx="1329922" cy="1020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266EF2-C9B4-8840-A999-58F52B3CA187}"/>
              </a:ext>
            </a:extLst>
          </p:cNvPr>
          <p:cNvCxnSpPr>
            <a:cxnSpLocks/>
            <a:stCxn id="9" idx="7"/>
            <a:endCxn id="28" idx="3"/>
          </p:cNvCxnSpPr>
          <p:nvPr/>
        </p:nvCxnSpPr>
        <p:spPr>
          <a:xfrm flipH="1" flipV="1">
            <a:off x="4493843" y="2424729"/>
            <a:ext cx="361573" cy="235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66C995-DF5D-DDAD-CAD8-3F3266568E66}"/>
              </a:ext>
            </a:extLst>
          </p:cNvPr>
          <p:cNvCxnSpPr>
            <a:cxnSpLocks/>
            <a:stCxn id="28" idx="5"/>
            <a:endCxn id="7" idx="2"/>
          </p:cNvCxnSpPr>
          <p:nvPr/>
        </p:nvCxnSpPr>
        <p:spPr>
          <a:xfrm flipH="1">
            <a:off x="4407952" y="2424729"/>
            <a:ext cx="500609" cy="2503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5A031566-976D-C90F-362A-A85992106AC6}"/>
              </a:ext>
            </a:extLst>
          </p:cNvPr>
          <p:cNvSpPr txBox="1">
            <a:spLocks/>
          </p:cNvSpPr>
          <p:nvPr/>
        </p:nvSpPr>
        <p:spPr>
          <a:xfrm>
            <a:off x="4746879" y="384765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4C50FD3-9290-FDB2-FB31-3E11A470803E}"/>
              </a:ext>
            </a:extLst>
          </p:cNvPr>
          <p:cNvSpPr txBox="1">
            <a:spLocks/>
          </p:cNvSpPr>
          <p:nvPr/>
        </p:nvSpPr>
        <p:spPr>
          <a:xfrm>
            <a:off x="3896086" y="400894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38894128-68D6-794F-022D-216A87657577}"/>
              </a:ext>
            </a:extLst>
          </p:cNvPr>
          <p:cNvSpPr txBox="1">
            <a:spLocks/>
          </p:cNvSpPr>
          <p:nvPr/>
        </p:nvSpPr>
        <p:spPr>
          <a:xfrm>
            <a:off x="5515162" y="1844584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E1834F14-A601-F6A3-79A5-BEF45C472F9F}"/>
              </a:ext>
            </a:extLst>
          </p:cNvPr>
          <p:cNvCxnSpPr>
            <a:cxnSpLocks/>
            <a:stCxn id="7" idx="6"/>
            <a:endCxn id="7" idx="3"/>
          </p:cNvCxnSpPr>
          <p:nvPr/>
        </p:nvCxnSpPr>
        <p:spPr>
          <a:xfrm flipH="1">
            <a:off x="4493843" y="4928334"/>
            <a:ext cx="500609" cy="197362"/>
          </a:xfrm>
          <a:prstGeom prst="curvedConnector4">
            <a:avLst>
              <a:gd name="adj1" fmla="val -45664"/>
              <a:gd name="adj2" fmla="val 25724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2">
            <a:extLst>
              <a:ext uri="{FF2B5EF4-FFF2-40B4-BE49-F238E27FC236}">
                <a16:creationId xmlns:a16="http://schemas.microsoft.com/office/drawing/2014/main" id="{700A843D-9D53-9D34-0FA9-178CE630844F}"/>
              </a:ext>
            </a:extLst>
          </p:cNvPr>
          <p:cNvSpPr txBox="1">
            <a:spLocks/>
          </p:cNvSpPr>
          <p:nvPr/>
        </p:nvSpPr>
        <p:spPr>
          <a:xfrm>
            <a:off x="4847547" y="5441562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F4B0E3-C9D1-CE34-967A-CED52063B6C3}"/>
              </a:ext>
            </a:extLst>
          </p:cNvPr>
          <p:cNvSpPr/>
          <p:nvPr/>
        </p:nvSpPr>
        <p:spPr>
          <a:xfrm>
            <a:off x="2562032" y="371407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vtype</a:t>
            </a:r>
            <a:r>
              <a:rPr lang="en-US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80264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[a, b, c,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l, n, o, r, s, t]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</a:t>
            </a:r>
            <a:r>
              <a:rPr lang="en-US" sz="2000" dirty="0" err="1">
                <a:latin typeface="Chalkboard SE" panose="03050602040202020205" pitchFamily="66" charset="77"/>
              </a:rPr>
              <a:t>int|char|bool|string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4D974C-7D4F-85ED-B641-8ECC8567D858}"/>
              </a:ext>
            </a:extLst>
          </p:cNvPr>
          <p:cNvSpPr/>
          <p:nvPr/>
        </p:nvSpPr>
        <p:spPr>
          <a:xfrm>
            <a:off x="2235698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84ED7E-D143-7FEE-3DEF-5800DA61D5DC}"/>
              </a:ext>
            </a:extLst>
          </p:cNvPr>
          <p:cNvSpPr/>
          <p:nvPr/>
        </p:nvSpPr>
        <p:spPr>
          <a:xfrm>
            <a:off x="3436969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64874C-01A3-B9C5-C73E-030BD1B07111}"/>
              </a:ext>
            </a:extLst>
          </p:cNvPr>
          <p:cNvSpPr/>
          <p:nvPr/>
        </p:nvSpPr>
        <p:spPr>
          <a:xfrm>
            <a:off x="4638240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E0D54F-B30F-DDAB-4DD6-6ED1EF68805B}"/>
              </a:ext>
            </a:extLst>
          </p:cNvPr>
          <p:cNvSpPr/>
          <p:nvPr/>
        </p:nvSpPr>
        <p:spPr>
          <a:xfrm>
            <a:off x="5863224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2C9BD-2AB8-2C17-756A-DB1A24EEAF6A}"/>
              </a:ext>
            </a:extLst>
          </p:cNvPr>
          <p:cNvSpPr/>
          <p:nvPr/>
        </p:nvSpPr>
        <p:spPr>
          <a:xfrm>
            <a:off x="7064495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2F9FC4-8144-69FC-29E3-7D134E118E2B}"/>
              </a:ext>
            </a:extLst>
          </p:cNvPr>
          <p:cNvSpPr/>
          <p:nvPr/>
        </p:nvSpPr>
        <p:spPr>
          <a:xfrm>
            <a:off x="8264250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19485-11DD-3914-DABA-A66FD3D16E6C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822198" y="502692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4A8430-814B-5711-C9D3-3E3282337FE0}"/>
              </a:ext>
            </a:extLst>
          </p:cNvPr>
          <p:cNvCxnSpPr>
            <a:cxnSpLocks/>
          </p:cNvCxnSpPr>
          <p:nvPr/>
        </p:nvCxnSpPr>
        <p:spPr>
          <a:xfrm>
            <a:off x="4027808" y="502692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7B3FC6-BC75-7D8F-5E74-B6CE8D3E2C7E}"/>
              </a:ext>
            </a:extLst>
          </p:cNvPr>
          <p:cNvCxnSpPr>
            <a:cxnSpLocks/>
          </p:cNvCxnSpPr>
          <p:nvPr/>
        </p:nvCxnSpPr>
        <p:spPr>
          <a:xfrm>
            <a:off x="5248453" y="502692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549E95-7D61-91DA-C7E6-0D97A0519313}"/>
              </a:ext>
            </a:extLst>
          </p:cNvPr>
          <p:cNvCxnSpPr>
            <a:cxnSpLocks/>
          </p:cNvCxnSpPr>
          <p:nvPr/>
        </p:nvCxnSpPr>
        <p:spPr>
          <a:xfrm>
            <a:off x="6451240" y="502692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02ADBF-62F7-8633-5772-AFB8796ED49F}"/>
              </a:ext>
            </a:extLst>
          </p:cNvPr>
          <p:cNvCxnSpPr>
            <a:cxnSpLocks/>
          </p:cNvCxnSpPr>
          <p:nvPr/>
        </p:nvCxnSpPr>
        <p:spPr>
          <a:xfrm>
            <a:off x="7654027" y="502692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F34CEEC2-9E49-4972-E50E-0F783985B342}"/>
              </a:ext>
            </a:extLst>
          </p:cNvPr>
          <p:cNvSpPr txBox="1">
            <a:spLocks/>
          </p:cNvSpPr>
          <p:nvPr/>
        </p:nvSpPr>
        <p:spPr>
          <a:xfrm>
            <a:off x="3003482" y="46382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3C6BC1E-22BF-B74E-EDAE-1F4088CDB16D}"/>
              </a:ext>
            </a:extLst>
          </p:cNvPr>
          <p:cNvSpPr txBox="1">
            <a:spLocks/>
          </p:cNvSpPr>
          <p:nvPr/>
        </p:nvSpPr>
        <p:spPr>
          <a:xfrm>
            <a:off x="4143169" y="46382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19B1D78-2A96-7363-5A2E-C5A6058BB0A7}"/>
              </a:ext>
            </a:extLst>
          </p:cNvPr>
          <p:cNvSpPr txBox="1">
            <a:spLocks/>
          </p:cNvSpPr>
          <p:nvPr/>
        </p:nvSpPr>
        <p:spPr>
          <a:xfrm>
            <a:off x="5355743" y="46382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A3F41E9-E224-454C-4F38-D0571593EB22}"/>
              </a:ext>
            </a:extLst>
          </p:cNvPr>
          <p:cNvSpPr txBox="1">
            <a:spLocks/>
          </p:cNvSpPr>
          <p:nvPr/>
        </p:nvSpPr>
        <p:spPr>
          <a:xfrm>
            <a:off x="6594821" y="46382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0ABD93F-C129-17E6-31F6-CAD6182C7664}"/>
              </a:ext>
            </a:extLst>
          </p:cNvPr>
          <p:cNvSpPr txBox="1">
            <a:spLocks/>
          </p:cNvSpPr>
          <p:nvPr/>
        </p:nvSpPr>
        <p:spPr>
          <a:xfrm>
            <a:off x="7920701" y="46382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E340C0-F3BD-626F-ADB2-8CE784F7D028}"/>
              </a:ext>
            </a:extLst>
          </p:cNvPr>
          <p:cNvSpPr/>
          <p:nvPr/>
        </p:nvSpPr>
        <p:spPr>
          <a:xfrm>
            <a:off x="2941898" y="370768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718FE1-BF4B-216D-52F7-BBCD3DABA5AC}"/>
              </a:ext>
            </a:extLst>
          </p:cNvPr>
          <p:cNvSpPr/>
          <p:nvPr/>
        </p:nvSpPr>
        <p:spPr>
          <a:xfrm>
            <a:off x="4143169" y="370768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9789FA-48F2-DC9D-9EE5-B78A254C876F}"/>
              </a:ext>
            </a:extLst>
          </p:cNvPr>
          <p:cNvSpPr/>
          <p:nvPr/>
        </p:nvSpPr>
        <p:spPr>
          <a:xfrm>
            <a:off x="5344440" y="370768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C51321-DBA9-D688-CC9A-8143DD865748}"/>
              </a:ext>
            </a:extLst>
          </p:cNvPr>
          <p:cNvSpPr/>
          <p:nvPr/>
        </p:nvSpPr>
        <p:spPr>
          <a:xfrm>
            <a:off x="6569424" y="370768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4F3672-00AF-AC7B-EF58-D049560E6E7A}"/>
              </a:ext>
            </a:extLst>
          </p:cNvPr>
          <p:cNvSpPr/>
          <p:nvPr/>
        </p:nvSpPr>
        <p:spPr>
          <a:xfrm>
            <a:off x="7770695" y="370768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BE8146-28CA-3F3F-4133-188C80C5C48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528398" y="398679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615A74-EECE-B30F-9428-9A31C086F94A}"/>
              </a:ext>
            </a:extLst>
          </p:cNvPr>
          <p:cNvCxnSpPr>
            <a:cxnSpLocks/>
          </p:cNvCxnSpPr>
          <p:nvPr/>
        </p:nvCxnSpPr>
        <p:spPr>
          <a:xfrm>
            <a:off x="4734008" y="398679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611978-2EC6-0C98-3C19-FF96B4B4C4EF}"/>
              </a:ext>
            </a:extLst>
          </p:cNvPr>
          <p:cNvCxnSpPr>
            <a:cxnSpLocks/>
          </p:cNvCxnSpPr>
          <p:nvPr/>
        </p:nvCxnSpPr>
        <p:spPr>
          <a:xfrm>
            <a:off x="5954653" y="398679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82A4F5-E708-987B-013B-CC934464F5DB}"/>
              </a:ext>
            </a:extLst>
          </p:cNvPr>
          <p:cNvCxnSpPr>
            <a:cxnSpLocks/>
          </p:cNvCxnSpPr>
          <p:nvPr/>
        </p:nvCxnSpPr>
        <p:spPr>
          <a:xfrm>
            <a:off x="7157440" y="398679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5AB6596F-E255-FFEC-FBBA-A71729B6352A}"/>
              </a:ext>
            </a:extLst>
          </p:cNvPr>
          <p:cNvSpPr txBox="1">
            <a:spLocks/>
          </p:cNvSpPr>
          <p:nvPr/>
        </p:nvSpPr>
        <p:spPr>
          <a:xfrm>
            <a:off x="3709682" y="359816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b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541FC1B-8179-6AC9-20E3-48A405C6A0D8}"/>
              </a:ext>
            </a:extLst>
          </p:cNvPr>
          <p:cNvSpPr txBox="1">
            <a:spLocks/>
          </p:cNvSpPr>
          <p:nvPr/>
        </p:nvSpPr>
        <p:spPr>
          <a:xfrm>
            <a:off x="4849369" y="359816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o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8C3D5D93-8DC4-0F8B-2486-07B8667829C1}"/>
              </a:ext>
            </a:extLst>
          </p:cNvPr>
          <p:cNvSpPr txBox="1">
            <a:spLocks/>
          </p:cNvSpPr>
          <p:nvPr/>
        </p:nvSpPr>
        <p:spPr>
          <a:xfrm>
            <a:off x="6061943" y="359816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o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2DBD42A2-A99A-A0A4-6504-983EAB1F9CAD}"/>
              </a:ext>
            </a:extLst>
          </p:cNvPr>
          <p:cNvSpPr txBox="1">
            <a:spLocks/>
          </p:cNvSpPr>
          <p:nvPr/>
        </p:nvSpPr>
        <p:spPr>
          <a:xfrm>
            <a:off x="7301021" y="359816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E8BF78-2A1D-0014-7E4C-8EC4A704E717}"/>
              </a:ext>
            </a:extLst>
          </p:cNvPr>
          <p:cNvSpPr txBox="1"/>
          <p:nvPr/>
        </p:nvSpPr>
        <p:spPr>
          <a:xfrm>
            <a:off x="6287970" y="3713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7EC23C8-628B-1ACA-5F50-A3D148A90E40}"/>
              </a:ext>
            </a:extLst>
          </p:cNvPr>
          <p:cNvSpPr/>
          <p:nvPr/>
        </p:nvSpPr>
        <p:spPr>
          <a:xfrm>
            <a:off x="294189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E16E0F-5BC4-71A1-9F05-F3C26254D4E7}"/>
              </a:ext>
            </a:extLst>
          </p:cNvPr>
          <p:cNvSpPr/>
          <p:nvPr/>
        </p:nvSpPr>
        <p:spPr>
          <a:xfrm>
            <a:off x="414316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E5000E4-A628-86FB-1D59-A65D1FBBCC49}"/>
              </a:ext>
            </a:extLst>
          </p:cNvPr>
          <p:cNvSpPr/>
          <p:nvPr/>
        </p:nvSpPr>
        <p:spPr>
          <a:xfrm>
            <a:off x="534444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92B2C38-D42B-DEEB-15EA-C9CBB02931A0}"/>
              </a:ext>
            </a:extLst>
          </p:cNvPr>
          <p:cNvSpPr/>
          <p:nvPr/>
        </p:nvSpPr>
        <p:spPr>
          <a:xfrm>
            <a:off x="6569424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E6A375B-CB88-B02A-F7F1-13336F21497F}"/>
              </a:ext>
            </a:extLst>
          </p:cNvPr>
          <p:cNvSpPr/>
          <p:nvPr/>
        </p:nvSpPr>
        <p:spPr>
          <a:xfrm>
            <a:off x="7770695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930E2E-B82E-C102-B561-47AAE72BC60A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3528398" y="314988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CDAC80-CA96-145A-F701-D9F72D862186}"/>
              </a:ext>
            </a:extLst>
          </p:cNvPr>
          <p:cNvCxnSpPr>
            <a:cxnSpLocks/>
          </p:cNvCxnSpPr>
          <p:nvPr/>
        </p:nvCxnSpPr>
        <p:spPr>
          <a:xfrm>
            <a:off x="4734008" y="314988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2E0F9DC-D083-9124-0D97-8121E40C3878}"/>
              </a:ext>
            </a:extLst>
          </p:cNvPr>
          <p:cNvCxnSpPr>
            <a:cxnSpLocks/>
          </p:cNvCxnSpPr>
          <p:nvPr/>
        </p:nvCxnSpPr>
        <p:spPr>
          <a:xfrm>
            <a:off x="5954653" y="314988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5CF3F0-C876-9C1A-6312-B3CC9DEBAE90}"/>
              </a:ext>
            </a:extLst>
          </p:cNvPr>
          <p:cNvCxnSpPr>
            <a:cxnSpLocks/>
          </p:cNvCxnSpPr>
          <p:nvPr/>
        </p:nvCxnSpPr>
        <p:spPr>
          <a:xfrm>
            <a:off x="7157440" y="314988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AD30FCD9-6920-BE5B-2515-94DAF316DB84}"/>
              </a:ext>
            </a:extLst>
          </p:cNvPr>
          <p:cNvSpPr txBox="1">
            <a:spLocks/>
          </p:cNvSpPr>
          <p:nvPr/>
        </p:nvSpPr>
        <p:spPr>
          <a:xfrm>
            <a:off x="3709682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c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80323C6-3777-B6A6-B809-D059701178E4}"/>
              </a:ext>
            </a:extLst>
          </p:cNvPr>
          <p:cNvSpPr txBox="1">
            <a:spLocks/>
          </p:cNvSpPr>
          <p:nvPr/>
        </p:nvSpPr>
        <p:spPr>
          <a:xfrm>
            <a:off x="4849369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h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F0F46A7-C154-12DF-EF36-377A0F61C6EF}"/>
              </a:ext>
            </a:extLst>
          </p:cNvPr>
          <p:cNvSpPr txBox="1">
            <a:spLocks/>
          </p:cNvSpPr>
          <p:nvPr/>
        </p:nvSpPr>
        <p:spPr>
          <a:xfrm>
            <a:off x="6061943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a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75A6E6D4-C5EF-140E-36ED-86D1FC6705AF}"/>
              </a:ext>
            </a:extLst>
          </p:cNvPr>
          <p:cNvSpPr txBox="1">
            <a:spLocks/>
          </p:cNvSpPr>
          <p:nvPr/>
        </p:nvSpPr>
        <p:spPr>
          <a:xfrm>
            <a:off x="730102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A4C63E-24EC-AB64-B2BD-D22091391A24}"/>
              </a:ext>
            </a:extLst>
          </p:cNvPr>
          <p:cNvSpPr txBox="1"/>
          <p:nvPr/>
        </p:nvSpPr>
        <p:spPr>
          <a:xfrm>
            <a:off x="6287970" y="287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9D26918-FDCA-27CE-184D-910FB269444B}"/>
              </a:ext>
            </a:extLst>
          </p:cNvPr>
          <p:cNvSpPr/>
          <p:nvPr/>
        </p:nvSpPr>
        <p:spPr>
          <a:xfrm>
            <a:off x="3424495" y="21148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CF7FD74-F78F-4A96-A174-5412A990F4CC}"/>
              </a:ext>
            </a:extLst>
          </p:cNvPr>
          <p:cNvSpPr/>
          <p:nvPr/>
        </p:nvSpPr>
        <p:spPr>
          <a:xfrm>
            <a:off x="4625766" y="21148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55913C6-B5CC-CCE6-EC38-B8102906252B}"/>
              </a:ext>
            </a:extLst>
          </p:cNvPr>
          <p:cNvSpPr/>
          <p:nvPr/>
        </p:nvSpPr>
        <p:spPr>
          <a:xfrm>
            <a:off x="5827037" y="21148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BEE693A-AED3-5B91-89DA-A7FBBE001614}"/>
              </a:ext>
            </a:extLst>
          </p:cNvPr>
          <p:cNvSpPr/>
          <p:nvPr/>
        </p:nvSpPr>
        <p:spPr>
          <a:xfrm>
            <a:off x="7052021" y="21148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76C511C-6F98-000E-F540-C8E1FB60EEC1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>
            <a:off x="4010995" y="2393984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A12E46-E1C1-CFE8-39E9-B4735CAEB5C4}"/>
              </a:ext>
            </a:extLst>
          </p:cNvPr>
          <p:cNvCxnSpPr>
            <a:cxnSpLocks/>
          </p:cNvCxnSpPr>
          <p:nvPr/>
        </p:nvCxnSpPr>
        <p:spPr>
          <a:xfrm>
            <a:off x="5216605" y="2393984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9D866A3-3FD8-8A91-F7A7-A5F0529B42FA}"/>
              </a:ext>
            </a:extLst>
          </p:cNvPr>
          <p:cNvCxnSpPr>
            <a:cxnSpLocks/>
          </p:cNvCxnSpPr>
          <p:nvPr/>
        </p:nvCxnSpPr>
        <p:spPr>
          <a:xfrm>
            <a:off x="6437250" y="2393984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btitle 2">
            <a:extLst>
              <a:ext uri="{FF2B5EF4-FFF2-40B4-BE49-F238E27FC236}">
                <a16:creationId xmlns:a16="http://schemas.microsoft.com/office/drawing/2014/main" id="{332A16A8-1180-3BD7-34D4-9F513844DC44}"/>
              </a:ext>
            </a:extLst>
          </p:cNvPr>
          <p:cNvSpPr txBox="1">
            <a:spLocks/>
          </p:cNvSpPr>
          <p:nvPr/>
        </p:nvSpPr>
        <p:spPr>
          <a:xfrm>
            <a:off x="4192279" y="20053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B4EDA183-9572-1621-DFBB-8D5A4E26A778}"/>
              </a:ext>
            </a:extLst>
          </p:cNvPr>
          <p:cNvSpPr txBox="1">
            <a:spLocks/>
          </p:cNvSpPr>
          <p:nvPr/>
        </p:nvSpPr>
        <p:spPr>
          <a:xfrm>
            <a:off x="5331966" y="20053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n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C1314109-4EC9-F257-583E-77F4CC7B5AAC}"/>
              </a:ext>
            </a:extLst>
          </p:cNvPr>
          <p:cNvSpPr txBox="1">
            <a:spLocks/>
          </p:cNvSpPr>
          <p:nvPr/>
        </p:nvSpPr>
        <p:spPr>
          <a:xfrm>
            <a:off x="6544540" y="200535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3C7D81-E7CE-3A40-9B0D-75761A27F754}"/>
              </a:ext>
            </a:extLst>
          </p:cNvPr>
          <p:cNvSpPr txBox="1"/>
          <p:nvPr/>
        </p:nvSpPr>
        <p:spPr>
          <a:xfrm>
            <a:off x="6770567" y="21206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4115D86-1A7D-6F83-9D55-04D126D67E20}"/>
              </a:ext>
            </a:extLst>
          </p:cNvPr>
          <p:cNvSpPr/>
          <p:nvPr/>
        </p:nvSpPr>
        <p:spPr>
          <a:xfrm>
            <a:off x="1841908" y="241091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03C271E-5711-A886-414F-1802A9D232D1}"/>
              </a:ext>
            </a:extLst>
          </p:cNvPr>
          <p:cNvSpPr/>
          <p:nvPr/>
        </p:nvSpPr>
        <p:spPr>
          <a:xfrm>
            <a:off x="1090623" y="33131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4497AF8-01F0-5C90-9983-80F3B4055B21}"/>
              </a:ext>
            </a:extLst>
          </p:cNvPr>
          <p:cNvSpPr/>
          <p:nvPr/>
        </p:nvSpPr>
        <p:spPr>
          <a:xfrm>
            <a:off x="513628" y="438601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D27736-9E4A-7E99-8779-B7B0D8DD1EF8}"/>
              </a:ext>
            </a:extLst>
          </p:cNvPr>
          <p:cNvSpPr/>
          <p:nvPr/>
        </p:nvSpPr>
        <p:spPr>
          <a:xfrm>
            <a:off x="8850750" y="241091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2602141-0130-D1E2-F0ED-A1A40B7B3681}"/>
              </a:ext>
            </a:extLst>
          </p:cNvPr>
          <p:cNvSpPr/>
          <p:nvPr/>
        </p:nvSpPr>
        <p:spPr>
          <a:xfrm>
            <a:off x="9609496" y="33131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815000D-80E0-FB90-D818-8B12462ECFAC}"/>
              </a:ext>
            </a:extLst>
          </p:cNvPr>
          <p:cNvSpPr/>
          <p:nvPr/>
        </p:nvSpPr>
        <p:spPr>
          <a:xfrm>
            <a:off x="10338174" y="438601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296394-D5CF-547D-452A-5220E20B01BA}"/>
              </a:ext>
            </a:extLst>
          </p:cNvPr>
          <p:cNvCxnSpPr>
            <a:cxnSpLocks/>
            <a:stCxn id="82" idx="6"/>
            <a:endCxn id="65" idx="2"/>
          </p:cNvCxnSpPr>
          <p:nvPr/>
        </p:nvCxnSpPr>
        <p:spPr>
          <a:xfrm flipV="1">
            <a:off x="2428408" y="2393984"/>
            <a:ext cx="996087" cy="296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4A95B-7323-1490-E400-632A8E8A24D0}"/>
              </a:ext>
            </a:extLst>
          </p:cNvPr>
          <p:cNvCxnSpPr>
            <a:cxnSpLocks/>
            <a:stCxn id="82" idx="6"/>
            <a:endCxn id="49" idx="2"/>
          </p:cNvCxnSpPr>
          <p:nvPr/>
        </p:nvCxnSpPr>
        <p:spPr>
          <a:xfrm>
            <a:off x="2428408" y="2690026"/>
            <a:ext cx="513490" cy="459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90D674C-5786-E302-CFC2-40E11A19B946}"/>
              </a:ext>
            </a:extLst>
          </p:cNvPr>
          <p:cNvCxnSpPr>
            <a:cxnSpLocks/>
            <a:stCxn id="83" idx="6"/>
            <a:endCxn id="32" idx="2"/>
          </p:cNvCxnSpPr>
          <p:nvPr/>
        </p:nvCxnSpPr>
        <p:spPr>
          <a:xfrm>
            <a:off x="1677123" y="3592234"/>
            <a:ext cx="1264775" cy="394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E37A0AC-A04B-796F-BC04-F08F267F2FDC}"/>
              </a:ext>
            </a:extLst>
          </p:cNvPr>
          <p:cNvCxnSpPr>
            <a:cxnSpLocks/>
            <a:stCxn id="83" idx="6"/>
            <a:endCxn id="82" idx="3"/>
          </p:cNvCxnSpPr>
          <p:nvPr/>
        </p:nvCxnSpPr>
        <p:spPr>
          <a:xfrm flipV="1">
            <a:off x="1677123" y="2887388"/>
            <a:ext cx="250676" cy="704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7EF458F-AB90-B019-5A33-02CA889D248C}"/>
              </a:ext>
            </a:extLst>
          </p:cNvPr>
          <p:cNvCxnSpPr>
            <a:cxnSpLocks/>
            <a:stCxn id="84" idx="6"/>
            <a:endCxn id="83" idx="4"/>
          </p:cNvCxnSpPr>
          <p:nvPr/>
        </p:nvCxnSpPr>
        <p:spPr>
          <a:xfrm flipV="1">
            <a:off x="1100128" y="3871346"/>
            <a:ext cx="283745" cy="7937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F460BC1-2EB9-A662-E6ED-765598ABE716}"/>
              </a:ext>
            </a:extLst>
          </p:cNvPr>
          <p:cNvCxnSpPr>
            <a:cxnSpLocks/>
            <a:stCxn id="84" idx="6"/>
            <a:endCxn id="4" idx="2"/>
          </p:cNvCxnSpPr>
          <p:nvPr/>
        </p:nvCxnSpPr>
        <p:spPr>
          <a:xfrm>
            <a:off x="1100128" y="4665130"/>
            <a:ext cx="1135570" cy="36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ubtitle 2">
            <a:extLst>
              <a:ext uri="{FF2B5EF4-FFF2-40B4-BE49-F238E27FC236}">
                <a16:creationId xmlns:a16="http://schemas.microsoft.com/office/drawing/2014/main" id="{14FB54B4-5054-C8F5-5C08-2FFE9D7CE184}"/>
              </a:ext>
            </a:extLst>
          </p:cNvPr>
          <p:cNvSpPr txBox="1">
            <a:spLocks/>
          </p:cNvSpPr>
          <p:nvPr/>
        </p:nvSpPr>
        <p:spPr>
          <a:xfrm>
            <a:off x="2536664" y="220019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EC2C1410-D42C-830F-136B-C617884A3AAD}"/>
              </a:ext>
            </a:extLst>
          </p:cNvPr>
          <p:cNvSpPr txBox="1">
            <a:spLocks/>
          </p:cNvSpPr>
          <p:nvPr/>
        </p:nvSpPr>
        <p:spPr>
          <a:xfrm>
            <a:off x="2431747" y="2823288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397CAB81-9C4C-7BD3-4A25-5F698BE3EC01}"/>
              </a:ext>
            </a:extLst>
          </p:cNvPr>
          <p:cNvSpPr txBox="1">
            <a:spLocks/>
          </p:cNvSpPr>
          <p:nvPr/>
        </p:nvSpPr>
        <p:spPr>
          <a:xfrm>
            <a:off x="1442461" y="293362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9777E6C7-D7CD-B45F-3C08-ABCC1585EF80}"/>
              </a:ext>
            </a:extLst>
          </p:cNvPr>
          <p:cNvSpPr txBox="1">
            <a:spLocks/>
          </p:cNvSpPr>
          <p:nvPr/>
        </p:nvSpPr>
        <p:spPr>
          <a:xfrm>
            <a:off x="1892517" y="369801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EBD8C7DD-AEDF-6DD3-0099-3B6F959AA690}"/>
              </a:ext>
            </a:extLst>
          </p:cNvPr>
          <p:cNvSpPr txBox="1">
            <a:spLocks/>
          </p:cNvSpPr>
          <p:nvPr/>
        </p:nvSpPr>
        <p:spPr>
          <a:xfrm>
            <a:off x="906680" y="401233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78A47DEC-633B-CF97-534E-4355FF531B13}"/>
              </a:ext>
            </a:extLst>
          </p:cNvPr>
          <p:cNvSpPr txBox="1">
            <a:spLocks/>
          </p:cNvSpPr>
          <p:nvPr/>
        </p:nvSpPr>
        <p:spPr>
          <a:xfrm>
            <a:off x="1463892" y="482672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BFA4E06-4944-E846-915E-F6C4C1CA5435}"/>
              </a:ext>
            </a:extLst>
          </p:cNvPr>
          <p:cNvCxnSpPr>
            <a:cxnSpLocks/>
            <a:stCxn id="68" idx="6"/>
            <a:endCxn id="85" idx="2"/>
          </p:cNvCxnSpPr>
          <p:nvPr/>
        </p:nvCxnSpPr>
        <p:spPr>
          <a:xfrm>
            <a:off x="7638521" y="2393984"/>
            <a:ext cx="1212229" cy="296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CCEE362-7D12-AE2B-03E7-C9B0E9FDB3B2}"/>
              </a:ext>
            </a:extLst>
          </p:cNvPr>
          <p:cNvCxnSpPr>
            <a:cxnSpLocks/>
            <a:stCxn id="53" idx="6"/>
            <a:endCxn id="85" idx="2"/>
          </p:cNvCxnSpPr>
          <p:nvPr/>
        </p:nvCxnSpPr>
        <p:spPr>
          <a:xfrm flipV="1">
            <a:off x="8357195" y="2690026"/>
            <a:ext cx="493555" cy="459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CB31CD3-658C-1791-9D0A-EA7719BF8D55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9437250" y="2823288"/>
            <a:ext cx="172246" cy="768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635845C-71B3-8FE2-8E6D-8198FBC21A6C}"/>
              </a:ext>
            </a:extLst>
          </p:cNvPr>
          <p:cNvCxnSpPr>
            <a:cxnSpLocks/>
            <a:stCxn id="36" idx="6"/>
            <a:endCxn id="86" idx="2"/>
          </p:cNvCxnSpPr>
          <p:nvPr/>
        </p:nvCxnSpPr>
        <p:spPr>
          <a:xfrm flipV="1">
            <a:off x="8357195" y="3592234"/>
            <a:ext cx="1252301" cy="394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6B416E8-C60F-6156-A758-5198E4FFC135}"/>
              </a:ext>
            </a:extLst>
          </p:cNvPr>
          <p:cNvCxnSpPr>
            <a:cxnSpLocks/>
            <a:stCxn id="17" idx="6"/>
            <a:endCxn id="87" idx="2"/>
          </p:cNvCxnSpPr>
          <p:nvPr/>
        </p:nvCxnSpPr>
        <p:spPr>
          <a:xfrm flipV="1">
            <a:off x="8850750" y="4665130"/>
            <a:ext cx="1487424" cy="36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A1C9817-5CAB-3A95-2B6E-FD035DE44823}"/>
              </a:ext>
            </a:extLst>
          </p:cNvPr>
          <p:cNvCxnSpPr>
            <a:cxnSpLocks/>
            <a:stCxn id="86" idx="5"/>
            <a:endCxn id="87" idx="2"/>
          </p:cNvCxnSpPr>
          <p:nvPr/>
        </p:nvCxnSpPr>
        <p:spPr>
          <a:xfrm>
            <a:off x="10110105" y="3789596"/>
            <a:ext cx="228069" cy="875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ubtitle 2">
            <a:extLst>
              <a:ext uri="{FF2B5EF4-FFF2-40B4-BE49-F238E27FC236}">
                <a16:creationId xmlns:a16="http://schemas.microsoft.com/office/drawing/2014/main" id="{03013AA7-32B5-BCFD-4356-BD1929751F42}"/>
              </a:ext>
            </a:extLst>
          </p:cNvPr>
          <p:cNvSpPr txBox="1">
            <a:spLocks/>
          </p:cNvSpPr>
          <p:nvPr/>
        </p:nvSpPr>
        <p:spPr>
          <a:xfrm>
            <a:off x="7864568" y="2175808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0F1C8798-86CF-9536-2408-E8EA0988F718}"/>
              </a:ext>
            </a:extLst>
          </p:cNvPr>
          <p:cNvSpPr txBox="1">
            <a:spLocks/>
          </p:cNvSpPr>
          <p:nvPr/>
        </p:nvSpPr>
        <p:spPr>
          <a:xfrm>
            <a:off x="8413208" y="293171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01123AA7-AF46-C5EA-796A-82696DE42F53}"/>
              </a:ext>
            </a:extLst>
          </p:cNvPr>
          <p:cNvSpPr txBox="1">
            <a:spLocks/>
          </p:cNvSpPr>
          <p:nvPr/>
        </p:nvSpPr>
        <p:spPr>
          <a:xfrm>
            <a:off x="9547064" y="2846368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4541750F-2AC5-16DC-AB95-DE00D3FE5939}"/>
              </a:ext>
            </a:extLst>
          </p:cNvPr>
          <p:cNvSpPr txBox="1">
            <a:spLocks/>
          </p:cNvSpPr>
          <p:nvPr/>
        </p:nvSpPr>
        <p:spPr>
          <a:xfrm>
            <a:off x="8669240" y="380953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0A4E362D-681B-D566-D081-B64DB8A73AD4}"/>
              </a:ext>
            </a:extLst>
          </p:cNvPr>
          <p:cNvSpPr txBox="1">
            <a:spLocks/>
          </p:cNvSpPr>
          <p:nvPr/>
        </p:nvSpPr>
        <p:spPr>
          <a:xfrm>
            <a:off x="10205432" y="387049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20D5717D-8C77-1282-C000-F0F9A65683F6}"/>
              </a:ext>
            </a:extLst>
          </p:cNvPr>
          <p:cNvSpPr txBox="1">
            <a:spLocks/>
          </p:cNvSpPr>
          <p:nvPr/>
        </p:nvSpPr>
        <p:spPr>
          <a:xfrm>
            <a:off x="9278840" y="489462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BBD7C3F-49D5-218D-4D6C-B0B065E0F279}"/>
              </a:ext>
            </a:extLst>
          </p:cNvPr>
          <p:cNvSpPr/>
          <p:nvPr/>
        </p:nvSpPr>
        <p:spPr>
          <a:xfrm>
            <a:off x="10413333" y="445574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6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78263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[!, &lt;, =, &gt;]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==|!=|&lt;|&gt;|&lt;=|&gt;=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EE55E8-4A0C-BC50-4F96-1E82A36A3DAD}"/>
              </a:ext>
            </a:extLst>
          </p:cNvPr>
          <p:cNvSpPr/>
          <p:nvPr/>
        </p:nvSpPr>
        <p:spPr>
          <a:xfrm>
            <a:off x="5709771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67468F-031F-9020-E519-D738B49964F1}"/>
              </a:ext>
            </a:extLst>
          </p:cNvPr>
          <p:cNvSpPr txBox="1">
            <a:spLocks/>
          </p:cNvSpPr>
          <p:nvPr/>
        </p:nvSpPr>
        <p:spPr>
          <a:xfrm>
            <a:off x="5398535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C7548-E8E8-C40E-B69C-BFC94BEAE4DD}"/>
              </a:ext>
            </a:extLst>
          </p:cNvPr>
          <p:cNvSpPr/>
          <p:nvPr/>
        </p:nvSpPr>
        <p:spPr>
          <a:xfrm>
            <a:off x="4807577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433E46-BECA-E31B-D436-6DEB5A4B6A70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394077" y="221308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B97BF077-1EE5-0DB8-E80A-8D6D0589DDB0}"/>
              </a:ext>
            </a:extLst>
          </p:cNvPr>
          <p:cNvSpPr txBox="1">
            <a:spLocks/>
          </p:cNvSpPr>
          <p:nvPr/>
        </p:nvSpPr>
        <p:spPr>
          <a:xfrm>
            <a:off x="1761249" y="534398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8BB63C-D503-4A84-7946-7E79BD77A7D8}"/>
              </a:ext>
            </a:extLst>
          </p:cNvPr>
          <p:cNvSpPr/>
          <p:nvPr/>
        </p:nvSpPr>
        <p:spPr>
          <a:xfrm>
            <a:off x="7635389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CDDF58E7-88AC-9D83-BF15-CF8DE73304FB}"/>
              </a:ext>
            </a:extLst>
          </p:cNvPr>
          <p:cNvSpPr txBox="1">
            <a:spLocks/>
          </p:cNvSpPr>
          <p:nvPr/>
        </p:nvSpPr>
        <p:spPr>
          <a:xfrm>
            <a:off x="7324153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5FC522-F936-E2A3-0CBB-9E3D64DE74BC}"/>
              </a:ext>
            </a:extLst>
          </p:cNvPr>
          <p:cNvSpPr/>
          <p:nvPr/>
        </p:nvSpPr>
        <p:spPr>
          <a:xfrm>
            <a:off x="6733195" y="19339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FA23A0-CBE7-EC00-C7DD-A843D414D08F}"/>
              </a:ext>
            </a:extLst>
          </p:cNvPr>
          <p:cNvCxnSpPr>
            <a:cxnSpLocks/>
            <a:stCxn id="37" idx="6"/>
            <a:endCxn id="35" idx="2"/>
          </p:cNvCxnSpPr>
          <p:nvPr/>
        </p:nvCxnSpPr>
        <p:spPr>
          <a:xfrm>
            <a:off x="7319695" y="221308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660174-9E5C-25C7-1473-550646610AC8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6296271" y="2213080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FF09D8EF-7966-896F-E542-18B5F10F6B08}"/>
              </a:ext>
            </a:extLst>
          </p:cNvPr>
          <p:cNvSpPr txBox="1">
            <a:spLocks/>
          </p:cNvSpPr>
          <p:nvPr/>
        </p:nvSpPr>
        <p:spPr>
          <a:xfrm>
            <a:off x="6353769" y="1881655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F4BE12-03FE-4C71-471E-3FF6C859675C}"/>
              </a:ext>
            </a:extLst>
          </p:cNvPr>
          <p:cNvSpPr/>
          <p:nvPr/>
        </p:nvSpPr>
        <p:spPr>
          <a:xfrm>
            <a:off x="5709771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1B6BCD5-157F-43C9-9873-D660643F4871}"/>
              </a:ext>
            </a:extLst>
          </p:cNvPr>
          <p:cNvSpPr txBox="1">
            <a:spLocks/>
          </p:cNvSpPr>
          <p:nvPr/>
        </p:nvSpPr>
        <p:spPr>
          <a:xfrm>
            <a:off x="5398535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!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374A1E-6C04-C2E1-7F91-371BBEE1338C}"/>
              </a:ext>
            </a:extLst>
          </p:cNvPr>
          <p:cNvSpPr/>
          <p:nvPr/>
        </p:nvSpPr>
        <p:spPr>
          <a:xfrm>
            <a:off x="4807577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7ED630-F1DF-9366-6424-FD2A510BA19A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5394077" y="301909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772E2A3-93BA-32B9-C93C-EC516FDE0935}"/>
              </a:ext>
            </a:extLst>
          </p:cNvPr>
          <p:cNvSpPr/>
          <p:nvPr/>
        </p:nvSpPr>
        <p:spPr>
          <a:xfrm>
            <a:off x="7635389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7AD8CA8-2393-D05E-F556-B20738E8D54B}"/>
              </a:ext>
            </a:extLst>
          </p:cNvPr>
          <p:cNvSpPr txBox="1">
            <a:spLocks/>
          </p:cNvSpPr>
          <p:nvPr/>
        </p:nvSpPr>
        <p:spPr>
          <a:xfrm>
            <a:off x="7324153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A80EE5-15F6-3796-EBB7-F737952227A2}"/>
              </a:ext>
            </a:extLst>
          </p:cNvPr>
          <p:cNvSpPr/>
          <p:nvPr/>
        </p:nvSpPr>
        <p:spPr>
          <a:xfrm>
            <a:off x="6733195" y="273998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785D31-B324-DC70-7B06-6FCD2342C2A4}"/>
              </a:ext>
            </a:extLst>
          </p:cNvPr>
          <p:cNvCxnSpPr>
            <a:cxnSpLocks/>
            <a:stCxn id="49" idx="6"/>
            <a:endCxn id="47" idx="2"/>
          </p:cNvCxnSpPr>
          <p:nvPr/>
        </p:nvCxnSpPr>
        <p:spPr>
          <a:xfrm>
            <a:off x="7319695" y="301909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BECBB8-A02D-087D-EC69-2694CE7278D8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6296271" y="3019092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title 2">
            <a:extLst>
              <a:ext uri="{FF2B5EF4-FFF2-40B4-BE49-F238E27FC236}">
                <a16:creationId xmlns:a16="http://schemas.microsoft.com/office/drawing/2014/main" id="{2CC1359C-3517-8B48-E43B-0BBDD3E08725}"/>
              </a:ext>
            </a:extLst>
          </p:cNvPr>
          <p:cNvSpPr txBox="1">
            <a:spLocks/>
          </p:cNvSpPr>
          <p:nvPr/>
        </p:nvSpPr>
        <p:spPr>
          <a:xfrm>
            <a:off x="6353769" y="268766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17B0D6-0DAA-93E8-BA34-10ECCD814832}"/>
              </a:ext>
            </a:extLst>
          </p:cNvPr>
          <p:cNvSpPr/>
          <p:nvPr/>
        </p:nvSpPr>
        <p:spPr>
          <a:xfrm>
            <a:off x="5709771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6D133206-8923-AF87-9FDD-62B9711CB58B}"/>
              </a:ext>
            </a:extLst>
          </p:cNvPr>
          <p:cNvSpPr txBox="1">
            <a:spLocks/>
          </p:cNvSpPr>
          <p:nvPr/>
        </p:nvSpPr>
        <p:spPr>
          <a:xfrm>
            <a:off x="5398535" y="351062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DB7BEC-ECDF-3EF5-BADE-EBE213FDC4E7}"/>
              </a:ext>
            </a:extLst>
          </p:cNvPr>
          <p:cNvSpPr/>
          <p:nvPr/>
        </p:nvSpPr>
        <p:spPr>
          <a:xfrm>
            <a:off x="4807577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613ED7-7E5E-11D9-DA0B-AC2B6D20FFCE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5394077" y="38420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D155BC1-A8EF-A5DA-D983-A6307BF1E704}"/>
              </a:ext>
            </a:extLst>
          </p:cNvPr>
          <p:cNvSpPr/>
          <p:nvPr/>
        </p:nvSpPr>
        <p:spPr>
          <a:xfrm>
            <a:off x="7635389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37A154FD-6956-A9B8-48D5-2EC5E764DA48}"/>
              </a:ext>
            </a:extLst>
          </p:cNvPr>
          <p:cNvSpPr txBox="1">
            <a:spLocks/>
          </p:cNvSpPr>
          <p:nvPr/>
        </p:nvSpPr>
        <p:spPr>
          <a:xfrm>
            <a:off x="7324153" y="3510627"/>
            <a:ext cx="457201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07D7BB9-6496-E0E3-71A3-D5DA7107E6D0}"/>
              </a:ext>
            </a:extLst>
          </p:cNvPr>
          <p:cNvSpPr/>
          <p:nvPr/>
        </p:nvSpPr>
        <p:spPr>
          <a:xfrm>
            <a:off x="6733195" y="35629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96525C-811A-E09C-A8D3-51F94EA56878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>
            <a:off x="7319695" y="38420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55C32E-2E92-60A0-7EA5-64E568E9A63C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6296271" y="3842052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title 2">
            <a:extLst>
              <a:ext uri="{FF2B5EF4-FFF2-40B4-BE49-F238E27FC236}">
                <a16:creationId xmlns:a16="http://schemas.microsoft.com/office/drawing/2014/main" id="{AECD0DCB-614A-1505-A59E-9722B4E9C9BC}"/>
              </a:ext>
            </a:extLst>
          </p:cNvPr>
          <p:cNvSpPr txBox="1">
            <a:spLocks/>
          </p:cNvSpPr>
          <p:nvPr/>
        </p:nvSpPr>
        <p:spPr>
          <a:xfrm>
            <a:off x="6353769" y="3510627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3CBCE9-D626-A5AD-9833-1F57031F9834}"/>
              </a:ext>
            </a:extLst>
          </p:cNvPr>
          <p:cNvSpPr/>
          <p:nvPr/>
        </p:nvSpPr>
        <p:spPr>
          <a:xfrm>
            <a:off x="5709771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9B01F22-0703-703B-395B-89C6863AECAD}"/>
              </a:ext>
            </a:extLst>
          </p:cNvPr>
          <p:cNvSpPr txBox="1">
            <a:spLocks/>
          </p:cNvSpPr>
          <p:nvPr/>
        </p:nvSpPr>
        <p:spPr>
          <a:xfrm>
            <a:off x="5398535" y="4297011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CD378A-93A2-9BD2-3434-B8973960FCD9}"/>
              </a:ext>
            </a:extLst>
          </p:cNvPr>
          <p:cNvSpPr/>
          <p:nvPr/>
        </p:nvSpPr>
        <p:spPr>
          <a:xfrm>
            <a:off x="4807577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84377BC-6CCC-7C76-C557-4C73C32053D7}"/>
              </a:ext>
            </a:extLst>
          </p:cNvPr>
          <p:cNvCxnSpPr>
            <a:cxnSpLocks/>
            <a:stCxn id="65" idx="6"/>
            <a:endCxn id="63" idx="2"/>
          </p:cNvCxnSpPr>
          <p:nvPr/>
        </p:nvCxnSpPr>
        <p:spPr>
          <a:xfrm>
            <a:off x="5394077" y="462843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BBB6DAB-48DE-C356-24DD-DCB85EA5453E}"/>
              </a:ext>
            </a:extLst>
          </p:cNvPr>
          <p:cNvSpPr/>
          <p:nvPr/>
        </p:nvSpPr>
        <p:spPr>
          <a:xfrm>
            <a:off x="7635389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D22E4A0B-EB91-7F72-16B9-278E229A9888}"/>
              </a:ext>
            </a:extLst>
          </p:cNvPr>
          <p:cNvSpPr txBox="1">
            <a:spLocks/>
          </p:cNvSpPr>
          <p:nvPr/>
        </p:nvSpPr>
        <p:spPr>
          <a:xfrm>
            <a:off x="7324154" y="4297011"/>
            <a:ext cx="374968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5AFE1E-A0B4-BA08-58EA-15A9FB074CD6}"/>
              </a:ext>
            </a:extLst>
          </p:cNvPr>
          <p:cNvSpPr/>
          <p:nvPr/>
        </p:nvSpPr>
        <p:spPr>
          <a:xfrm>
            <a:off x="6733195" y="43493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89515A-9794-96AB-D56E-1B0D005DA489}"/>
              </a:ext>
            </a:extLst>
          </p:cNvPr>
          <p:cNvCxnSpPr>
            <a:cxnSpLocks/>
            <a:stCxn id="69" idx="6"/>
            <a:endCxn id="67" idx="2"/>
          </p:cNvCxnSpPr>
          <p:nvPr/>
        </p:nvCxnSpPr>
        <p:spPr>
          <a:xfrm>
            <a:off x="7319695" y="462843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89306D-8D0C-C1C9-332F-409A335B9FFD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>
            <a:off x="6296271" y="4628436"/>
            <a:ext cx="4369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8A9529A3-E25C-9DF2-8CEC-782F72E24A26}"/>
              </a:ext>
            </a:extLst>
          </p:cNvPr>
          <p:cNvSpPr txBox="1">
            <a:spLocks/>
          </p:cNvSpPr>
          <p:nvPr/>
        </p:nvSpPr>
        <p:spPr>
          <a:xfrm>
            <a:off x="6353769" y="4297011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96A0C0-3C5C-B75D-175C-DBA319D57A2C}"/>
              </a:ext>
            </a:extLst>
          </p:cNvPr>
          <p:cNvSpPr/>
          <p:nvPr/>
        </p:nvSpPr>
        <p:spPr>
          <a:xfrm>
            <a:off x="6609327" y="51744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81C8F875-730C-97B0-C6E6-46053F17DF43}"/>
              </a:ext>
            </a:extLst>
          </p:cNvPr>
          <p:cNvSpPr txBox="1">
            <a:spLocks/>
          </p:cNvSpPr>
          <p:nvPr/>
        </p:nvSpPr>
        <p:spPr>
          <a:xfrm>
            <a:off x="6298091" y="5122099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17DB8CC-DC6D-E43D-29CF-675524020C08}"/>
              </a:ext>
            </a:extLst>
          </p:cNvPr>
          <p:cNvSpPr/>
          <p:nvPr/>
        </p:nvSpPr>
        <p:spPr>
          <a:xfrm>
            <a:off x="5707133" y="51744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4E323F3-02AD-59CC-E284-B71E617AA62C}"/>
              </a:ext>
            </a:extLst>
          </p:cNvPr>
          <p:cNvCxnSpPr>
            <a:cxnSpLocks/>
            <a:stCxn id="75" idx="6"/>
            <a:endCxn id="73" idx="2"/>
          </p:cNvCxnSpPr>
          <p:nvPr/>
        </p:nvCxnSpPr>
        <p:spPr>
          <a:xfrm>
            <a:off x="6293633" y="545352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FD88C79-5D68-C68F-7248-31E7E1AD84DC}"/>
              </a:ext>
            </a:extLst>
          </p:cNvPr>
          <p:cNvSpPr/>
          <p:nvPr/>
        </p:nvSpPr>
        <p:spPr>
          <a:xfrm>
            <a:off x="6609327" y="59607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9EC45D50-3AEB-5808-C0A5-42DF82744D38}"/>
              </a:ext>
            </a:extLst>
          </p:cNvPr>
          <p:cNvSpPr txBox="1">
            <a:spLocks/>
          </p:cNvSpPr>
          <p:nvPr/>
        </p:nvSpPr>
        <p:spPr>
          <a:xfrm>
            <a:off x="6298091" y="5908483"/>
            <a:ext cx="842217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4930146-000B-7C8D-204F-1203FA7CAD7E}"/>
              </a:ext>
            </a:extLst>
          </p:cNvPr>
          <p:cNvSpPr/>
          <p:nvPr/>
        </p:nvSpPr>
        <p:spPr>
          <a:xfrm>
            <a:off x="5707133" y="59607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CD6EDA-3FAE-28B0-6F81-5BFD0D1C7C1D}"/>
              </a:ext>
            </a:extLst>
          </p:cNvPr>
          <p:cNvCxnSpPr>
            <a:cxnSpLocks/>
            <a:stCxn id="79" idx="6"/>
            <a:endCxn id="77" idx="2"/>
          </p:cNvCxnSpPr>
          <p:nvPr/>
        </p:nvCxnSpPr>
        <p:spPr>
          <a:xfrm>
            <a:off x="6293633" y="6239908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C67DCB1-ED9E-9811-AE2B-A9D8DB36CB87}"/>
              </a:ext>
            </a:extLst>
          </p:cNvPr>
          <p:cNvSpPr/>
          <p:nvPr/>
        </p:nvSpPr>
        <p:spPr>
          <a:xfrm>
            <a:off x="3763216" y="24085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93E098-FD89-7817-8ADC-EFDA9B5753B2}"/>
              </a:ext>
            </a:extLst>
          </p:cNvPr>
          <p:cNvCxnSpPr>
            <a:cxnSpLocks/>
            <a:stCxn id="83" idx="6"/>
            <a:endCxn id="6" idx="2"/>
          </p:cNvCxnSpPr>
          <p:nvPr/>
        </p:nvCxnSpPr>
        <p:spPr>
          <a:xfrm flipV="1">
            <a:off x="4349716" y="2213080"/>
            <a:ext cx="457861" cy="474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E20368-998C-9CFE-8EF7-40A71AC37A06}"/>
              </a:ext>
            </a:extLst>
          </p:cNvPr>
          <p:cNvCxnSpPr>
            <a:cxnSpLocks/>
            <a:stCxn id="83" idx="6"/>
            <a:endCxn id="45" idx="2"/>
          </p:cNvCxnSpPr>
          <p:nvPr/>
        </p:nvCxnSpPr>
        <p:spPr>
          <a:xfrm>
            <a:off x="4349716" y="2687667"/>
            <a:ext cx="457861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5635C8A-D1A4-1840-FBBD-08035ABF9EA9}"/>
              </a:ext>
            </a:extLst>
          </p:cNvPr>
          <p:cNvSpPr/>
          <p:nvPr/>
        </p:nvSpPr>
        <p:spPr>
          <a:xfrm>
            <a:off x="2974412" y="30826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E31271-5BA6-528F-A34F-360669B701FA}"/>
              </a:ext>
            </a:extLst>
          </p:cNvPr>
          <p:cNvCxnSpPr>
            <a:cxnSpLocks/>
            <a:stCxn id="89" idx="6"/>
            <a:endCxn id="83" idx="3"/>
          </p:cNvCxnSpPr>
          <p:nvPr/>
        </p:nvCxnSpPr>
        <p:spPr>
          <a:xfrm flipV="1">
            <a:off x="3560912" y="2885029"/>
            <a:ext cx="288195" cy="476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4E7D0AC-6574-85FE-0B4C-8DC5634ABB95}"/>
              </a:ext>
            </a:extLst>
          </p:cNvPr>
          <p:cNvCxnSpPr>
            <a:cxnSpLocks/>
            <a:stCxn id="89" idx="6"/>
            <a:endCxn id="55" idx="2"/>
          </p:cNvCxnSpPr>
          <p:nvPr/>
        </p:nvCxnSpPr>
        <p:spPr>
          <a:xfrm>
            <a:off x="3560912" y="3361754"/>
            <a:ext cx="1246665" cy="48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D2F2821-CB0B-A845-6B01-4193BCB77C2A}"/>
              </a:ext>
            </a:extLst>
          </p:cNvPr>
          <p:cNvSpPr/>
          <p:nvPr/>
        </p:nvSpPr>
        <p:spPr>
          <a:xfrm>
            <a:off x="2507891" y="38437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2F869F1-D2C9-E9F3-EBE6-B483D8C67B2E}"/>
              </a:ext>
            </a:extLst>
          </p:cNvPr>
          <p:cNvCxnSpPr>
            <a:cxnSpLocks/>
            <a:stCxn id="96" idx="6"/>
            <a:endCxn id="89" idx="4"/>
          </p:cNvCxnSpPr>
          <p:nvPr/>
        </p:nvCxnSpPr>
        <p:spPr>
          <a:xfrm flipV="1">
            <a:off x="3094391" y="3640866"/>
            <a:ext cx="173271" cy="48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2C6E35E-8534-ADE0-3F48-4852DC0891F9}"/>
              </a:ext>
            </a:extLst>
          </p:cNvPr>
          <p:cNvCxnSpPr>
            <a:cxnSpLocks/>
            <a:stCxn id="96" idx="6"/>
            <a:endCxn id="65" idx="2"/>
          </p:cNvCxnSpPr>
          <p:nvPr/>
        </p:nvCxnSpPr>
        <p:spPr>
          <a:xfrm>
            <a:off x="3094391" y="4122887"/>
            <a:ext cx="1713186" cy="505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D4E0397-3258-36F3-F675-A45B42A2A325}"/>
              </a:ext>
            </a:extLst>
          </p:cNvPr>
          <p:cNvSpPr/>
          <p:nvPr/>
        </p:nvSpPr>
        <p:spPr>
          <a:xfrm>
            <a:off x="1972163" y="471508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C2E5A1-6C60-EA6D-FF04-5EF3746A3606}"/>
              </a:ext>
            </a:extLst>
          </p:cNvPr>
          <p:cNvCxnSpPr>
            <a:cxnSpLocks/>
            <a:stCxn id="101" idx="6"/>
            <a:endCxn id="96" idx="4"/>
          </p:cNvCxnSpPr>
          <p:nvPr/>
        </p:nvCxnSpPr>
        <p:spPr>
          <a:xfrm flipV="1">
            <a:off x="2558663" y="4401999"/>
            <a:ext cx="242478" cy="59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D2C8E2-A2C3-2DFC-2D26-7D41D114110A}"/>
              </a:ext>
            </a:extLst>
          </p:cNvPr>
          <p:cNvCxnSpPr>
            <a:cxnSpLocks/>
            <a:stCxn id="101" idx="6"/>
            <a:endCxn id="75" idx="2"/>
          </p:cNvCxnSpPr>
          <p:nvPr/>
        </p:nvCxnSpPr>
        <p:spPr>
          <a:xfrm>
            <a:off x="2558663" y="4994193"/>
            <a:ext cx="3148470" cy="459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A4665B3E-0597-8894-4D9C-F1284053C432}"/>
              </a:ext>
            </a:extLst>
          </p:cNvPr>
          <p:cNvSpPr/>
          <p:nvPr/>
        </p:nvSpPr>
        <p:spPr>
          <a:xfrm>
            <a:off x="1306430" y="56293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1381990-FC49-34EA-07F3-8233B278539E}"/>
              </a:ext>
            </a:extLst>
          </p:cNvPr>
          <p:cNvCxnSpPr>
            <a:cxnSpLocks/>
            <a:stCxn id="106" idx="6"/>
            <a:endCxn id="101" idx="4"/>
          </p:cNvCxnSpPr>
          <p:nvPr/>
        </p:nvCxnSpPr>
        <p:spPr>
          <a:xfrm flipV="1">
            <a:off x="1892930" y="5273305"/>
            <a:ext cx="372483" cy="635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01865A3-8320-CE15-5170-978D343416E9}"/>
              </a:ext>
            </a:extLst>
          </p:cNvPr>
          <p:cNvCxnSpPr>
            <a:cxnSpLocks/>
            <a:stCxn id="106" idx="6"/>
            <a:endCxn id="79" idx="2"/>
          </p:cNvCxnSpPr>
          <p:nvPr/>
        </p:nvCxnSpPr>
        <p:spPr>
          <a:xfrm>
            <a:off x="1892930" y="5908483"/>
            <a:ext cx="3814203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D31CE366-3100-E0AE-07CF-ECC76796E462}"/>
              </a:ext>
            </a:extLst>
          </p:cNvPr>
          <p:cNvSpPr/>
          <p:nvPr/>
        </p:nvSpPr>
        <p:spPr>
          <a:xfrm>
            <a:off x="8620950" y="240855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A72091C-E831-3015-7758-EBCB7BB42750}"/>
              </a:ext>
            </a:extLst>
          </p:cNvPr>
          <p:cNvSpPr/>
          <p:nvPr/>
        </p:nvSpPr>
        <p:spPr>
          <a:xfrm>
            <a:off x="9273799" y="30826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5638731-B626-2373-06FF-5EC913BBDF0F}"/>
              </a:ext>
            </a:extLst>
          </p:cNvPr>
          <p:cNvSpPr/>
          <p:nvPr/>
        </p:nvSpPr>
        <p:spPr>
          <a:xfrm>
            <a:off x="9794619" y="38437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C5E8023-2C6E-D900-BBDB-13459139654C}"/>
              </a:ext>
            </a:extLst>
          </p:cNvPr>
          <p:cNvSpPr/>
          <p:nvPr/>
        </p:nvSpPr>
        <p:spPr>
          <a:xfrm>
            <a:off x="10149211" y="471508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A7B92F1-66E1-A647-9C9B-7F8D2065ABC7}"/>
              </a:ext>
            </a:extLst>
          </p:cNvPr>
          <p:cNvSpPr/>
          <p:nvPr/>
        </p:nvSpPr>
        <p:spPr>
          <a:xfrm>
            <a:off x="10879736" y="56293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090333-1589-E4EE-C463-603DA5E878D7}"/>
              </a:ext>
            </a:extLst>
          </p:cNvPr>
          <p:cNvCxnSpPr>
            <a:cxnSpLocks/>
            <a:stCxn id="35" idx="6"/>
            <a:endCxn id="155" idx="2"/>
          </p:cNvCxnSpPr>
          <p:nvPr/>
        </p:nvCxnSpPr>
        <p:spPr>
          <a:xfrm>
            <a:off x="8221889" y="2213080"/>
            <a:ext cx="399061" cy="474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14E7274-BED0-5855-0E21-53CF47EDB431}"/>
              </a:ext>
            </a:extLst>
          </p:cNvPr>
          <p:cNvCxnSpPr>
            <a:cxnSpLocks/>
            <a:stCxn id="47" idx="6"/>
            <a:endCxn id="155" idx="2"/>
          </p:cNvCxnSpPr>
          <p:nvPr/>
        </p:nvCxnSpPr>
        <p:spPr>
          <a:xfrm flipV="1">
            <a:off x="8221889" y="2687667"/>
            <a:ext cx="399061" cy="331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E25F1AE-9C1A-9A32-1943-87BF27E460E7}"/>
              </a:ext>
            </a:extLst>
          </p:cNvPr>
          <p:cNvCxnSpPr>
            <a:cxnSpLocks/>
            <a:stCxn id="155" idx="4"/>
            <a:endCxn id="156" idx="2"/>
          </p:cNvCxnSpPr>
          <p:nvPr/>
        </p:nvCxnSpPr>
        <p:spPr>
          <a:xfrm>
            <a:off x="8914200" y="2966779"/>
            <a:ext cx="359599" cy="394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B700CCE-D484-5BF0-5B76-59D780262DEE}"/>
              </a:ext>
            </a:extLst>
          </p:cNvPr>
          <p:cNvCxnSpPr>
            <a:cxnSpLocks/>
            <a:stCxn id="57" idx="6"/>
            <a:endCxn id="156" idx="2"/>
          </p:cNvCxnSpPr>
          <p:nvPr/>
        </p:nvCxnSpPr>
        <p:spPr>
          <a:xfrm flipV="1">
            <a:off x="8221889" y="3361754"/>
            <a:ext cx="1051910" cy="48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4353492-20F8-9991-40E1-0695349AFEE3}"/>
              </a:ext>
            </a:extLst>
          </p:cNvPr>
          <p:cNvCxnSpPr>
            <a:cxnSpLocks/>
            <a:stCxn id="156" idx="4"/>
            <a:endCxn id="157" idx="2"/>
          </p:cNvCxnSpPr>
          <p:nvPr/>
        </p:nvCxnSpPr>
        <p:spPr>
          <a:xfrm>
            <a:off x="9567049" y="3640866"/>
            <a:ext cx="227570" cy="48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441549F-F623-1799-1E35-28F43F868FD5}"/>
              </a:ext>
            </a:extLst>
          </p:cNvPr>
          <p:cNvCxnSpPr>
            <a:cxnSpLocks/>
            <a:stCxn id="67" idx="6"/>
            <a:endCxn id="157" idx="2"/>
          </p:cNvCxnSpPr>
          <p:nvPr/>
        </p:nvCxnSpPr>
        <p:spPr>
          <a:xfrm flipV="1">
            <a:off x="8221889" y="4122887"/>
            <a:ext cx="1572730" cy="505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C95609E-DBB6-AB0E-DA80-6B17E4DE8766}"/>
              </a:ext>
            </a:extLst>
          </p:cNvPr>
          <p:cNvCxnSpPr>
            <a:cxnSpLocks/>
            <a:stCxn id="157" idx="3"/>
            <a:endCxn id="158" idx="2"/>
          </p:cNvCxnSpPr>
          <p:nvPr/>
        </p:nvCxnSpPr>
        <p:spPr>
          <a:xfrm>
            <a:off x="9880510" y="4320249"/>
            <a:ext cx="268701" cy="673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0397E9A-DF09-8215-44EF-10BF7658CE76}"/>
              </a:ext>
            </a:extLst>
          </p:cNvPr>
          <p:cNvCxnSpPr>
            <a:cxnSpLocks/>
            <a:stCxn id="73" idx="6"/>
            <a:endCxn id="158" idx="2"/>
          </p:cNvCxnSpPr>
          <p:nvPr/>
        </p:nvCxnSpPr>
        <p:spPr>
          <a:xfrm flipV="1">
            <a:off x="7195827" y="4994193"/>
            <a:ext cx="2953384" cy="459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3DB5BE7-C39B-8777-01A0-D914962B39CA}"/>
              </a:ext>
            </a:extLst>
          </p:cNvPr>
          <p:cNvCxnSpPr>
            <a:cxnSpLocks/>
            <a:stCxn id="158" idx="4"/>
            <a:endCxn id="159" idx="2"/>
          </p:cNvCxnSpPr>
          <p:nvPr/>
        </p:nvCxnSpPr>
        <p:spPr>
          <a:xfrm>
            <a:off x="10442461" y="5273305"/>
            <a:ext cx="437275" cy="635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9A52673-4014-1760-B316-6BA5741CADC6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14920" y="5908483"/>
            <a:ext cx="3664816" cy="356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FBE6E07A-206B-F1BB-2E59-5F102327EA2D}"/>
              </a:ext>
            </a:extLst>
          </p:cNvPr>
          <p:cNvSpPr/>
          <p:nvPr/>
        </p:nvSpPr>
        <p:spPr>
          <a:xfrm>
            <a:off x="10957200" y="5699053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98" name="Subtitle 2">
            <a:extLst>
              <a:ext uri="{FF2B5EF4-FFF2-40B4-BE49-F238E27FC236}">
                <a16:creationId xmlns:a16="http://schemas.microsoft.com/office/drawing/2014/main" id="{8CD5387B-5382-049E-D8A0-1BE1DC30B5A9}"/>
              </a:ext>
            </a:extLst>
          </p:cNvPr>
          <p:cNvSpPr txBox="1">
            <a:spLocks/>
          </p:cNvSpPr>
          <p:nvPr/>
        </p:nvSpPr>
        <p:spPr>
          <a:xfrm>
            <a:off x="3432745" y="28533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99" name="Subtitle 2">
            <a:extLst>
              <a:ext uri="{FF2B5EF4-FFF2-40B4-BE49-F238E27FC236}">
                <a16:creationId xmlns:a16="http://schemas.microsoft.com/office/drawing/2014/main" id="{3AFDF4EE-2765-EBA5-6BBF-D78B65C47C3D}"/>
              </a:ext>
            </a:extLst>
          </p:cNvPr>
          <p:cNvSpPr txBox="1">
            <a:spLocks/>
          </p:cNvSpPr>
          <p:nvPr/>
        </p:nvSpPr>
        <p:spPr>
          <a:xfrm>
            <a:off x="4320641" y="211125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0" name="Subtitle 2">
            <a:extLst>
              <a:ext uri="{FF2B5EF4-FFF2-40B4-BE49-F238E27FC236}">
                <a16:creationId xmlns:a16="http://schemas.microsoft.com/office/drawing/2014/main" id="{D41AD5E1-6B8D-CA48-849F-64BF246B0A91}"/>
              </a:ext>
            </a:extLst>
          </p:cNvPr>
          <p:cNvSpPr txBox="1">
            <a:spLocks/>
          </p:cNvSpPr>
          <p:nvPr/>
        </p:nvSpPr>
        <p:spPr>
          <a:xfrm>
            <a:off x="2902659" y="359550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1" name="Subtitle 2">
            <a:extLst>
              <a:ext uri="{FF2B5EF4-FFF2-40B4-BE49-F238E27FC236}">
                <a16:creationId xmlns:a16="http://schemas.microsoft.com/office/drawing/2014/main" id="{96AA254D-A9EA-0EA2-DA9E-DA3D80C85AB6}"/>
              </a:ext>
            </a:extLst>
          </p:cNvPr>
          <p:cNvSpPr txBox="1">
            <a:spLocks/>
          </p:cNvSpPr>
          <p:nvPr/>
        </p:nvSpPr>
        <p:spPr>
          <a:xfrm>
            <a:off x="2372572" y="437737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2" name="Subtitle 2">
            <a:extLst>
              <a:ext uri="{FF2B5EF4-FFF2-40B4-BE49-F238E27FC236}">
                <a16:creationId xmlns:a16="http://schemas.microsoft.com/office/drawing/2014/main" id="{2D2B4AAB-A1A3-A405-0E58-5EA404F0021B}"/>
              </a:ext>
            </a:extLst>
          </p:cNvPr>
          <p:cNvSpPr txBox="1">
            <a:spLocks/>
          </p:cNvSpPr>
          <p:nvPr/>
        </p:nvSpPr>
        <p:spPr>
          <a:xfrm>
            <a:off x="2889407" y="603389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3" name="Subtitle 2">
            <a:extLst>
              <a:ext uri="{FF2B5EF4-FFF2-40B4-BE49-F238E27FC236}">
                <a16:creationId xmlns:a16="http://schemas.microsoft.com/office/drawing/2014/main" id="{E72A2504-C316-0C14-D3E6-6C5F20BB57AB}"/>
              </a:ext>
            </a:extLst>
          </p:cNvPr>
          <p:cNvSpPr txBox="1">
            <a:spLocks/>
          </p:cNvSpPr>
          <p:nvPr/>
        </p:nvSpPr>
        <p:spPr>
          <a:xfrm>
            <a:off x="3194207" y="509299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4" name="Subtitle 2">
            <a:extLst>
              <a:ext uri="{FF2B5EF4-FFF2-40B4-BE49-F238E27FC236}">
                <a16:creationId xmlns:a16="http://schemas.microsoft.com/office/drawing/2014/main" id="{9AC464F5-EF5C-71F5-89EF-911F921EE808}"/>
              </a:ext>
            </a:extLst>
          </p:cNvPr>
          <p:cNvSpPr txBox="1">
            <a:spLocks/>
          </p:cNvSpPr>
          <p:nvPr/>
        </p:nvSpPr>
        <p:spPr>
          <a:xfrm>
            <a:off x="3445998" y="421835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5" name="Subtitle 2">
            <a:extLst>
              <a:ext uri="{FF2B5EF4-FFF2-40B4-BE49-F238E27FC236}">
                <a16:creationId xmlns:a16="http://schemas.microsoft.com/office/drawing/2014/main" id="{460FE789-CEE1-0535-40A0-C52D9E30415B}"/>
              </a:ext>
            </a:extLst>
          </p:cNvPr>
          <p:cNvSpPr txBox="1">
            <a:spLocks/>
          </p:cNvSpPr>
          <p:nvPr/>
        </p:nvSpPr>
        <p:spPr>
          <a:xfrm>
            <a:off x="3830311" y="350273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482884C6-0D9D-71D8-FF12-FE430387B6E2}"/>
              </a:ext>
            </a:extLst>
          </p:cNvPr>
          <p:cNvSpPr txBox="1">
            <a:spLocks/>
          </p:cNvSpPr>
          <p:nvPr/>
        </p:nvSpPr>
        <p:spPr>
          <a:xfrm>
            <a:off x="4320642" y="277386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7" name="Subtitle 2">
            <a:extLst>
              <a:ext uri="{FF2B5EF4-FFF2-40B4-BE49-F238E27FC236}">
                <a16:creationId xmlns:a16="http://schemas.microsoft.com/office/drawing/2014/main" id="{7DF4DBD6-9625-9C50-06A9-F3F637B345C4}"/>
              </a:ext>
            </a:extLst>
          </p:cNvPr>
          <p:cNvSpPr txBox="1">
            <a:spLocks/>
          </p:cNvSpPr>
          <p:nvPr/>
        </p:nvSpPr>
        <p:spPr>
          <a:xfrm>
            <a:off x="8256537" y="21112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8" name="Subtitle 2">
            <a:extLst>
              <a:ext uri="{FF2B5EF4-FFF2-40B4-BE49-F238E27FC236}">
                <a16:creationId xmlns:a16="http://schemas.microsoft.com/office/drawing/2014/main" id="{B71ADFDB-AA4F-C739-49EC-1C9A4D1D1915}"/>
              </a:ext>
            </a:extLst>
          </p:cNvPr>
          <p:cNvSpPr txBox="1">
            <a:spLocks/>
          </p:cNvSpPr>
          <p:nvPr/>
        </p:nvSpPr>
        <p:spPr>
          <a:xfrm>
            <a:off x="8230033" y="277386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09" name="Subtitle 2">
            <a:extLst>
              <a:ext uri="{FF2B5EF4-FFF2-40B4-BE49-F238E27FC236}">
                <a16:creationId xmlns:a16="http://schemas.microsoft.com/office/drawing/2014/main" id="{84E33B6F-DEB1-8587-8804-8C5D3A25EE9F}"/>
              </a:ext>
            </a:extLst>
          </p:cNvPr>
          <p:cNvSpPr txBox="1">
            <a:spLocks/>
          </p:cNvSpPr>
          <p:nvPr/>
        </p:nvSpPr>
        <p:spPr>
          <a:xfrm>
            <a:off x="9608068" y="357831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0" name="Subtitle 2">
            <a:extLst>
              <a:ext uri="{FF2B5EF4-FFF2-40B4-BE49-F238E27FC236}">
                <a16:creationId xmlns:a16="http://schemas.microsoft.com/office/drawing/2014/main" id="{6500ECAC-55B9-F6AB-3615-74D407D65C9E}"/>
              </a:ext>
            </a:extLst>
          </p:cNvPr>
          <p:cNvSpPr txBox="1">
            <a:spLocks/>
          </p:cNvSpPr>
          <p:nvPr/>
        </p:nvSpPr>
        <p:spPr>
          <a:xfrm>
            <a:off x="8431054" y="406275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1" name="Subtitle 2">
            <a:extLst>
              <a:ext uri="{FF2B5EF4-FFF2-40B4-BE49-F238E27FC236}">
                <a16:creationId xmlns:a16="http://schemas.microsoft.com/office/drawing/2014/main" id="{F068F45A-CA7D-6B8B-8837-783B9B327EE5}"/>
              </a:ext>
            </a:extLst>
          </p:cNvPr>
          <p:cNvSpPr txBox="1">
            <a:spLocks/>
          </p:cNvSpPr>
          <p:nvPr/>
        </p:nvSpPr>
        <p:spPr>
          <a:xfrm>
            <a:off x="8527357" y="521801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2" name="Subtitle 2">
            <a:extLst>
              <a:ext uri="{FF2B5EF4-FFF2-40B4-BE49-F238E27FC236}">
                <a16:creationId xmlns:a16="http://schemas.microsoft.com/office/drawing/2014/main" id="{E559FD9C-47DC-2AEC-077D-A72F6AAF6B7F}"/>
              </a:ext>
            </a:extLst>
          </p:cNvPr>
          <p:cNvSpPr txBox="1">
            <a:spLocks/>
          </p:cNvSpPr>
          <p:nvPr/>
        </p:nvSpPr>
        <p:spPr>
          <a:xfrm>
            <a:off x="8620950" y="613944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3" name="Subtitle 2">
            <a:extLst>
              <a:ext uri="{FF2B5EF4-FFF2-40B4-BE49-F238E27FC236}">
                <a16:creationId xmlns:a16="http://schemas.microsoft.com/office/drawing/2014/main" id="{BBA1B9D9-1391-5F66-ED6C-A99EFABEEDCB}"/>
              </a:ext>
            </a:extLst>
          </p:cNvPr>
          <p:cNvSpPr txBox="1">
            <a:spLocks/>
          </p:cNvSpPr>
          <p:nvPr/>
        </p:nvSpPr>
        <p:spPr>
          <a:xfrm>
            <a:off x="10006502" y="44257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4" name="Subtitle 2">
            <a:extLst>
              <a:ext uri="{FF2B5EF4-FFF2-40B4-BE49-F238E27FC236}">
                <a16:creationId xmlns:a16="http://schemas.microsoft.com/office/drawing/2014/main" id="{FECAC1A1-4B75-779E-AD99-1CE178333785}"/>
              </a:ext>
            </a:extLst>
          </p:cNvPr>
          <p:cNvSpPr txBox="1">
            <a:spLocks/>
          </p:cNvSpPr>
          <p:nvPr/>
        </p:nvSpPr>
        <p:spPr>
          <a:xfrm>
            <a:off x="10651762" y="531178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578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5,</a:t>
            </a:r>
            <a:r>
              <a:rPr lang="ko-KR" altLang="en-US" sz="1600" dirty="0">
                <a:latin typeface="Chalkboard SE" panose="03050602040202020205" pitchFamily="66" charset="77"/>
              </a:rPr>
              <a:t>  </a:t>
            </a:r>
            <a:r>
              <a:rPr lang="en-US" altLang="ko-KR" sz="1600" dirty="0">
                <a:latin typeface="Chalkboard SE" panose="03050602040202020205" pitchFamily="66" charset="77"/>
              </a:rPr>
              <a:t>9,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17,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23} = T0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=)) = {6,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7}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!)) = {10,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11}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&lt;)) = {14,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15,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22, 28, 29} = T3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&gt;)) = {18,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19,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24, 29} = T4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=)) = {8, 25, 26, 27, 28, 29} = T5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=)) ={12, 25, 26, 27, 28, 29} = T6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877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=)) = {16, 26, 27, 28, 29} = T7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=)) = {20, 27, 28, 29} = T8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 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(T5,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7136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(T6,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(T7,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=))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!))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&lt;))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(T8, &gt;))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111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comp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893529" y="18388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898714" y="2683757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2893529" y="30127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2893529" y="41335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E840F0-9DD9-A204-3622-ADC4E8325243}"/>
              </a:ext>
            </a:extLst>
          </p:cNvPr>
          <p:cNvSpPr/>
          <p:nvPr/>
        </p:nvSpPr>
        <p:spPr>
          <a:xfrm>
            <a:off x="2893529" y="52817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88BDA-4BF0-0893-B36E-6B325C9EF1BD}"/>
              </a:ext>
            </a:extLst>
          </p:cNvPr>
          <p:cNvSpPr/>
          <p:nvPr/>
        </p:nvSpPr>
        <p:spPr>
          <a:xfrm>
            <a:off x="4204499" y="18388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ACED8F-A77B-BC01-F60D-81109C979705}"/>
              </a:ext>
            </a:extLst>
          </p:cNvPr>
          <p:cNvSpPr/>
          <p:nvPr/>
        </p:nvSpPr>
        <p:spPr>
          <a:xfrm>
            <a:off x="4204499" y="30162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7191C6-84E1-E5DF-CBB2-4D5D80F81EC9}"/>
              </a:ext>
            </a:extLst>
          </p:cNvPr>
          <p:cNvSpPr/>
          <p:nvPr/>
        </p:nvSpPr>
        <p:spPr>
          <a:xfrm>
            <a:off x="4187544" y="41335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620F49-38D7-15C6-6982-69EAD8CF1E3F}"/>
              </a:ext>
            </a:extLst>
          </p:cNvPr>
          <p:cNvSpPr/>
          <p:nvPr/>
        </p:nvSpPr>
        <p:spPr>
          <a:xfrm>
            <a:off x="4157647" y="527573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265BE7-A7F7-0566-33C2-E7EC0041F31C}"/>
              </a:ext>
            </a:extLst>
          </p:cNvPr>
          <p:cNvSpPr/>
          <p:nvPr/>
        </p:nvSpPr>
        <p:spPr>
          <a:xfrm>
            <a:off x="2966265" y="420603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01EC9B-A0FF-580D-8130-457A815129A9}"/>
              </a:ext>
            </a:extLst>
          </p:cNvPr>
          <p:cNvSpPr/>
          <p:nvPr/>
        </p:nvSpPr>
        <p:spPr>
          <a:xfrm>
            <a:off x="2966265" y="535521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FD697-883F-DB39-D559-9ADC5E4E665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1556985" y="2117945"/>
            <a:ext cx="1336544" cy="1789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32535-0293-C5C8-4B80-3EDB0A6A904E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 flipV="1">
            <a:off x="1556985" y="3291839"/>
            <a:ext cx="1336544" cy="615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437072-B19F-ED52-74EE-ACA18CB9865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56985" y="3907509"/>
            <a:ext cx="1336544" cy="505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02B291-4D9F-57C8-5B96-65BD682619A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556985" y="3907509"/>
            <a:ext cx="1336544" cy="1653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9B678722-9217-344F-9BFF-CE72DB9EFAB4}"/>
              </a:ext>
            </a:extLst>
          </p:cNvPr>
          <p:cNvSpPr txBox="1">
            <a:spLocks/>
          </p:cNvSpPr>
          <p:nvPr/>
        </p:nvSpPr>
        <p:spPr>
          <a:xfrm>
            <a:off x="2205841" y="3095586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!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709B0CC-B78E-096F-2C4F-27183AA9A01E}"/>
              </a:ext>
            </a:extLst>
          </p:cNvPr>
          <p:cNvSpPr txBox="1">
            <a:spLocks/>
          </p:cNvSpPr>
          <p:nvPr/>
        </p:nvSpPr>
        <p:spPr>
          <a:xfrm>
            <a:off x="2219801" y="3856423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4E7CD7C-38CE-2A2E-BAED-40115738D3E8}"/>
              </a:ext>
            </a:extLst>
          </p:cNvPr>
          <p:cNvSpPr txBox="1">
            <a:spLocks/>
          </p:cNvSpPr>
          <p:nvPr/>
        </p:nvSpPr>
        <p:spPr>
          <a:xfrm>
            <a:off x="2303563" y="4596319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7957FA-3DA8-12EB-0666-85DFB3DEF6D2}"/>
              </a:ext>
            </a:extLst>
          </p:cNvPr>
          <p:cNvSpPr/>
          <p:nvPr/>
        </p:nvSpPr>
        <p:spPr>
          <a:xfrm>
            <a:off x="4268518" y="191288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DCB72B-7A0E-52BE-8D7E-D5268B59176D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3480029" y="2117945"/>
            <a:ext cx="7244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C86DEFCF-8221-AAD7-F851-7832243C237E}"/>
              </a:ext>
            </a:extLst>
          </p:cNvPr>
          <p:cNvSpPr txBox="1">
            <a:spLocks/>
          </p:cNvSpPr>
          <p:nvPr/>
        </p:nvSpPr>
        <p:spPr>
          <a:xfrm>
            <a:off x="3706493" y="1811398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B13556-8885-4BD8-1F5B-3A059ACA2D45}"/>
              </a:ext>
            </a:extLst>
          </p:cNvPr>
          <p:cNvSpPr/>
          <p:nvPr/>
        </p:nvSpPr>
        <p:spPr>
          <a:xfrm>
            <a:off x="4286566" y="308700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CBB8B8-DBE0-AB53-4AB7-94A8531C669D}"/>
              </a:ext>
            </a:extLst>
          </p:cNvPr>
          <p:cNvCxnSpPr>
            <a:cxnSpLocks/>
            <a:stCxn id="28" idx="6"/>
            <a:endCxn id="11" idx="2"/>
          </p:cNvCxnSpPr>
          <p:nvPr/>
        </p:nvCxnSpPr>
        <p:spPr>
          <a:xfrm>
            <a:off x="3480029" y="3291839"/>
            <a:ext cx="724470" cy="3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59187568-363A-A9B0-763D-89043F7E21FD}"/>
              </a:ext>
            </a:extLst>
          </p:cNvPr>
          <p:cNvSpPr txBox="1">
            <a:spLocks/>
          </p:cNvSpPr>
          <p:nvPr/>
        </p:nvSpPr>
        <p:spPr>
          <a:xfrm>
            <a:off x="3706493" y="2936005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A0C8F7-B468-D9ED-97A2-0F38553DB397}"/>
              </a:ext>
            </a:extLst>
          </p:cNvPr>
          <p:cNvSpPr/>
          <p:nvPr/>
        </p:nvSpPr>
        <p:spPr>
          <a:xfrm>
            <a:off x="4259134" y="420256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47456A-73AE-ADAA-631D-976853D1AB8E}"/>
              </a:ext>
            </a:extLst>
          </p:cNvPr>
          <p:cNvSpPr/>
          <p:nvPr/>
        </p:nvSpPr>
        <p:spPr>
          <a:xfrm>
            <a:off x="4231702" y="5354713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B470E5-BF5F-E078-AAD3-9DD4258754B9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480029" y="4412654"/>
            <a:ext cx="7075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473E0B-B144-5C66-1889-F7FCA29431F9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3480029" y="5554849"/>
            <a:ext cx="677618" cy="6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ubtitle 2">
            <a:extLst>
              <a:ext uri="{FF2B5EF4-FFF2-40B4-BE49-F238E27FC236}">
                <a16:creationId xmlns:a16="http://schemas.microsoft.com/office/drawing/2014/main" id="{E3DF953F-86F1-9E67-001C-EB30E12EF6DA}"/>
              </a:ext>
            </a:extLst>
          </p:cNvPr>
          <p:cNvSpPr txBox="1">
            <a:spLocks/>
          </p:cNvSpPr>
          <p:nvPr/>
        </p:nvSpPr>
        <p:spPr>
          <a:xfrm>
            <a:off x="3706493" y="4085728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5C282D8D-C5D7-A38A-9D5D-1CB1A998E4F2}"/>
              </a:ext>
            </a:extLst>
          </p:cNvPr>
          <p:cNvSpPr txBox="1">
            <a:spLocks/>
          </p:cNvSpPr>
          <p:nvPr/>
        </p:nvSpPr>
        <p:spPr>
          <a:xfrm>
            <a:off x="3706493" y="5208557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9229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arithmetic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[+, -, *,/]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+|-|*|/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FAD38C-49D3-EB75-8232-08CBE5CC1820}"/>
              </a:ext>
            </a:extLst>
          </p:cNvPr>
          <p:cNvSpPr/>
          <p:nvPr/>
        </p:nvSpPr>
        <p:spPr>
          <a:xfrm>
            <a:off x="5509500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31521F-E12D-53CF-BD23-0A6B4846159A}"/>
              </a:ext>
            </a:extLst>
          </p:cNvPr>
          <p:cNvSpPr txBox="1">
            <a:spLocks/>
          </p:cNvSpPr>
          <p:nvPr/>
        </p:nvSpPr>
        <p:spPr>
          <a:xfrm>
            <a:off x="5198265" y="2013374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832BEB-F7BF-4598-C226-C145A94295B9}"/>
              </a:ext>
            </a:extLst>
          </p:cNvPr>
          <p:cNvSpPr/>
          <p:nvPr/>
        </p:nvSpPr>
        <p:spPr>
          <a:xfrm>
            <a:off x="4607306" y="206568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51B1EE-5B21-7943-5116-761C0441380D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193806" y="2344799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7E6EF24-F623-25E3-63B3-6863EB0125E0}"/>
              </a:ext>
            </a:extLst>
          </p:cNvPr>
          <p:cNvSpPr/>
          <p:nvPr/>
        </p:nvSpPr>
        <p:spPr>
          <a:xfrm>
            <a:off x="5509500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42FA193-59E1-BCF8-101B-11B0B7604B56}"/>
              </a:ext>
            </a:extLst>
          </p:cNvPr>
          <p:cNvSpPr txBox="1">
            <a:spLocks/>
          </p:cNvSpPr>
          <p:nvPr/>
        </p:nvSpPr>
        <p:spPr>
          <a:xfrm>
            <a:off x="5198265" y="2799758"/>
            <a:ext cx="498942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AE4523-EAA5-FF78-CC5A-FC007B84891C}"/>
              </a:ext>
            </a:extLst>
          </p:cNvPr>
          <p:cNvSpPr/>
          <p:nvPr/>
        </p:nvSpPr>
        <p:spPr>
          <a:xfrm>
            <a:off x="4607306" y="28520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E230A-50BF-3ABD-9BBB-DED611A50D61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193806" y="313118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3E31559-E343-3704-41C7-AF553900D6AC}"/>
              </a:ext>
            </a:extLst>
          </p:cNvPr>
          <p:cNvSpPr/>
          <p:nvPr/>
        </p:nvSpPr>
        <p:spPr>
          <a:xfrm>
            <a:off x="5509500" y="364706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877DF31-A25F-7D43-1372-A443B845A003}"/>
              </a:ext>
            </a:extLst>
          </p:cNvPr>
          <p:cNvSpPr txBox="1">
            <a:spLocks/>
          </p:cNvSpPr>
          <p:nvPr/>
        </p:nvSpPr>
        <p:spPr>
          <a:xfrm>
            <a:off x="5198264" y="3594749"/>
            <a:ext cx="394335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DDF39D-5B0B-A679-A48E-A35A4BDE3A7E}"/>
              </a:ext>
            </a:extLst>
          </p:cNvPr>
          <p:cNvSpPr/>
          <p:nvPr/>
        </p:nvSpPr>
        <p:spPr>
          <a:xfrm>
            <a:off x="4607306" y="364706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6A0263-4314-2AA7-00C2-8874FDE76CA4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5193806" y="392617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43F8EC9-F19A-0F6C-A596-E45EE340539D}"/>
              </a:ext>
            </a:extLst>
          </p:cNvPr>
          <p:cNvSpPr/>
          <p:nvPr/>
        </p:nvSpPr>
        <p:spPr>
          <a:xfrm>
            <a:off x="5509500" y="4433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72BCD6C-F641-3072-B78D-3144A755C2D2}"/>
              </a:ext>
            </a:extLst>
          </p:cNvPr>
          <p:cNvSpPr txBox="1">
            <a:spLocks/>
          </p:cNvSpPr>
          <p:nvPr/>
        </p:nvSpPr>
        <p:spPr>
          <a:xfrm>
            <a:off x="5198264" y="4381133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/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7CABA4-83FD-542A-DAED-2222C7415AFD}"/>
              </a:ext>
            </a:extLst>
          </p:cNvPr>
          <p:cNvSpPr/>
          <p:nvPr/>
        </p:nvSpPr>
        <p:spPr>
          <a:xfrm>
            <a:off x="4607306" y="44334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D02253-BD59-B99F-4F02-9DD15C82BEB8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193806" y="4712558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F92B6AB-2B01-8A08-6087-7BEE8C62B57D}"/>
              </a:ext>
            </a:extLst>
          </p:cNvPr>
          <p:cNvSpPr txBox="1">
            <a:spLocks/>
          </p:cNvSpPr>
          <p:nvPr/>
        </p:nvSpPr>
        <p:spPr>
          <a:xfrm>
            <a:off x="4152688" y="222891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99ECB5-D78A-A6E6-785E-573BC94CACFB}"/>
              </a:ext>
            </a:extLst>
          </p:cNvPr>
          <p:cNvSpPr/>
          <p:nvPr/>
        </p:nvSpPr>
        <p:spPr>
          <a:xfrm>
            <a:off x="3594573" y="24236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BAA8D-542C-D796-650B-7490A31B2B1B}"/>
              </a:ext>
            </a:extLst>
          </p:cNvPr>
          <p:cNvCxnSpPr>
            <a:cxnSpLocks/>
            <a:stCxn id="21" idx="6"/>
            <a:endCxn id="6" idx="2"/>
          </p:cNvCxnSpPr>
          <p:nvPr/>
        </p:nvCxnSpPr>
        <p:spPr>
          <a:xfrm flipV="1">
            <a:off x="4181073" y="2344799"/>
            <a:ext cx="426233" cy="35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77112E-5AAD-BFF0-0B93-961E7FF313D1}"/>
              </a:ext>
            </a:extLst>
          </p:cNvPr>
          <p:cNvCxnSpPr>
            <a:cxnSpLocks/>
            <a:stCxn id="21" idx="6"/>
            <a:endCxn id="10" idx="2"/>
          </p:cNvCxnSpPr>
          <p:nvPr/>
        </p:nvCxnSpPr>
        <p:spPr>
          <a:xfrm>
            <a:off x="4181073" y="2702805"/>
            <a:ext cx="426233" cy="428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0BEA6731-D194-42C3-4AFF-190FE817DB4F}"/>
              </a:ext>
            </a:extLst>
          </p:cNvPr>
          <p:cNvSpPr txBox="1">
            <a:spLocks/>
          </p:cNvSpPr>
          <p:nvPr/>
        </p:nvSpPr>
        <p:spPr>
          <a:xfrm>
            <a:off x="4094587" y="28263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787C05-E3DD-48F7-FD71-070D80344BAC}"/>
              </a:ext>
            </a:extLst>
          </p:cNvPr>
          <p:cNvSpPr/>
          <p:nvPr/>
        </p:nvSpPr>
        <p:spPr>
          <a:xfrm>
            <a:off x="2714522" y="315396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609CEFE-9D3F-494C-A0E4-86EA80521BFA}"/>
              </a:ext>
            </a:extLst>
          </p:cNvPr>
          <p:cNvSpPr/>
          <p:nvPr/>
        </p:nvSpPr>
        <p:spPr>
          <a:xfrm>
            <a:off x="1973162" y="411109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95A6E3-18F2-FB83-A2F1-6A11985B8507}"/>
              </a:ext>
            </a:extLst>
          </p:cNvPr>
          <p:cNvCxnSpPr>
            <a:cxnSpLocks/>
            <a:stCxn id="35" idx="6"/>
            <a:endCxn id="21" idx="3"/>
          </p:cNvCxnSpPr>
          <p:nvPr/>
        </p:nvCxnSpPr>
        <p:spPr>
          <a:xfrm flipV="1">
            <a:off x="3301022" y="2900167"/>
            <a:ext cx="379442" cy="5329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CD4542-99D7-485F-0BCF-12386F99136B}"/>
              </a:ext>
            </a:extLst>
          </p:cNvPr>
          <p:cNvCxnSpPr>
            <a:cxnSpLocks/>
            <a:stCxn id="35" idx="6"/>
            <a:endCxn id="14" idx="2"/>
          </p:cNvCxnSpPr>
          <p:nvPr/>
        </p:nvCxnSpPr>
        <p:spPr>
          <a:xfrm>
            <a:off x="3301022" y="3433079"/>
            <a:ext cx="1306284" cy="4930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AE597-44AD-5283-5AF1-CDBB44475A7B}"/>
              </a:ext>
            </a:extLst>
          </p:cNvPr>
          <p:cNvCxnSpPr>
            <a:cxnSpLocks/>
            <a:stCxn id="36" idx="6"/>
            <a:endCxn id="35" idx="4"/>
          </p:cNvCxnSpPr>
          <p:nvPr/>
        </p:nvCxnSpPr>
        <p:spPr>
          <a:xfrm flipV="1">
            <a:off x="2559662" y="3712191"/>
            <a:ext cx="448110" cy="67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C5737C-64C3-0BA4-3F80-615F210FC42A}"/>
              </a:ext>
            </a:extLst>
          </p:cNvPr>
          <p:cNvCxnSpPr>
            <a:cxnSpLocks/>
            <a:stCxn id="36" idx="6"/>
            <a:endCxn id="18" idx="2"/>
          </p:cNvCxnSpPr>
          <p:nvPr/>
        </p:nvCxnSpPr>
        <p:spPr>
          <a:xfrm>
            <a:off x="2559662" y="4390203"/>
            <a:ext cx="2047644" cy="322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0F3378-1926-B114-8730-0E25EAEB41B7}"/>
              </a:ext>
            </a:extLst>
          </p:cNvPr>
          <p:cNvSpPr/>
          <p:nvPr/>
        </p:nvSpPr>
        <p:spPr>
          <a:xfrm>
            <a:off x="8063065" y="409461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12C7FF-1D8B-1F7E-74F9-CEDF6A533129}"/>
              </a:ext>
            </a:extLst>
          </p:cNvPr>
          <p:cNvSpPr/>
          <p:nvPr/>
        </p:nvSpPr>
        <p:spPr>
          <a:xfrm>
            <a:off x="7446127" y="314988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45F09C-DF5D-D628-DCDD-3024FAFF3840}"/>
              </a:ext>
            </a:extLst>
          </p:cNvPr>
          <p:cNvSpPr/>
          <p:nvPr/>
        </p:nvSpPr>
        <p:spPr>
          <a:xfrm>
            <a:off x="6499519" y="235877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C74118-288E-7B0C-444D-C1AAE300FA61}"/>
              </a:ext>
            </a:extLst>
          </p:cNvPr>
          <p:cNvCxnSpPr>
            <a:cxnSpLocks/>
            <a:stCxn id="54" idx="4"/>
            <a:endCxn id="53" idx="2"/>
          </p:cNvCxnSpPr>
          <p:nvPr/>
        </p:nvCxnSpPr>
        <p:spPr>
          <a:xfrm>
            <a:off x="7739377" y="3708112"/>
            <a:ext cx="323688" cy="665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82D59E-F347-9AF8-9553-5A4164AC2584}"/>
              </a:ext>
            </a:extLst>
          </p:cNvPr>
          <p:cNvCxnSpPr>
            <a:cxnSpLocks/>
            <a:stCxn id="55" idx="6"/>
            <a:endCxn id="54" idx="1"/>
          </p:cNvCxnSpPr>
          <p:nvPr/>
        </p:nvCxnSpPr>
        <p:spPr>
          <a:xfrm>
            <a:off x="7086019" y="2637882"/>
            <a:ext cx="445999" cy="5937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98FC77-0389-2457-097A-A33B61CB9BE6}"/>
              </a:ext>
            </a:extLst>
          </p:cNvPr>
          <p:cNvCxnSpPr>
            <a:cxnSpLocks/>
            <a:stCxn id="12" idx="6"/>
            <a:endCxn id="54" idx="1"/>
          </p:cNvCxnSpPr>
          <p:nvPr/>
        </p:nvCxnSpPr>
        <p:spPr>
          <a:xfrm flipV="1">
            <a:off x="6096000" y="3231638"/>
            <a:ext cx="1436018" cy="694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CF77F1-86B6-F9DA-4C5E-12559A69A10B}"/>
              </a:ext>
            </a:extLst>
          </p:cNvPr>
          <p:cNvCxnSpPr>
            <a:cxnSpLocks/>
            <a:stCxn id="16" idx="6"/>
            <a:endCxn id="53" idx="2"/>
          </p:cNvCxnSpPr>
          <p:nvPr/>
        </p:nvCxnSpPr>
        <p:spPr>
          <a:xfrm flipV="1">
            <a:off x="6096000" y="4373728"/>
            <a:ext cx="1967065" cy="338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8F2A05-186C-F5EA-FAD1-D7CB6097E2FD}"/>
              </a:ext>
            </a:extLst>
          </p:cNvPr>
          <p:cNvCxnSpPr>
            <a:cxnSpLocks/>
            <a:stCxn id="4" idx="6"/>
            <a:endCxn id="55" idx="2"/>
          </p:cNvCxnSpPr>
          <p:nvPr/>
        </p:nvCxnSpPr>
        <p:spPr>
          <a:xfrm>
            <a:off x="6096000" y="2344799"/>
            <a:ext cx="403519" cy="293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ubtitle 2">
            <a:extLst>
              <a:ext uri="{FF2B5EF4-FFF2-40B4-BE49-F238E27FC236}">
                <a16:creationId xmlns:a16="http://schemas.microsoft.com/office/drawing/2014/main" id="{89331ACF-3B85-B2AA-5885-18E56821EC99}"/>
              </a:ext>
            </a:extLst>
          </p:cNvPr>
          <p:cNvSpPr txBox="1">
            <a:spLocks/>
          </p:cNvSpPr>
          <p:nvPr/>
        </p:nvSpPr>
        <p:spPr>
          <a:xfrm>
            <a:off x="3244969" y="287485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F606BE88-738A-E584-723A-26E133E0FAB0}"/>
              </a:ext>
            </a:extLst>
          </p:cNvPr>
          <p:cNvSpPr txBox="1">
            <a:spLocks/>
          </p:cNvSpPr>
          <p:nvPr/>
        </p:nvSpPr>
        <p:spPr>
          <a:xfrm>
            <a:off x="2477687" y="379909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EBC83714-F182-4A97-A33E-CE5290CBBC3F}"/>
              </a:ext>
            </a:extLst>
          </p:cNvPr>
          <p:cNvSpPr txBox="1">
            <a:spLocks/>
          </p:cNvSpPr>
          <p:nvPr/>
        </p:nvSpPr>
        <p:spPr>
          <a:xfrm>
            <a:off x="3954164" y="33808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D83FD25B-BE62-D6CD-486B-8031444974CA}"/>
              </a:ext>
            </a:extLst>
          </p:cNvPr>
          <p:cNvSpPr txBox="1">
            <a:spLocks/>
          </p:cNvSpPr>
          <p:nvPr/>
        </p:nvSpPr>
        <p:spPr>
          <a:xfrm>
            <a:off x="3320318" y="417052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68868E9D-46D9-B933-B399-F58915118AFC}"/>
              </a:ext>
            </a:extLst>
          </p:cNvPr>
          <p:cNvSpPr txBox="1">
            <a:spLocks/>
          </p:cNvSpPr>
          <p:nvPr/>
        </p:nvSpPr>
        <p:spPr>
          <a:xfrm>
            <a:off x="6146645" y="21858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8A8BAD2-F550-A939-F6CF-458B26713F42}"/>
              </a:ext>
            </a:extLst>
          </p:cNvPr>
          <p:cNvSpPr txBox="1">
            <a:spLocks/>
          </p:cNvSpPr>
          <p:nvPr/>
        </p:nvSpPr>
        <p:spPr>
          <a:xfrm>
            <a:off x="6510327" y="431599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A362A699-FCF3-AB7C-8798-776CAAF9C330}"/>
              </a:ext>
            </a:extLst>
          </p:cNvPr>
          <p:cNvSpPr txBox="1">
            <a:spLocks/>
          </p:cNvSpPr>
          <p:nvPr/>
        </p:nvSpPr>
        <p:spPr>
          <a:xfrm>
            <a:off x="7300036" y="268462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1D76D200-7A9D-AB1D-A41E-14159B865BF1}"/>
              </a:ext>
            </a:extLst>
          </p:cNvPr>
          <p:cNvSpPr txBox="1">
            <a:spLocks/>
          </p:cNvSpPr>
          <p:nvPr/>
        </p:nvSpPr>
        <p:spPr>
          <a:xfrm>
            <a:off x="7788408" y="374449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AD4B0F1-ABE3-E781-72C6-48FA39B5558B}"/>
              </a:ext>
            </a:extLst>
          </p:cNvPr>
          <p:cNvCxnSpPr>
            <a:cxnSpLocks/>
            <a:stCxn id="8" idx="6"/>
            <a:endCxn id="55" idx="2"/>
          </p:cNvCxnSpPr>
          <p:nvPr/>
        </p:nvCxnSpPr>
        <p:spPr>
          <a:xfrm flipV="1">
            <a:off x="6096000" y="2637882"/>
            <a:ext cx="403519" cy="493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>
            <a:extLst>
              <a:ext uri="{FF2B5EF4-FFF2-40B4-BE49-F238E27FC236}">
                <a16:creationId xmlns:a16="http://schemas.microsoft.com/office/drawing/2014/main" id="{E3E7208F-27CE-F26A-EAEB-EDCBB0DEAB1F}"/>
              </a:ext>
            </a:extLst>
          </p:cNvPr>
          <p:cNvSpPr txBox="1">
            <a:spLocks/>
          </p:cNvSpPr>
          <p:nvPr/>
        </p:nvSpPr>
        <p:spPr>
          <a:xfrm>
            <a:off x="6125419" y="285207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980580A8-5BDB-0A5A-9490-26DAE763FFEC}"/>
              </a:ext>
            </a:extLst>
          </p:cNvPr>
          <p:cNvSpPr txBox="1">
            <a:spLocks/>
          </p:cNvSpPr>
          <p:nvPr/>
        </p:nvSpPr>
        <p:spPr>
          <a:xfrm>
            <a:off x="6469261" y="325456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018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arithmetic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{0, 1, 2, 3, 5, 7, 9} = 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+)) = {4, 11, 12, 13}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-)) = {6, 11, 12, 13}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*)) = {8, 12, 13} = T3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/)) = {10, 13} = T4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+)) = </a:t>
            </a:r>
            <a:r>
              <a:rPr lang="ko-KR" altLang="en-US" sz="1600" dirty="0">
                <a:latin typeface="Chalkboard SE" panose="03050602040202020205" pitchFamily="66" charset="77"/>
              </a:rPr>
              <a:t>∅ 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-))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*))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/))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+))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-))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*))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/))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214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arithmetic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+))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-))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*))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/))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5234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arithmetic 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2893529" y="18388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E62C62-5853-6082-648E-174D130322AB}"/>
              </a:ext>
            </a:extLst>
          </p:cNvPr>
          <p:cNvSpPr txBox="1">
            <a:spLocks/>
          </p:cNvSpPr>
          <p:nvPr/>
        </p:nvSpPr>
        <p:spPr>
          <a:xfrm>
            <a:off x="1898714" y="2683757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+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8E2F0-02D8-C4B2-7CD5-DD5E74268B9B}"/>
              </a:ext>
            </a:extLst>
          </p:cNvPr>
          <p:cNvSpPr/>
          <p:nvPr/>
        </p:nvSpPr>
        <p:spPr>
          <a:xfrm>
            <a:off x="2893529" y="30127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2893529" y="413354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E840F0-9DD9-A204-3622-ADC4E8325243}"/>
              </a:ext>
            </a:extLst>
          </p:cNvPr>
          <p:cNvSpPr/>
          <p:nvPr/>
        </p:nvSpPr>
        <p:spPr>
          <a:xfrm>
            <a:off x="2893529" y="52817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265BE7-A7F7-0566-33C2-E7EC0041F31C}"/>
              </a:ext>
            </a:extLst>
          </p:cNvPr>
          <p:cNvSpPr/>
          <p:nvPr/>
        </p:nvSpPr>
        <p:spPr>
          <a:xfrm>
            <a:off x="2966265" y="420603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01EC9B-A0FF-580D-8130-457A815129A9}"/>
              </a:ext>
            </a:extLst>
          </p:cNvPr>
          <p:cNvSpPr/>
          <p:nvPr/>
        </p:nvSpPr>
        <p:spPr>
          <a:xfrm>
            <a:off x="2966265" y="535521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FD697-883F-DB39-D559-9ADC5E4E665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1556985" y="2117945"/>
            <a:ext cx="1336544" cy="1789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32535-0293-C5C8-4B80-3EDB0A6A904E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 flipV="1">
            <a:off x="1556985" y="3291839"/>
            <a:ext cx="1336544" cy="615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437072-B19F-ED52-74EE-ACA18CB9865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56985" y="3907509"/>
            <a:ext cx="1336544" cy="505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02B291-4D9F-57C8-5B96-65BD682619A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556985" y="3907509"/>
            <a:ext cx="1336544" cy="1653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9B678722-9217-344F-9BFF-CE72DB9EFAB4}"/>
              </a:ext>
            </a:extLst>
          </p:cNvPr>
          <p:cNvSpPr txBox="1">
            <a:spLocks/>
          </p:cNvSpPr>
          <p:nvPr/>
        </p:nvSpPr>
        <p:spPr>
          <a:xfrm>
            <a:off x="2205841" y="3095586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-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709B0CC-B78E-096F-2C4F-27183AA9A01E}"/>
              </a:ext>
            </a:extLst>
          </p:cNvPr>
          <p:cNvSpPr txBox="1">
            <a:spLocks/>
          </p:cNvSpPr>
          <p:nvPr/>
        </p:nvSpPr>
        <p:spPr>
          <a:xfrm>
            <a:off x="2219801" y="3856423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latin typeface="Chalkboard SE" panose="03050602040202020205" pitchFamily="66" charset="77"/>
              </a:rPr>
              <a:t>*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4E7CD7C-38CE-2A2E-BAED-40115738D3E8}"/>
              </a:ext>
            </a:extLst>
          </p:cNvPr>
          <p:cNvSpPr txBox="1">
            <a:spLocks/>
          </p:cNvSpPr>
          <p:nvPr/>
        </p:nvSpPr>
        <p:spPr>
          <a:xfrm>
            <a:off x="2303563" y="4596319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/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E2978B-C9D2-F5BA-EEE4-0EC5A530137C}"/>
              </a:ext>
            </a:extLst>
          </p:cNvPr>
          <p:cNvSpPr/>
          <p:nvPr/>
        </p:nvSpPr>
        <p:spPr>
          <a:xfrm>
            <a:off x="2966265" y="308291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AE459C-29EB-0A63-F0A9-AE9976B9A5E7}"/>
              </a:ext>
            </a:extLst>
          </p:cNvPr>
          <p:cNvSpPr/>
          <p:nvPr/>
        </p:nvSpPr>
        <p:spPr>
          <a:xfrm>
            <a:off x="2966265" y="190809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9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3721549" y="22826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3410313" y="219001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2819355" y="22826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3405855" y="256178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3722963" y="324333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3353700" y="3191026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\t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2820769" y="324333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3407269" y="3522451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3722963" y="416580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3353700" y="4113492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\n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2820769" y="416580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3407269" y="4444917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77C25E-A647-C230-00D3-5BF5BB39F9B3}"/>
              </a:ext>
            </a:extLst>
          </p:cNvPr>
          <p:cNvSpPr/>
          <p:nvPr/>
        </p:nvSpPr>
        <p:spPr>
          <a:xfrm>
            <a:off x="973706" y="377110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47F2C-8D61-209B-1931-E78816D4B34C}"/>
              </a:ext>
            </a:extLst>
          </p:cNvPr>
          <p:cNvSpPr/>
          <p:nvPr/>
        </p:nvSpPr>
        <p:spPr>
          <a:xfrm>
            <a:off x="1541481" y="280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BCB10-8CBA-7B36-671D-51CCA1B77756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2127981" y="2561784"/>
            <a:ext cx="691374" cy="517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2C99923C-2EC8-A31A-4676-B344493AE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95919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alphabet:[ , \t, \n]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\t| |\n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B309EC-35FC-E088-7CA4-49B2ACE3CE0A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>
            <a:off x="2127981" y="3079127"/>
            <a:ext cx="692788" cy="44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6F8004-01C3-ED6C-67F3-BF46BABF94C2}"/>
              </a:ext>
            </a:extLst>
          </p:cNvPr>
          <p:cNvCxnSpPr>
            <a:cxnSpLocks/>
            <a:stCxn id="8" idx="6"/>
            <a:endCxn id="10" idx="4"/>
          </p:cNvCxnSpPr>
          <p:nvPr/>
        </p:nvCxnSpPr>
        <p:spPr>
          <a:xfrm flipV="1">
            <a:off x="1560206" y="3358239"/>
            <a:ext cx="274525" cy="691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06F9CB-2661-816F-5CFF-D5A2EB4E6F14}"/>
              </a:ext>
            </a:extLst>
          </p:cNvPr>
          <p:cNvCxnSpPr>
            <a:cxnSpLocks/>
            <a:stCxn id="8" idx="6"/>
            <a:endCxn id="40" idx="2"/>
          </p:cNvCxnSpPr>
          <p:nvPr/>
        </p:nvCxnSpPr>
        <p:spPr>
          <a:xfrm>
            <a:off x="1560206" y="4050221"/>
            <a:ext cx="1260563" cy="394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51AEF88-AD12-99BB-FC89-B72BE562FDF3}"/>
              </a:ext>
            </a:extLst>
          </p:cNvPr>
          <p:cNvSpPr/>
          <p:nvPr/>
        </p:nvSpPr>
        <p:spPr>
          <a:xfrm>
            <a:off x="5699577" y="377110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5216084-1D54-761D-61F2-5B2DDA1BD261}"/>
              </a:ext>
            </a:extLst>
          </p:cNvPr>
          <p:cNvSpPr/>
          <p:nvPr/>
        </p:nvSpPr>
        <p:spPr>
          <a:xfrm>
            <a:off x="5116026" y="28000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F8841D-2D98-8D04-B527-902CF6EC6D35}"/>
              </a:ext>
            </a:extLst>
          </p:cNvPr>
          <p:cNvCxnSpPr>
            <a:cxnSpLocks/>
            <a:stCxn id="3" idx="6"/>
            <a:endCxn id="70" idx="2"/>
          </p:cNvCxnSpPr>
          <p:nvPr/>
        </p:nvCxnSpPr>
        <p:spPr>
          <a:xfrm>
            <a:off x="4308049" y="2561784"/>
            <a:ext cx="807977" cy="517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D8B513-EBBD-CB3A-7258-842D762231C6}"/>
              </a:ext>
            </a:extLst>
          </p:cNvPr>
          <p:cNvCxnSpPr>
            <a:cxnSpLocks/>
            <a:stCxn id="33" idx="6"/>
            <a:endCxn id="70" idx="2"/>
          </p:cNvCxnSpPr>
          <p:nvPr/>
        </p:nvCxnSpPr>
        <p:spPr>
          <a:xfrm flipV="1">
            <a:off x="4309463" y="3079127"/>
            <a:ext cx="806563" cy="44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7D95DA-D976-F769-9979-997E95A18479}"/>
              </a:ext>
            </a:extLst>
          </p:cNvPr>
          <p:cNvCxnSpPr>
            <a:cxnSpLocks/>
            <a:stCxn id="70" idx="5"/>
            <a:endCxn id="69" idx="2"/>
          </p:cNvCxnSpPr>
          <p:nvPr/>
        </p:nvCxnSpPr>
        <p:spPr>
          <a:xfrm>
            <a:off x="5616635" y="3276489"/>
            <a:ext cx="82942" cy="773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694E2CC-525E-14EA-0477-353B8C92F408}"/>
              </a:ext>
            </a:extLst>
          </p:cNvPr>
          <p:cNvCxnSpPr>
            <a:cxnSpLocks/>
            <a:stCxn id="38" idx="6"/>
            <a:endCxn id="69" idx="2"/>
          </p:cNvCxnSpPr>
          <p:nvPr/>
        </p:nvCxnSpPr>
        <p:spPr>
          <a:xfrm flipV="1">
            <a:off x="4309463" y="4050221"/>
            <a:ext cx="1390114" cy="394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4B670957-FDD6-ED11-6230-C8A594829887}"/>
              </a:ext>
            </a:extLst>
          </p:cNvPr>
          <p:cNvSpPr txBox="1">
            <a:spLocks/>
          </p:cNvSpPr>
          <p:nvPr/>
        </p:nvSpPr>
        <p:spPr>
          <a:xfrm>
            <a:off x="1396256" y="341023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B65F02B9-5A63-89EF-BD06-C9C01E65EAEA}"/>
              </a:ext>
            </a:extLst>
          </p:cNvPr>
          <p:cNvSpPr txBox="1">
            <a:spLocks/>
          </p:cNvSpPr>
          <p:nvPr/>
        </p:nvSpPr>
        <p:spPr>
          <a:xfrm>
            <a:off x="2162611" y="249583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63CCBD0F-3B67-63A7-3DC9-4236802AE7E1}"/>
              </a:ext>
            </a:extLst>
          </p:cNvPr>
          <p:cNvSpPr txBox="1">
            <a:spLocks/>
          </p:cNvSpPr>
          <p:nvPr/>
        </p:nvSpPr>
        <p:spPr>
          <a:xfrm>
            <a:off x="1953605" y="32447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78691517-5958-9528-2919-F3143283641E}"/>
              </a:ext>
            </a:extLst>
          </p:cNvPr>
          <p:cNvSpPr txBox="1">
            <a:spLocks/>
          </p:cNvSpPr>
          <p:nvPr/>
        </p:nvSpPr>
        <p:spPr>
          <a:xfrm>
            <a:off x="4572000" y="252090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7EBD116C-F904-3F2B-1388-E65DCF35D6C6}"/>
              </a:ext>
            </a:extLst>
          </p:cNvPr>
          <p:cNvSpPr txBox="1">
            <a:spLocks/>
          </p:cNvSpPr>
          <p:nvPr/>
        </p:nvSpPr>
        <p:spPr>
          <a:xfrm>
            <a:off x="4572000" y="335823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40A9FC8C-905E-1324-6BFA-8B14D3BA501A}"/>
              </a:ext>
            </a:extLst>
          </p:cNvPr>
          <p:cNvSpPr txBox="1">
            <a:spLocks/>
          </p:cNvSpPr>
          <p:nvPr/>
        </p:nvSpPr>
        <p:spPr>
          <a:xfrm>
            <a:off x="4884137" y="42908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18E2C3F9-B303-2C28-D36A-96703114BB88}"/>
              </a:ext>
            </a:extLst>
          </p:cNvPr>
          <p:cNvSpPr txBox="1">
            <a:spLocks/>
          </p:cNvSpPr>
          <p:nvPr/>
        </p:nvSpPr>
        <p:spPr>
          <a:xfrm>
            <a:off x="1785256" y="422778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4B5A0CA2-D20D-F06E-A679-E16468AD5409}"/>
              </a:ext>
            </a:extLst>
          </p:cNvPr>
          <p:cNvSpPr txBox="1">
            <a:spLocks/>
          </p:cNvSpPr>
          <p:nvPr/>
        </p:nvSpPr>
        <p:spPr>
          <a:xfrm>
            <a:off x="5611803" y="336694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69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bool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1235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[a, e, f, l, r, s, t, u]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</a:t>
            </a:r>
            <a:r>
              <a:rPr lang="en-US" sz="2000" dirty="0" err="1">
                <a:latin typeface="Chalkboard SE" panose="03050602040202020205" pitchFamily="66" charset="77"/>
              </a:rPr>
              <a:t>true|false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474B49-875A-953E-DDF0-37FE52E0924A}"/>
              </a:ext>
            </a:extLst>
          </p:cNvPr>
          <p:cNvSpPr/>
          <p:nvPr/>
        </p:nvSpPr>
        <p:spPr>
          <a:xfrm>
            <a:off x="2235698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A79A43-D181-AFEF-2C92-9080D7936649}"/>
              </a:ext>
            </a:extLst>
          </p:cNvPr>
          <p:cNvSpPr/>
          <p:nvPr/>
        </p:nvSpPr>
        <p:spPr>
          <a:xfrm>
            <a:off x="3436969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320AF9-757A-62B4-BCB1-3DB7A2C456D5}"/>
              </a:ext>
            </a:extLst>
          </p:cNvPr>
          <p:cNvSpPr/>
          <p:nvPr/>
        </p:nvSpPr>
        <p:spPr>
          <a:xfrm>
            <a:off x="4638240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C435B7-0CEC-F382-A4A0-BA97F7146B63}"/>
              </a:ext>
            </a:extLst>
          </p:cNvPr>
          <p:cNvSpPr/>
          <p:nvPr/>
        </p:nvSpPr>
        <p:spPr>
          <a:xfrm>
            <a:off x="5863224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504BAD-0C7D-CC26-B59A-9709C50B687A}"/>
              </a:ext>
            </a:extLst>
          </p:cNvPr>
          <p:cNvSpPr/>
          <p:nvPr/>
        </p:nvSpPr>
        <p:spPr>
          <a:xfrm>
            <a:off x="7064495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C4D333-6E69-CA66-7E77-C7769DBCA28B}"/>
              </a:ext>
            </a:extLst>
          </p:cNvPr>
          <p:cNvSpPr/>
          <p:nvPr/>
        </p:nvSpPr>
        <p:spPr>
          <a:xfrm>
            <a:off x="8264250" y="474781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D79958-8E00-2C5C-C4FE-F491418AA3D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822198" y="502692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CD59F0-9690-AB09-B7C7-030DF7F7A0D4}"/>
              </a:ext>
            </a:extLst>
          </p:cNvPr>
          <p:cNvCxnSpPr>
            <a:cxnSpLocks/>
          </p:cNvCxnSpPr>
          <p:nvPr/>
        </p:nvCxnSpPr>
        <p:spPr>
          <a:xfrm>
            <a:off x="4027808" y="502692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C0713-D877-0272-F86D-951A6C218A70}"/>
              </a:ext>
            </a:extLst>
          </p:cNvPr>
          <p:cNvCxnSpPr>
            <a:cxnSpLocks/>
          </p:cNvCxnSpPr>
          <p:nvPr/>
        </p:nvCxnSpPr>
        <p:spPr>
          <a:xfrm>
            <a:off x="5248453" y="502692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8E093E-BD96-11B3-B743-D69C123D5718}"/>
              </a:ext>
            </a:extLst>
          </p:cNvPr>
          <p:cNvCxnSpPr>
            <a:cxnSpLocks/>
          </p:cNvCxnSpPr>
          <p:nvPr/>
        </p:nvCxnSpPr>
        <p:spPr>
          <a:xfrm>
            <a:off x="6451240" y="502692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9881E6-11BF-931A-4A17-1D28A5F16337}"/>
              </a:ext>
            </a:extLst>
          </p:cNvPr>
          <p:cNvCxnSpPr>
            <a:cxnSpLocks/>
          </p:cNvCxnSpPr>
          <p:nvPr/>
        </p:nvCxnSpPr>
        <p:spPr>
          <a:xfrm>
            <a:off x="7654027" y="5026927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1D770D7E-7EC8-12EF-2B3B-E74D14863ECA}"/>
              </a:ext>
            </a:extLst>
          </p:cNvPr>
          <p:cNvSpPr txBox="1">
            <a:spLocks/>
          </p:cNvSpPr>
          <p:nvPr/>
        </p:nvSpPr>
        <p:spPr>
          <a:xfrm>
            <a:off x="3003482" y="46382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f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06D2085-FDBF-BCBC-F643-4664CF31543B}"/>
              </a:ext>
            </a:extLst>
          </p:cNvPr>
          <p:cNvSpPr txBox="1">
            <a:spLocks/>
          </p:cNvSpPr>
          <p:nvPr/>
        </p:nvSpPr>
        <p:spPr>
          <a:xfrm>
            <a:off x="4143169" y="46382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A3FE4B-B2F5-EACD-C069-2B58252AB1E0}"/>
              </a:ext>
            </a:extLst>
          </p:cNvPr>
          <p:cNvSpPr txBox="1">
            <a:spLocks/>
          </p:cNvSpPr>
          <p:nvPr/>
        </p:nvSpPr>
        <p:spPr>
          <a:xfrm>
            <a:off x="5355743" y="46382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9012517-318D-1108-38C9-FD658638E925}"/>
              </a:ext>
            </a:extLst>
          </p:cNvPr>
          <p:cNvSpPr txBox="1">
            <a:spLocks/>
          </p:cNvSpPr>
          <p:nvPr/>
        </p:nvSpPr>
        <p:spPr>
          <a:xfrm>
            <a:off x="6594821" y="46382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5ECA128-7A96-1C3A-80D8-6EE3E4676BD4}"/>
              </a:ext>
            </a:extLst>
          </p:cNvPr>
          <p:cNvSpPr txBox="1">
            <a:spLocks/>
          </p:cNvSpPr>
          <p:nvPr/>
        </p:nvSpPr>
        <p:spPr>
          <a:xfrm>
            <a:off x="7920701" y="463829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6FEB08-13AE-F285-A70E-530154512B10}"/>
              </a:ext>
            </a:extLst>
          </p:cNvPr>
          <p:cNvSpPr/>
          <p:nvPr/>
        </p:nvSpPr>
        <p:spPr>
          <a:xfrm>
            <a:off x="2941898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23AA58-5694-E6AD-1E6A-AF9AC682A44F}"/>
              </a:ext>
            </a:extLst>
          </p:cNvPr>
          <p:cNvSpPr/>
          <p:nvPr/>
        </p:nvSpPr>
        <p:spPr>
          <a:xfrm>
            <a:off x="4143169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752CC5-461B-19B0-E535-3B06BF7DF9CC}"/>
              </a:ext>
            </a:extLst>
          </p:cNvPr>
          <p:cNvSpPr/>
          <p:nvPr/>
        </p:nvSpPr>
        <p:spPr>
          <a:xfrm>
            <a:off x="5344440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31C7DD-8DCE-6211-D755-75249E6D7F76}"/>
              </a:ext>
            </a:extLst>
          </p:cNvPr>
          <p:cNvSpPr/>
          <p:nvPr/>
        </p:nvSpPr>
        <p:spPr>
          <a:xfrm>
            <a:off x="6569424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4A8E65-D869-46C5-4125-F1E39E139516}"/>
              </a:ext>
            </a:extLst>
          </p:cNvPr>
          <p:cNvSpPr/>
          <p:nvPr/>
        </p:nvSpPr>
        <p:spPr>
          <a:xfrm>
            <a:off x="7770695" y="28707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EE5190-C5E5-F226-024F-5CB1AE584EB8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528398" y="314988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BF9BA1-E1EB-4DD9-2B12-2970605E6A25}"/>
              </a:ext>
            </a:extLst>
          </p:cNvPr>
          <p:cNvCxnSpPr>
            <a:cxnSpLocks/>
          </p:cNvCxnSpPr>
          <p:nvPr/>
        </p:nvCxnSpPr>
        <p:spPr>
          <a:xfrm>
            <a:off x="4734008" y="314988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5F14-8DFD-134B-49B2-5F292EA7E1A4}"/>
              </a:ext>
            </a:extLst>
          </p:cNvPr>
          <p:cNvCxnSpPr>
            <a:cxnSpLocks/>
          </p:cNvCxnSpPr>
          <p:nvPr/>
        </p:nvCxnSpPr>
        <p:spPr>
          <a:xfrm>
            <a:off x="5954653" y="314988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A0DC8E-2705-B301-AF88-8CA8A3077DB3}"/>
              </a:ext>
            </a:extLst>
          </p:cNvPr>
          <p:cNvCxnSpPr>
            <a:cxnSpLocks/>
          </p:cNvCxnSpPr>
          <p:nvPr/>
        </p:nvCxnSpPr>
        <p:spPr>
          <a:xfrm>
            <a:off x="7157440" y="314988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BB7F2849-D5C8-5750-1B3C-D7DB6D9AA442}"/>
              </a:ext>
            </a:extLst>
          </p:cNvPr>
          <p:cNvSpPr txBox="1">
            <a:spLocks/>
          </p:cNvSpPr>
          <p:nvPr/>
        </p:nvSpPr>
        <p:spPr>
          <a:xfrm>
            <a:off x="3709682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2EE29A4-A669-DC73-A1BA-5CDC472B5E3C}"/>
              </a:ext>
            </a:extLst>
          </p:cNvPr>
          <p:cNvSpPr txBox="1">
            <a:spLocks/>
          </p:cNvSpPr>
          <p:nvPr/>
        </p:nvSpPr>
        <p:spPr>
          <a:xfrm>
            <a:off x="4849369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9E573898-FDF8-B1FF-1983-8D5B6FEEA881}"/>
              </a:ext>
            </a:extLst>
          </p:cNvPr>
          <p:cNvSpPr txBox="1">
            <a:spLocks/>
          </p:cNvSpPr>
          <p:nvPr/>
        </p:nvSpPr>
        <p:spPr>
          <a:xfrm>
            <a:off x="6061943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u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8BE94BE0-B063-8DCC-383F-DE7398A95B3D}"/>
              </a:ext>
            </a:extLst>
          </p:cNvPr>
          <p:cNvSpPr txBox="1">
            <a:spLocks/>
          </p:cNvSpPr>
          <p:nvPr/>
        </p:nvSpPr>
        <p:spPr>
          <a:xfrm>
            <a:off x="7301021" y="276125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40DD1-B60C-E71E-E2B6-D52C01CAAE6A}"/>
              </a:ext>
            </a:extLst>
          </p:cNvPr>
          <p:cNvSpPr txBox="1"/>
          <p:nvPr/>
        </p:nvSpPr>
        <p:spPr>
          <a:xfrm>
            <a:off x="6287970" y="287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E553DD6-9269-D55F-8CC2-09A51FD554B3}"/>
              </a:ext>
            </a:extLst>
          </p:cNvPr>
          <p:cNvSpPr/>
          <p:nvPr/>
        </p:nvSpPr>
        <p:spPr>
          <a:xfrm>
            <a:off x="1564251" y="362839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643F6D4-3F70-A16F-C665-711549079F26}"/>
              </a:ext>
            </a:extLst>
          </p:cNvPr>
          <p:cNvSpPr/>
          <p:nvPr/>
        </p:nvSpPr>
        <p:spPr>
          <a:xfrm>
            <a:off x="9507551" y="382779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36CDFC-BEFF-DC29-FABE-CB207EC32043}"/>
              </a:ext>
            </a:extLst>
          </p:cNvPr>
          <p:cNvCxnSpPr>
            <a:cxnSpLocks/>
            <a:stCxn id="61" idx="6"/>
            <a:endCxn id="34" idx="2"/>
          </p:cNvCxnSpPr>
          <p:nvPr/>
        </p:nvCxnSpPr>
        <p:spPr>
          <a:xfrm flipV="1">
            <a:off x="2150751" y="3149888"/>
            <a:ext cx="791147" cy="757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8AE37D-6CA4-793C-28A7-9C2EE6537915}"/>
              </a:ext>
            </a:extLst>
          </p:cNvPr>
          <p:cNvCxnSpPr>
            <a:cxnSpLocks/>
            <a:stCxn id="61" idx="6"/>
            <a:endCxn id="4" idx="2"/>
          </p:cNvCxnSpPr>
          <p:nvPr/>
        </p:nvCxnSpPr>
        <p:spPr>
          <a:xfrm>
            <a:off x="2150751" y="3907509"/>
            <a:ext cx="84947" cy="111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ubtitle 2">
            <a:extLst>
              <a:ext uri="{FF2B5EF4-FFF2-40B4-BE49-F238E27FC236}">
                <a16:creationId xmlns:a16="http://schemas.microsoft.com/office/drawing/2014/main" id="{D1470F2C-5D13-0A30-9B44-CA5F1C467388}"/>
              </a:ext>
            </a:extLst>
          </p:cNvPr>
          <p:cNvSpPr txBox="1">
            <a:spLocks/>
          </p:cNvSpPr>
          <p:nvPr/>
        </p:nvSpPr>
        <p:spPr>
          <a:xfrm>
            <a:off x="2065735" y="322079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9D84A7A7-04B2-52A9-CCC6-0F5BA7347161}"/>
              </a:ext>
            </a:extLst>
          </p:cNvPr>
          <p:cNvSpPr txBox="1">
            <a:spLocks/>
          </p:cNvSpPr>
          <p:nvPr/>
        </p:nvSpPr>
        <p:spPr>
          <a:xfrm>
            <a:off x="2146412" y="4152597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1BDC3B-F286-70E8-06AA-0145E16332FC}"/>
              </a:ext>
            </a:extLst>
          </p:cNvPr>
          <p:cNvCxnSpPr>
            <a:cxnSpLocks/>
            <a:stCxn id="9" idx="6"/>
            <a:endCxn id="64" idx="2"/>
          </p:cNvCxnSpPr>
          <p:nvPr/>
        </p:nvCxnSpPr>
        <p:spPr>
          <a:xfrm flipV="1">
            <a:off x="8850750" y="4106906"/>
            <a:ext cx="656801" cy="9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E3F85C7-F507-A05F-BBC5-EE9406197361}"/>
              </a:ext>
            </a:extLst>
          </p:cNvPr>
          <p:cNvCxnSpPr>
            <a:cxnSpLocks/>
            <a:stCxn id="38" idx="6"/>
            <a:endCxn id="64" idx="2"/>
          </p:cNvCxnSpPr>
          <p:nvPr/>
        </p:nvCxnSpPr>
        <p:spPr>
          <a:xfrm>
            <a:off x="8357195" y="3149888"/>
            <a:ext cx="1150356" cy="957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ubtitle 2">
            <a:extLst>
              <a:ext uri="{FF2B5EF4-FFF2-40B4-BE49-F238E27FC236}">
                <a16:creationId xmlns:a16="http://schemas.microsoft.com/office/drawing/2014/main" id="{2BE76B4E-F132-BF3A-A722-6D6088EB6E9D}"/>
              </a:ext>
            </a:extLst>
          </p:cNvPr>
          <p:cNvSpPr txBox="1">
            <a:spLocks/>
          </p:cNvSpPr>
          <p:nvPr/>
        </p:nvSpPr>
        <p:spPr>
          <a:xfrm>
            <a:off x="8838558" y="320118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F5954E05-D917-33A5-E3F3-AAD61B174024}"/>
              </a:ext>
            </a:extLst>
          </p:cNvPr>
          <p:cNvSpPr txBox="1">
            <a:spLocks/>
          </p:cNvSpPr>
          <p:nvPr/>
        </p:nvSpPr>
        <p:spPr>
          <a:xfrm>
            <a:off x="9174196" y="4638297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19D9279-B92D-84A9-EC03-4FF6E51906C2}"/>
              </a:ext>
            </a:extLst>
          </p:cNvPr>
          <p:cNvSpPr/>
          <p:nvPr/>
        </p:nvSpPr>
        <p:spPr>
          <a:xfrm>
            <a:off x="9587315" y="389932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5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B8991FA-C333-B367-BC2D-EB47FC957081}"/>
              </a:ext>
            </a:extLst>
          </p:cNvPr>
          <p:cNvSpPr txBox="1">
            <a:spLocks/>
          </p:cNvSpPr>
          <p:nvPr/>
        </p:nvSpPr>
        <p:spPr>
          <a:xfrm>
            <a:off x="0" y="951161"/>
            <a:ext cx="12192000" cy="5906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 {0, 1, 2, 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6} = 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{3, 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9} = T1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\n)) = {5, 8, 9} = T2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\t)) = {7, 9} = T3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\n))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\t))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92595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whitespace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2EF441-2F2F-4B92-22F4-652666D07005}"/>
              </a:ext>
            </a:extLst>
          </p:cNvPr>
          <p:cNvSpPr/>
          <p:nvPr/>
        </p:nvSpPr>
        <p:spPr>
          <a:xfrm>
            <a:off x="970485" y="29773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A3D74-E933-B11C-3E4F-8F32B355C234}"/>
              </a:ext>
            </a:extLst>
          </p:cNvPr>
          <p:cNvSpPr/>
          <p:nvPr/>
        </p:nvSpPr>
        <p:spPr>
          <a:xfrm>
            <a:off x="3052878" y="24041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20068-199F-D4B9-9725-E75CD3738D1A}"/>
              </a:ext>
            </a:extLst>
          </p:cNvPr>
          <p:cNvSpPr/>
          <p:nvPr/>
        </p:nvSpPr>
        <p:spPr>
          <a:xfrm>
            <a:off x="3050455" y="362491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E840F0-9DD9-A204-3622-ADC4E8325243}"/>
              </a:ext>
            </a:extLst>
          </p:cNvPr>
          <p:cNvSpPr/>
          <p:nvPr/>
        </p:nvSpPr>
        <p:spPr>
          <a:xfrm>
            <a:off x="3125614" y="49588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265BE7-A7F7-0566-33C2-E7EC0041F31C}"/>
              </a:ext>
            </a:extLst>
          </p:cNvPr>
          <p:cNvSpPr/>
          <p:nvPr/>
        </p:nvSpPr>
        <p:spPr>
          <a:xfrm>
            <a:off x="3123191" y="369740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01EC9B-A0FF-580D-8130-457A815129A9}"/>
              </a:ext>
            </a:extLst>
          </p:cNvPr>
          <p:cNvSpPr/>
          <p:nvPr/>
        </p:nvSpPr>
        <p:spPr>
          <a:xfrm>
            <a:off x="3198350" y="503232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FD697-883F-DB39-D559-9ADC5E4E665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1556985" y="2683239"/>
            <a:ext cx="1495893" cy="573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32535-0293-C5C8-4B80-3EDB0A6A90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56985" y="3256443"/>
            <a:ext cx="1493470" cy="647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9B678722-9217-344F-9BFF-CE72DB9EFAB4}"/>
              </a:ext>
            </a:extLst>
          </p:cNvPr>
          <p:cNvSpPr txBox="1">
            <a:spLocks/>
          </p:cNvSpPr>
          <p:nvPr/>
        </p:nvSpPr>
        <p:spPr>
          <a:xfrm>
            <a:off x="2276154" y="3665185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\t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AE459C-29EB-0A63-F0A9-AE9976B9A5E7}"/>
              </a:ext>
            </a:extLst>
          </p:cNvPr>
          <p:cNvSpPr/>
          <p:nvPr/>
        </p:nvSpPr>
        <p:spPr>
          <a:xfrm>
            <a:off x="3125614" y="247339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40EE09-2914-BF8A-B4B3-00E4A076B0C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56985" y="3256443"/>
            <a:ext cx="1563783" cy="19493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B0D47237-466B-FEEC-4A84-5B6BDF8B0D30}"/>
              </a:ext>
            </a:extLst>
          </p:cNvPr>
          <p:cNvSpPr txBox="1">
            <a:spLocks/>
          </p:cNvSpPr>
          <p:nvPr/>
        </p:nvSpPr>
        <p:spPr>
          <a:xfrm>
            <a:off x="2276154" y="4647541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\n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5892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assign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4052021" y="314988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3740785" y="3097575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3149827" y="314988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3736327" y="3429000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4FB10004-BBAB-4DAE-E78B-9FA62334F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4819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halkboard SE" panose="03050602040202020205" pitchFamily="66" charset="77"/>
              </a:rPr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2573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= {0, 1, 2, 3, 4, 5, 6, 7, 12, 17, 27, 32, 39, 46, 52} = 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+)) = {8, 16, 26, 31, 38, 45, 51, 54} = T1 (arithmetic)</a:t>
            </a:r>
          </a:p>
          <a:p>
            <a:pPr algn="l"/>
            <a:endParaRPr lang="en-US" altLang="ko-KR" sz="1600" dirty="0">
              <a:highlight>
                <a:srgbClr val="FFFF00"/>
              </a:highlight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-)) = {9, 16, 26, 31, 38, 45, </a:t>
            </a:r>
            <a:r>
              <a:rPr lang="en-US" altLang="ko-KR" sz="1600" dirty="0">
                <a:solidFill>
                  <a:srgbClr val="FF0000"/>
                </a:solidFill>
                <a:latin typeface="Chalkboard SE" panose="03050602040202020205" pitchFamily="66" charset="77"/>
              </a:rPr>
              <a:t>50</a:t>
            </a:r>
            <a:r>
              <a:rPr lang="en-US" altLang="ko-KR" sz="1600" dirty="0">
                <a:latin typeface="Chalkboard SE" panose="03050602040202020205" pitchFamily="66" charset="77"/>
              </a:rPr>
              <a:t>, 51, 54} = T2 (arithmetic)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digit_)) = {48, 51, 54} = T3 (num)</a:t>
            </a:r>
            <a:endParaRPr lang="en-US" sz="1600" dirty="0">
              <a:highlight>
                <a:srgbClr val="FFFF00"/>
              </a:highlight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digit)) = {49, 51, 54} = T4 (num)</a:t>
            </a:r>
            <a:endParaRPr lang="en-US" sz="1600" dirty="0">
              <a:highlight>
                <a:srgbClr val="FFFF00"/>
              </a:highlight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(T4, digit)) = {49, 51, 54} = T4 (num)</a:t>
            </a:r>
            <a:endParaRPr lang="en-US" sz="1600" dirty="0">
              <a:highlight>
                <a:srgbClr val="FFFF00"/>
              </a:highlight>
              <a:latin typeface="Chalkboard SE" panose="03050602040202020205" pitchFamily="66" charset="77"/>
            </a:endParaRPr>
          </a:p>
          <a:p>
            <a:pPr algn="l"/>
            <a:endParaRPr lang="en-US" sz="1600" dirty="0">
              <a:highlight>
                <a:srgbClr val="FFFF00"/>
              </a:highlight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*)) = {10, 16, 26, 31, 38, 45, 51, 54} = T5 (arithmetic)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/)) = {11, 16, 26, 31, 38, 45, 51, 54} = T6 (arithmetic)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 )) = {13, 16, 26, 31, 38, 45, 51, 54} = T7 (whitespace)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\t)) = {13, 16, 26, 31, 38, 45, 51, 54} = T8 (whitespace)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(T0, \n)) = {13, 16, 26, 31, 38, 45, 51, 54} = T9 (whitespace)</a:t>
            </a:r>
          </a:p>
        </p:txBody>
      </p:sp>
    </p:spTree>
    <p:extLst>
      <p:ext uri="{BB962C8B-B14F-4D97-AF65-F5344CB8AC3E}">
        <p14:creationId xmlns:p14="http://schemas.microsoft.com/office/powerpoint/2010/main" val="1795998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=)) = {18,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halkboard SE" panose="03050602040202020205" pitchFamily="66" charset="77"/>
              </a:rPr>
              <a:t>53</a:t>
            </a:r>
            <a:r>
              <a:rPr lang="en-US" altLang="ko-KR" sz="1600" dirty="0">
                <a:latin typeface="Chalkboard SE" panose="03050602040202020205" pitchFamily="66" charset="77"/>
              </a:rPr>
              <a:t>, 54} = T10 (assign)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(T10, =)) = {19, 26, 31, 38, 45, 51, 54} = T11 (comp)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!)) = {20} = T12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(T12, =)) = {21, 26, 31, 38, 45, 51, 54} = T13(comp)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&lt;)) = {22,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26,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45,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54} = T14 (comp)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(T14, =)) = {23,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26,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31,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38,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45,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41,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54} = T15 (comp)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&gt;)) = {24,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26,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38,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45,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54} = T16 (comp)</a:t>
            </a:r>
          </a:p>
          <a:p>
            <a:pPr algn="l"/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ε</a:t>
            </a:r>
            <a:r>
              <a:rPr 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(T16, =)) = {25,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26,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31,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38,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45,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41,</a:t>
            </a:r>
            <a:r>
              <a:rPr lang="ko-KR" altLang="en-US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Chalkboard SE" panose="03050602040202020205" pitchFamily="66" charset="77"/>
              </a:rPr>
              <a:t>54} = T17 (comp)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5315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letter)) = {28, 31, 38, 45, 51, 54} = T18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(T18, letter)) = {29, 31, 38, 45, 51, 54}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(T18, digit)) = {30, 31, 38, 45, 51, 54}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letter)) = {29, 31, 38, 45, 51, 54}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(T19, digit)) = {30, 31, 38, 45, 51, 54}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(T20, letter)) = {29, 31, 38, 45, 51, 54} = T19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(T20, digit)) = {30, 31, 38, 45, 51, 54} = T20 (</a:t>
            </a:r>
            <a:r>
              <a:rPr lang="en-US" altLang="ko-KR" sz="1600" dirty="0" err="1">
                <a:latin typeface="Chalkboard SE" panose="03050602040202020205" pitchFamily="66" charset="77"/>
              </a:rPr>
              <a:t>vtype</a:t>
            </a:r>
            <a:r>
              <a:rPr lang="en-US" altLang="ko-KR" sz="1600" dirty="0">
                <a:latin typeface="Chalkboard SE" panose="03050602040202020205" pitchFamily="66" charset="77"/>
              </a:rPr>
              <a:t>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2015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940566"/>
            <a:ext cx="12192000" cy="5917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")) = {33} = T21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letter)) = {34}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digit)) = {35}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 )) = {36} = T24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(T22, letter)) = {34}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(T23, letter)) = {34} = T22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(T24, letter)) = {34} = T22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>
                <a:latin typeface="Chalkboard SE" panose="03050602040202020205" pitchFamily="66" charset="77"/>
              </a:rPr>
              <a:t>δ</a:t>
            </a:r>
            <a:r>
              <a:rPr lang="en-US" altLang="ko-KR" sz="1600">
                <a:latin typeface="Chalkboard SE" panose="03050602040202020205" pitchFamily="66" charset="77"/>
              </a:rPr>
              <a:t>(T19, </a:t>
            </a:r>
            <a:r>
              <a:rPr lang="en-US" altLang="ko-KR" sz="1600" dirty="0">
                <a:latin typeface="Chalkboard SE" panose="03050602040202020205" pitchFamily="66" charset="77"/>
              </a:rPr>
              <a:t>digit)) = {34}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>
                <a:latin typeface="Chalkboard SE" panose="03050602040202020205" pitchFamily="66" charset="77"/>
              </a:rPr>
              <a:t>δ</a:t>
            </a:r>
            <a:r>
              <a:rPr lang="en-US" altLang="ko-KR" sz="1600">
                <a:latin typeface="Chalkboard SE" panose="03050602040202020205" pitchFamily="66" charset="77"/>
              </a:rPr>
              <a:t>(T19, </a:t>
            </a:r>
            <a:r>
              <a:rPr lang="en-US" altLang="ko-KR" sz="1600" dirty="0">
                <a:latin typeface="Chalkboard SE" panose="03050602040202020205" pitchFamily="66" charset="77"/>
              </a:rPr>
              <a:t>digit)) = {35} = T23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>
                <a:latin typeface="Chalkboard SE" panose="03050602040202020205" pitchFamily="66" charset="77"/>
              </a:rPr>
              <a:t>δ</a:t>
            </a:r>
            <a:r>
              <a:rPr lang="en-US" altLang="ko-KR" sz="1600">
                <a:latin typeface="Chalkboard SE" panose="03050602040202020205" pitchFamily="66" charset="77"/>
              </a:rPr>
              <a:t>(T19, </a:t>
            </a:r>
            <a:r>
              <a:rPr lang="en-US" altLang="ko-KR" sz="1600" dirty="0">
                <a:latin typeface="Chalkboard SE" panose="03050602040202020205" pitchFamily="66" charset="77"/>
              </a:rPr>
              <a:t>digit)) = {36} = T23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>
                <a:latin typeface="Chalkboard SE" panose="03050602040202020205" pitchFamily="66" charset="77"/>
              </a:rPr>
              <a:t>δ</a:t>
            </a:r>
            <a:r>
              <a:rPr lang="en-US" altLang="ko-KR" sz="1600">
                <a:latin typeface="Chalkboard SE" panose="03050602040202020205" pitchFamily="66" charset="77"/>
              </a:rPr>
              <a:t>(T19,  </a:t>
            </a:r>
            <a:r>
              <a:rPr lang="en-US" altLang="ko-KR" sz="1600" dirty="0">
                <a:latin typeface="Chalkboard SE" panose="03050602040202020205" pitchFamily="66" charset="77"/>
              </a:rPr>
              <a:t>)) = {34} = T24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>
                <a:latin typeface="Chalkboard SE" panose="03050602040202020205" pitchFamily="66" charset="77"/>
              </a:rPr>
              <a:t>δ</a:t>
            </a:r>
            <a:r>
              <a:rPr lang="en-US" altLang="ko-KR" sz="1600">
                <a:latin typeface="Chalkboard SE" panose="03050602040202020205" pitchFamily="66" charset="77"/>
              </a:rPr>
              <a:t>(T19,  </a:t>
            </a:r>
            <a:r>
              <a:rPr lang="en-US" altLang="ko-KR" sz="1600" dirty="0">
                <a:latin typeface="Chalkboard SE" panose="03050602040202020205" pitchFamily="66" charset="77"/>
              </a:rPr>
              <a:t>)) = {35} = T24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>
                <a:latin typeface="Chalkboard SE" panose="03050602040202020205" pitchFamily="66" charset="77"/>
              </a:rPr>
              <a:t>δ</a:t>
            </a:r>
            <a:r>
              <a:rPr lang="en-US" altLang="ko-KR" sz="1600">
                <a:latin typeface="Chalkboard SE" panose="03050602040202020205" pitchFamily="66" charset="77"/>
              </a:rPr>
              <a:t>(T19,  </a:t>
            </a:r>
            <a:r>
              <a:rPr lang="en-US" altLang="ko-KR" sz="1600" dirty="0">
                <a:latin typeface="Chalkboard SE" panose="03050602040202020205" pitchFamily="66" charset="77"/>
              </a:rPr>
              <a:t>)) = {36} = T24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985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940566"/>
            <a:ext cx="12192000" cy="5917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(T21, ")) = {37, 38, 45, 51, 54}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(T22, ")) = {37, 38, 45, 51, 54}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(T23, ")) = {37, 38, 45, 51, 54} = T25 (string)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(T24, ")) = {37, 38, 45, 51, 54} = T25 (string)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6015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')) = {40} = T26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letter)) = {41} = T27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digit)) = {42} = T28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(T26,  )) = {43} = T29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(T27, ')) = {44, 45, 51, 54} = T30 (char)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(T28, ')) = {44, 45, 51, 54} = T30 (char)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(T29, ')) = {44, 45, 51, 54} = T30 (char)</a:t>
            </a:r>
            <a:endParaRPr lang="en-US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34337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merged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BB7495-DAEA-5814-3700-FD8B4BBD02A6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0)) = {47, 51, 54} = T31 (num)</a:t>
            </a:r>
          </a:p>
          <a:p>
            <a:pPr algn="l"/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digit_)) = {48, 51, 54} = T32 (num)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(T32, digit)) = {49, 51, 54} = T33 (num)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(T33, digit)) = {49, 51, 54} = T33 (num)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642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keyword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2"/>
            <a:ext cx="12192000" cy="7798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[e, f,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l, n, r, s, t, u, w]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</a:t>
            </a:r>
            <a:r>
              <a:rPr lang="en-US" sz="2000" dirty="0" err="1">
                <a:latin typeface="Chalkboard SE" panose="03050602040202020205" pitchFamily="66" charset="77"/>
              </a:rPr>
              <a:t>if|else|while|return</a:t>
            </a:r>
            <a:endParaRPr lang="en-US" sz="2000" dirty="0">
              <a:latin typeface="Chalkboard SE" panose="03050602040202020205" pitchFamily="66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049A7F-4F63-2E27-C133-C31F572F708A}"/>
              </a:ext>
            </a:extLst>
          </p:cNvPr>
          <p:cNvSpPr/>
          <p:nvPr/>
        </p:nvSpPr>
        <p:spPr>
          <a:xfrm>
            <a:off x="2232442" y="4002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E513F-7BD6-36B5-807E-3D0E23BA7DAE}"/>
              </a:ext>
            </a:extLst>
          </p:cNvPr>
          <p:cNvSpPr/>
          <p:nvPr/>
        </p:nvSpPr>
        <p:spPr>
          <a:xfrm>
            <a:off x="3433713" y="4002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B07071-AA15-FB48-67CB-1543BD049808}"/>
              </a:ext>
            </a:extLst>
          </p:cNvPr>
          <p:cNvSpPr/>
          <p:nvPr/>
        </p:nvSpPr>
        <p:spPr>
          <a:xfrm>
            <a:off x="4634984" y="4002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C2B105-9D32-353C-F9D6-43F29BC0B98E}"/>
              </a:ext>
            </a:extLst>
          </p:cNvPr>
          <p:cNvSpPr/>
          <p:nvPr/>
        </p:nvSpPr>
        <p:spPr>
          <a:xfrm>
            <a:off x="5859968" y="4002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CFA5C8-2AF4-5660-2543-BA1198BD93DE}"/>
              </a:ext>
            </a:extLst>
          </p:cNvPr>
          <p:cNvSpPr/>
          <p:nvPr/>
        </p:nvSpPr>
        <p:spPr>
          <a:xfrm>
            <a:off x="7061239" y="4002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F24483-3F79-7838-C0C6-71EDEA59775B}"/>
              </a:ext>
            </a:extLst>
          </p:cNvPr>
          <p:cNvSpPr/>
          <p:nvPr/>
        </p:nvSpPr>
        <p:spPr>
          <a:xfrm>
            <a:off x="8260994" y="4002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F55FD4-58F4-E87C-760B-F9A69CD3691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818942" y="428193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B847D0-E03E-12CB-E22A-C0609E67A39A}"/>
              </a:ext>
            </a:extLst>
          </p:cNvPr>
          <p:cNvCxnSpPr>
            <a:cxnSpLocks/>
          </p:cNvCxnSpPr>
          <p:nvPr/>
        </p:nvCxnSpPr>
        <p:spPr>
          <a:xfrm>
            <a:off x="4024552" y="428193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E1887B-E0D3-F72E-D8ED-FED8866F1FF1}"/>
              </a:ext>
            </a:extLst>
          </p:cNvPr>
          <p:cNvCxnSpPr>
            <a:cxnSpLocks/>
          </p:cNvCxnSpPr>
          <p:nvPr/>
        </p:nvCxnSpPr>
        <p:spPr>
          <a:xfrm>
            <a:off x="5245197" y="428193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16B6B-DBB3-5D01-3F8D-62D9942CFE88}"/>
              </a:ext>
            </a:extLst>
          </p:cNvPr>
          <p:cNvCxnSpPr>
            <a:cxnSpLocks/>
          </p:cNvCxnSpPr>
          <p:nvPr/>
        </p:nvCxnSpPr>
        <p:spPr>
          <a:xfrm>
            <a:off x="6447984" y="428193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B80820-4B24-434C-A00A-3B994B8E62AB}"/>
              </a:ext>
            </a:extLst>
          </p:cNvPr>
          <p:cNvCxnSpPr>
            <a:cxnSpLocks/>
          </p:cNvCxnSpPr>
          <p:nvPr/>
        </p:nvCxnSpPr>
        <p:spPr>
          <a:xfrm>
            <a:off x="7650771" y="428193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DFB0744A-B434-EB35-0376-07B9FCF16F02}"/>
              </a:ext>
            </a:extLst>
          </p:cNvPr>
          <p:cNvSpPr txBox="1">
            <a:spLocks/>
          </p:cNvSpPr>
          <p:nvPr/>
        </p:nvSpPr>
        <p:spPr>
          <a:xfrm>
            <a:off x="3000226" y="38933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w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2437B51-AC15-8B5F-4E26-3E4ED6E9F17C}"/>
              </a:ext>
            </a:extLst>
          </p:cNvPr>
          <p:cNvSpPr txBox="1">
            <a:spLocks/>
          </p:cNvSpPr>
          <p:nvPr/>
        </p:nvSpPr>
        <p:spPr>
          <a:xfrm>
            <a:off x="4139913" y="38933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h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586EC4C-B6F7-34D2-AC25-51F3F1A90AAC}"/>
              </a:ext>
            </a:extLst>
          </p:cNvPr>
          <p:cNvSpPr txBox="1">
            <a:spLocks/>
          </p:cNvSpPr>
          <p:nvPr/>
        </p:nvSpPr>
        <p:spPr>
          <a:xfrm>
            <a:off x="5352487" y="38933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6B04412-7317-4595-DFF0-D1DF9D2C83BF}"/>
              </a:ext>
            </a:extLst>
          </p:cNvPr>
          <p:cNvSpPr txBox="1">
            <a:spLocks/>
          </p:cNvSpPr>
          <p:nvPr/>
        </p:nvSpPr>
        <p:spPr>
          <a:xfrm>
            <a:off x="6591565" y="38933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A7829C9-D516-DAF0-6FA5-D50D5DC58762}"/>
              </a:ext>
            </a:extLst>
          </p:cNvPr>
          <p:cNvSpPr txBox="1">
            <a:spLocks/>
          </p:cNvSpPr>
          <p:nvPr/>
        </p:nvSpPr>
        <p:spPr>
          <a:xfrm>
            <a:off x="7917445" y="389330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F06492-A9DF-DB6D-8209-A0BA0EB2FB97}"/>
              </a:ext>
            </a:extLst>
          </p:cNvPr>
          <p:cNvSpPr/>
          <p:nvPr/>
        </p:nvSpPr>
        <p:spPr>
          <a:xfrm>
            <a:off x="2938642" y="29626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D96BAB-6FDC-5483-F36A-5E941D72073E}"/>
              </a:ext>
            </a:extLst>
          </p:cNvPr>
          <p:cNvSpPr/>
          <p:nvPr/>
        </p:nvSpPr>
        <p:spPr>
          <a:xfrm>
            <a:off x="4139913" y="29626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CA208-790E-50A5-A328-A95023B7EE2C}"/>
              </a:ext>
            </a:extLst>
          </p:cNvPr>
          <p:cNvSpPr/>
          <p:nvPr/>
        </p:nvSpPr>
        <p:spPr>
          <a:xfrm>
            <a:off x="5341184" y="29626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C00320-2F73-8415-BCBC-A43EC7F1953E}"/>
              </a:ext>
            </a:extLst>
          </p:cNvPr>
          <p:cNvSpPr/>
          <p:nvPr/>
        </p:nvSpPr>
        <p:spPr>
          <a:xfrm>
            <a:off x="6566168" y="29626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AD2FB-5CA4-5D69-62B6-EFD19822F8D1}"/>
              </a:ext>
            </a:extLst>
          </p:cNvPr>
          <p:cNvSpPr/>
          <p:nvPr/>
        </p:nvSpPr>
        <p:spPr>
          <a:xfrm>
            <a:off x="7767439" y="296269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DD9B59-68B0-D910-2802-AC75678C1948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3525142" y="324180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95A07D-027D-725A-E22F-26DAAB0C9BCC}"/>
              </a:ext>
            </a:extLst>
          </p:cNvPr>
          <p:cNvCxnSpPr>
            <a:cxnSpLocks/>
          </p:cNvCxnSpPr>
          <p:nvPr/>
        </p:nvCxnSpPr>
        <p:spPr>
          <a:xfrm>
            <a:off x="4730752" y="324180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BDD472-BB47-E51D-137C-A8180260AF1B}"/>
              </a:ext>
            </a:extLst>
          </p:cNvPr>
          <p:cNvCxnSpPr>
            <a:cxnSpLocks/>
          </p:cNvCxnSpPr>
          <p:nvPr/>
        </p:nvCxnSpPr>
        <p:spPr>
          <a:xfrm>
            <a:off x="5951397" y="324180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8B84EB-0776-DE9C-3A99-8018738BD8F2}"/>
              </a:ext>
            </a:extLst>
          </p:cNvPr>
          <p:cNvCxnSpPr>
            <a:cxnSpLocks/>
          </p:cNvCxnSpPr>
          <p:nvPr/>
        </p:nvCxnSpPr>
        <p:spPr>
          <a:xfrm>
            <a:off x="7154184" y="3241808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5C1FBB04-512B-9EFE-79E6-846895CDAF3D}"/>
              </a:ext>
            </a:extLst>
          </p:cNvPr>
          <p:cNvSpPr txBox="1">
            <a:spLocks/>
          </p:cNvSpPr>
          <p:nvPr/>
        </p:nvSpPr>
        <p:spPr>
          <a:xfrm>
            <a:off x="3706426" y="285317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4E6060E-7EC8-F138-FA0B-73B6A44DF37D}"/>
              </a:ext>
            </a:extLst>
          </p:cNvPr>
          <p:cNvSpPr txBox="1">
            <a:spLocks/>
          </p:cNvSpPr>
          <p:nvPr/>
        </p:nvSpPr>
        <p:spPr>
          <a:xfrm>
            <a:off x="4846113" y="285317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3DEECF13-EE1E-0D5D-06E1-0A2D1311A379}"/>
              </a:ext>
            </a:extLst>
          </p:cNvPr>
          <p:cNvSpPr txBox="1">
            <a:spLocks/>
          </p:cNvSpPr>
          <p:nvPr/>
        </p:nvSpPr>
        <p:spPr>
          <a:xfrm>
            <a:off x="6058687" y="285317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D3C8E54-C21F-4D4B-E913-64899F1E6418}"/>
              </a:ext>
            </a:extLst>
          </p:cNvPr>
          <p:cNvSpPr txBox="1">
            <a:spLocks/>
          </p:cNvSpPr>
          <p:nvPr/>
        </p:nvSpPr>
        <p:spPr>
          <a:xfrm>
            <a:off x="7297765" y="2853178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8457D6-8155-65AC-34C3-A16FD16E156E}"/>
              </a:ext>
            </a:extLst>
          </p:cNvPr>
          <p:cNvSpPr txBox="1"/>
          <p:nvPr/>
        </p:nvSpPr>
        <p:spPr>
          <a:xfrm>
            <a:off x="6284714" y="29684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431AD-4038-6CEB-5204-428C87FED47B}"/>
              </a:ext>
            </a:extLst>
          </p:cNvPr>
          <p:cNvSpPr/>
          <p:nvPr/>
        </p:nvSpPr>
        <p:spPr>
          <a:xfrm>
            <a:off x="4253721" y="197025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41CF45-BCAF-4694-3157-3D52A529A010}"/>
              </a:ext>
            </a:extLst>
          </p:cNvPr>
          <p:cNvSpPr/>
          <p:nvPr/>
        </p:nvSpPr>
        <p:spPr>
          <a:xfrm>
            <a:off x="5454992" y="197025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3A3E92-BB09-F42D-F1CF-2D5F1778F327}"/>
              </a:ext>
            </a:extLst>
          </p:cNvPr>
          <p:cNvSpPr/>
          <p:nvPr/>
        </p:nvSpPr>
        <p:spPr>
          <a:xfrm>
            <a:off x="6656263" y="197025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672440-393B-DEEB-A050-FE47B9B79937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4840221" y="2249362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E1AB2-837C-AD06-3F61-18564E8EA56D}"/>
              </a:ext>
            </a:extLst>
          </p:cNvPr>
          <p:cNvCxnSpPr>
            <a:cxnSpLocks/>
          </p:cNvCxnSpPr>
          <p:nvPr/>
        </p:nvCxnSpPr>
        <p:spPr>
          <a:xfrm>
            <a:off x="6045831" y="2249362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27D67063-1DDB-5217-8B24-C857FFCB84F5}"/>
              </a:ext>
            </a:extLst>
          </p:cNvPr>
          <p:cNvSpPr txBox="1">
            <a:spLocks/>
          </p:cNvSpPr>
          <p:nvPr/>
        </p:nvSpPr>
        <p:spPr>
          <a:xfrm>
            <a:off x="5021505" y="186073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halkboard SE" panose="03050602040202020205" pitchFamily="66" charset="77"/>
              </a:rPr>
              <a:t>i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DC49EEF-B932-7F3C-3DA8-56EB3EF3740A}"/>
              </a:ext>
            </a:extLst>
          </p:cNvPr>
          <p:cNvSpPr txBox="1">
            <a:spLocks/>
          </p:cNvSpPr>
          <p:nvPr/>
        </p:nvSpPr>
        <p:spPr>
          <a:xfrm>
            <a:off x="6161192" y="186073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C404F2-CE37-B57B-0C38-2E59D9892FB9}"/>
              </a:ext>
            </a:extLst>
          </p:cNvPr>
          <p:cNvSpPr/>
          <p:nvPr/>
        </p:nvSpPr>
        <p:spPr>
          <a:xfrm>
            <a:off x="1558654" y="252847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D91790-F1C1-BB6E-F17B-E9D944D5DA10}"/>
              </a:ext>
            </a:extLst>
          </p:cNvPr>
          <p:cNvSpPr/>
          <p:nvPr/>
        </p:nvSpPr>
        <p:spPr>
          <a:xfrm>
            <a:off x="807369" y="343068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C29B9D8-5954-B604-1F9C-32A3732B52DA}"/>
              </a:ext>
            </a:extLst>
          </p:cNvPr>
          <p:cNvSpPr/>
          <p:nvPr/>
        </p:nvSpPr>
        <p:spPr>
          <a:xfrm>
            <a:off x="230374" y="450357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A87168-CF70-C5B7-90F1-17FC146A22A7}"/>
              </a:ext>
            </a:extLst>
          </p:cNvPr>
          <p:cNvSpPr/>
          <p:nvPr/>
        </p:nvSpPr>
        <p:spPr>
          <a:xfrm>
            <a:off x="9115452" y="277162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78D3BC-9C47-B606-88BC-F779A63EF47C}"/>
              </a:ext>
            </a:extLst>
          </p:cNvPr>
          <p:cNvSpPr/>
          <p:nvPr/>
        </p:nvSpPr>
        <p:spPr>
          <a:xfrm>
            <a:off x="10012924" y="365621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A38AA52-0D4A-C15C-5339-729C10C419CA}"/>
              </a:ext>
            </a:extLst>
          </p:cNvPr>
          <p:cNvSpPr/>
          <p:nvPr/>
        </p:nvSpPr>
        <p:spPr>
          <a:xfrm>
            <a:off x="11077612" y="443687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5CD3CB-643C-9DC2-AD14-4DC44FA60544}"/>
              </a:ext>
            </a:extLst>
          </p:cNvPr>
          <p:cNvCxnSpPr>
            <a:cxnSpLocks/>
            <a:stCxn id="59" idx="6"/>
            <a:endCxn id="34" idx="2"/>
          </p:cNvCxnSpPr>
          <p:nvPr/>
        </p:nvCxnSpPr>
        <p:spPr>
          <a:xfrm flipV="1">
            <a:off x="2145154" y="2249362"/>
            <a:ext cx="2108567" cy="558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732E38-84E4-E39B-4FF5-E1416DD9F84B}"/>
              </a:ext>
            </a:extLst>
          </p:cNvPr>
          <p:cNvCxnSpPr>
            <a:cxnSpLocks/>
            <a:stCxn id="59" idx="6"/>
            <a:endCxn id="20" idx="2"/>
          </p:cNvCxnSpPr>
          <p:nvPr/>
        </p:nvCxnSpPr>
        <p:spPr>
          <a:xfrm>
            <a:off x="2145154" y="2807586"/>
            <a:ext cx="793488" cy="43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D860413-966C-6034-676B-3556A8A8B8C2}"/>
              </a:ext>
            </a:extLst>
          </p:cNvPr>
          <p:cNvCxnSpPr>
            <a:cxnSpLocks/>
            <a:stCxn id="60" idx="6"/>
            <a:endCxn id="59" idx="3"/>
          </p:cNvCxnSpPr>
          <p:nvPr/>
        </p:nvCxnSpPr>
        <p:spPr>
          <a:xfrm flipV="1">
            <a:off x="1393869" y="3004948"/>
            <a:ext cx="250676" cy="704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12392A-7DE7-5488-3739-8F1F93C3C4D2}"/>
              </a:ext>
            </a:extLst>
          </p:cNvPr>
          <p:cNvCxnSpPr>
            <a:cxnSpLocks/>
            <a:stCxn id="61" idx="6"/>
            <a:endCxn id="60" idx="4"/>
          </p:cNvCxnSpPr>
          <p:nvPr/>
        </p:nvCxnSpPr>
        <p:spPr>
          <a:xfrm flipV="1">
            <a:off x="816874" y="3988906"/>
            <a:ext cx="283745" cy="7937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783F53-D793-A496-4A63-5A36977F958B}"/>
              </a:ext>
            </a:extLst>
          </p:cNvPr>
          <p:cNvCxnSpPr>
            <a:cxnSpLocks/>
            <a:stCxn id="61" idx="6"/>
            <a:endCxn id="93" idx="2"/>
          </p:cNvCxnSpPr>
          <p:nvPr/>
        </p:nvCxnSpPr>
        <p:spPr>
          <a:xfrm>
            <a:off x="816874" y="4782690"/>
            <a:ext cx="1415568" cy="366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ubtitle 2">
            <a:extLst>
              <a:ext uri="{FF2B5EF4-FFF2-40B4-BE49-F238E27FC236}">
                <a16:creationId xmlns:a16="http://schemas.microsoft.com/office/drawing/2014/main" id="{4950585E-34C7-5565-E7B1-4981AB527D12}"/>
              </a:ext>
            </a:extLst>
          </p:cNvPr>
          <p:cNvSpPr txBox="1">
            <a:spLocks/>
          </p:cNvSpPr>
          <p:nvPr/>
        </p:nvSpPr>
        <p:spPr>
          <a:xfrm>
            <a:off x="2879760" y="2049917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940E4C68-0285-6852-5E71-1229CCC70DD1}"/>
              </a:ext>
            </a:extLst>
          </p:cNvPr>
          <p:cNvSpPr txBox="1">
            <a:spLocks/>
          </p:cNvSpPr>
          <p:nvPr/>
        </p:nvSpPr>
        <p:spPr>
          <a:xfrm>
            <a:off x="1159207" y="305118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DB2EFD56-0A3A-33D0-3D90-833F5606BEC1}"/>
              </a:ext>
            </a:extLst>
          </p:cNvPr>
          <p:cNvSpPr txBox="1">
            <a:spLocks/>
          </p:cNvSpPr>
          <p:nvPr/>
        </p:nvSpPr>
        <p:spPr>
          <a:xfrm>
            <a:off x="1587927" y="3943909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FD78C1B5-9DA4-72C8-99F2-7DC152BA9EF4}"/>
              </a:ext>
            </a:extLst>
          </p:cNvPr>
          <p:cNvSpPr txBox="1">
            <a:spLocks/>
          </p:cNvSpPr>
          <p:nvPr/>
        </p:nvSpPr>
        <p:spPr>
          <a:xfrm>
            <a:off x="623426" y="412989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A5438809-00E0-D3D7-AAD5-58A3EB9E7813}"/>
              </a:ext>
            </a:extLst>
          </p:cNvPr>
          <p:cNvSpPr txBox="1">
            <a:spLocks/>
          </p:cNvSpPr>
          <p:nvPr/>
        </p:nvSpPr>
        <p:spPr>
          <a:xfrm>
            <a:off x="1087053" y="513137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4F0E69-DEF7-2935-93B9-DACA3CBAC92C}"/>
              </a:ext>
            </a:extLst>
          </p:cNvPr>
          <p:cNvCxnSpPr>
            <a:cxnSpLocks/>
            <a:stCxn id="36" idx="6"/>
            <a:endCxn id="62" idx="2"/>
          </p:cNvCxnSpPr>
          <p:nvPr/>
        </p:nvCxnSpPr>
        <p:spPr>
          <a:xfrm>
            <a:off x="7242763" y="2249362"/>
            <a:ext cx="1872689" cy="8013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FACE591-2E02-4D09-1835-49D6F23EA1BE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>
            <a:off x="9616061" y="3248095"/>
            <a:ext cx="396863" cy="687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91920D-DD55-BF64-5881-BBDFD983B711}"/>
              </a:ext>
            </a:extLst>
          </p:cNvPr>
          <p:cNvCxnSpPr>
            <a:cxnSpLocks/>
            <a:stCxn id="24" idx="6"/>
            <a:endCxn id="62" idx="2"/>
          </p:cNvCxnSpPr>
          <p:nvPr/>
        </p:nvCxnSpPr>
        <p:spPr>
          <a:xfrm flipV="1">
            <a:off x="8353939" y="3050733"/>
            <a:ext cx="761513" cy="191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2CB4F1-CC78-2813-6AB6-8C9F169C7A76}"/>
              </a:ext>
            </a:extLst>
          </p:cNvPr>
          <p:cNvCxnSpPr>
            <a:cxnSpLocks/>
            <a:stCxn id="9" idx="6"/>
            <a:endCxn id="63" idx="2"/>
          </p:cNvCxnSpPr>
          <p:nvPr/>
        </p:nvCxnSpPr>
        <p:spPr>
          <a:xfrm flipV="1">
            <a:off x="8847494" y="3935323"/>
            <a:ext cx="1165430" cy="3466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99F293D-6334-DD91-1CC8-4CBF146E62A2}"/>
              </a:ext>
            </a:extLst>
          </p:cNvPr>
          <p:cNvCxnSpPr>
            <a:cxnSpLocks/>
            <a:stCxn id="63" idx="5"/>
            <a:endCxn id="64" idx="2"/>
          </p:cNvCxnSpPr>
          <p:nvPr/>
        </p:nvCxnSpPr>
        <p:spPr>
          <a:xfrm>
            <a:off x="10513533" y="4132685"/>
            <a:ext cx="564079" cy="583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ubtitle 2">
            <a:extLst>
              <a:ext uri="{FF2B5EF4-FFF2-40B4-BE49-F238E27FC236}">
                <a16:creationId xmlns:a16="http://schemas.microsoft.com/office/drawing/2014/main" id="{5A7E5931-CE09-B563-2E1A-82D75C5EF3CD}"/>
              </a:ext>
            </a:extLst>
          </p:cNvPr>
          <p:cNvSpPr txBox="1">
            <a:spLocks/>
          </p:cNvSpPr>
          <p:nvPr/>
        </p:nvSpPr>
        <p:spPr>
          <a:xfrm>
            <a:off x="8277648" y="239687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441DFF18-6558-D022-C87E-51910A1E9A7A}"/>
              </a:ext>
            </a:extLst>
          </p:cNvPr>
          <p:cNvSpPr txBox="1">
            <a:spLocks/>
          </p:cNvSpPr>
          <p:nvPr/>
        </p:nvSpPr>
        <p:spPr>
          <a:xfrm>
            <a:off x="9812627" y="3142117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DA902D51-90F3-6028-DA49-B57F09613587}"/>
              </a:ext>
            </a:extLst>
          </p:cNvPr>
          <p:cNvSpPr txBox="1">
            <a:spLocks/>
          </p:cNvSpPr>
          <p:nvPr/>
        </p:nvSpPr>
        <p:spPr>
          <a:xfrm>
            <a:off x="8828704" y="3347658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9F37B408-B123-8AB4-9A22-E23FC24FC4C5}"/>
              </a:ext>
            </a:extLst>
          </p:cNvPr>
          <p:cNvSpPr txBox="1">
            <a:spLocks/>
          </p:cNvSpPr>
          <p:nvPr/>
        </p:nvSpPr>
        <p:spPr>
          <a:xfrm>
            <a:off x="10695270" y="4043968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36E9A691-24CB-A73C-9DE2-33097F2DD4DD}"/>
              </a:ext>
            </a:extLst>
          </p:cNvPr>
          <p:cNvSpPr txBox="1">
            <a:spLocks/>
          </p:cNvSpPr>
          <p:nvPr/>
        </p:nvSpPr>
        <p:spPr>
          <a:xfrm>
            <a:off x="9185221" y="377200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F370A64-5E30-7981-EF0A-3D22A6E5459D}"/>
              </a:ext>
            </a:extLst>
          </p:cNvPr>
          <p:cNvSpPr/>
          <p:nvPr/>
        </p:nvSpPr>
        <p:spPr>
          <a:xfrm>
            <a:off x="11152771" y="4506604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BC34B3-8FFD-9447-9C0E-0C384DB76393}"/>
              </a:ext>
            </a:extLst>
          </p:cNvPr>
          <p:cNvSpPr/>
          <p:nvPr/>
        </p:nvSpPr>
        <p:spPr>
          <a:xfrm>
            <a:off x="2232442" y="48697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94D430A-DA33-F834-F745-4F921CF5C790}"/>
              </a:ext>
            </a:extLst>
          </p:cNvPr>
          <p:cNvSpPr/>
          <p:nvPr/>
        </p:nvSpPr>
        <p:spPr>
          <a:xfrm>
            <a:off x="3231892" y="48697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52D8B96-460A-A1F0-F81B-CC3655EF5EDA}"/>
              </a:ext>
            </a:extLst>
          </p:cNvPr>
          <p:cNvSpPr/>
          <p:nvPr/>
        </p:nvSpPr>
        <p:spPr>
          <a:xfrm>
            <a:off x="4192873" y="48697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B30A376-0BD6-C393-ED1E-0E5ACD5CE10C}"/>
              </a:ext>
            </a:extLst>
          </p:cNvPr>
          <p:cNvSpPr/>
          <p:nvPr/>
        </p:nvSpPr>
        <p:spPr>
          <a:xfrm>
            <a:off x="5152947" y="48697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83165A-BF59-5578-7D46-C9CAD7ADB219}"/>
              </a:ext>
            </a:extLst>
          </p:cNvPr>
          <p:cNvSpPr/>
          <p:nvPr/>
        </p:nvSpPr>
        <p:spPr>
          <a:xfrm>
            <a:off x="6166632" y="48697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6321D96-63B7-727F-11BD-1B277ECFD2A5}"/>
              </a:ext>
            </a:extLst>
          </p:cNvPr>
          <p:cNvSpPr/>
          <p:nvPr/>
        </p:nvSpPr>
        <p:spPr>
          <a:xfrm>
            <a:off x="7191188" y="48697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03BBFE-E567-BA1A-FC2F-CCB48F278A62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>
            <a:off x="2818942" y="5148837"/>
            <a:ext cx="412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4AD8733-262C-1DC0-4662-83186DF881C3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3822731" y="5148837"/>
            <a:ext cx="3701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CC4EA70-3966-62AA-B6E3-1FDFC0225A6B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4779373" y="5148837"/>
            <a:ext cx="3735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27226B2-B953-61F6-1970-44F5ED04F660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5739447" y="5148837"/>
            <a:ext cx="4271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85BD51-8B38-2AC4-4F3D-37079420DE4E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>
            <a:off x="6753132" y="5148837"/>
            <a:ext cx="438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ubtitle 2">
            <a:extLst>
              <a:ext uri="{FF2B5EF4-FFF2-40B4-BE49-F238E27FC236}">
                <a16:creationId xmlns:a16="http://schemas.microsoft.com/office/drawing/2014/main" id="{B803C3D4-588E-CA84-297C-A55DC0E8714D}"/>
              </a:ext>
            </a:extLst>
          </p:cNvPr>
          <p:cNvSpPr txBox="1">
            <a:spLocks/>
          </p:cNvSpPr>
          <p:nvPr/>
        </p:nvSpPr>
        <p:spPr>
          <a:xfrm>
            <a:off x="2842655" y="476020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2DF6D2B1-CB78-F7C7-6B53-F6793138DA8E}"/>
              </a:ext>
            </a:extLst>
          </p:cNvPr>
          <p:cNvSpPr txBox="1">
            <a:spLocks/>
          </p:cNvSpPr>
          <p:nvPr/>
        </p:nvSpPr>
        <p:spPr>
          <a:xfrm>
            <a:off x="3779106" y="476020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e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4CBA4EA4-8BEE-9D8D-977E-32C313D85CE6}"/>
              </a:ext>
            </a:extLst>
          </p:cNvPr>
          <p:cNvSpPr txBox="1">
            <a:spLocks/>
          </p:cNvSpPr>
          <p:nvPr/>
        </p:nvSpPr>
        <p:spPr>
          <a:xfrm>
            <a:off x="4791407" y="476020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t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C2B4C961-D973-AB1C-3FBF-50471072C171}"/>
              </a:ext>
            </a:extLst>
          </p:cNvPr>
          <p:cNvSpPr txBox="1">
            <a:spLocks/>
          </p:cNvSpPr>
          <p:nvPr/>
        </p:nvSpPr>
        <p:spPr>
          <a:xfrm>
            <a:off x="5872387" y="476020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u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190284D7-91DD-9D57-45C5-0CE01E0950FA}"/>
              </a:ext>
            </a:extLst>
          </p:cNvPr>
          <p:cNvSpPr txBox="1">
            <a:spLocks/>
          </p:cNvSpPr>
          <p:nvPr/>
        </p:nvSpPr>
        <p:spPr>
          <a:xfrm>
            <a:off x="6833535" y="476020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r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49BE5D8-4098-DFE4-BAD2-627B8B0360D7}"/>
              </a:ext>
            </a:extLst>
          </p:cNvPr>
          <p:cNvSpPr/>
          <p:nvPr/>
        </p:nvSpPr>
        <p:spPr>
          <a:xfrm>
            <a:off x="8344891" y="48697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4490A42-EFFD-F80D-67BB-2D93CDF48826}"/>
              </a:ext>
            </a:extLst>
          </p:cNvPr>
          <p:cNvCxnSpPr>
            <a:cxnSpLocks/>
            <a:stCxn id="98" idx="6"/>
            <a:endCxn id="109" idx="2"/>
          </p:cNvCxnSpPr>
          <p:nvPr/>
        </p:nvCxnSpPr>
        <p:spPr>
          <a:xfrm>
            <a:off x="7777688" y="5148837"/>
            <a:ext cx="5672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ubtitle 2">
            <a:extLst>
              <a:ext uri="{FF2B5EF4-FFF2-40B4-BE49-F238E27FC236}">
                <a16:creationId xmlns:a16="http://schemas.microsoft.com/office/drawing/2014/main" id="{1D836FA8-0E4F-3A03-4DDF-42A97D6CAF67}"/>
              </a:ext>
            </a:extLst>
          </p:cNvPr>
          <p:cNvSpPr txBox="1">
            <a:spLocks/>
          </p:cNvSpPr>
          <p:nvPr/>
        </p:nvSpPr>
        <p:spPr>
          <a:xfrm>
            <a:off x="7857938" y="476020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972F4F-1BCD-BB8E-C5C7-B0B682E7F869}"/>
              </a:ext>
            </a:extLst>
          </p:cNvPr>
          <p:cNvCxnSpPr>
            <a:cxnSpLocks/>
            <a:stCxn id="60" idx="6"/>
            <a:endCxn id="4" idx="2"/>
          </p:cNvCxnSpPr>
          <p:nvPr/>
        </p:nvCxnSpPr>
        <p:spPr>
          <a:xfrm>
            <a:off x="1393869" y="3709794"/>
            <a:ext cx="838573" cy="5721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2255A26-5C2D-F495-0E9D-6049C476A8E6}"/>
              </a:ext>
            </a:extLst>
          </p:cNvPr>
          <p:cNvCxnSpPr>
            <a:cxnSpLocks/>
            <a:stCxn id="109" idx="6"/>
            <a:endCxn id="64" idx="2"/>
          </p:cNvCxnSpPr>
          <p:nvPr/>
        </p:nvCxnSpPr>
        <p:spPr>
          <a:xfrm flipV="1">
            <a:off x="8931391" y="4715986"/>
            <a:ext cx="2146221" cy="432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Subtitle 2">
            <a:extLst>
              <a:ext uri="{FF2B5EF4-FFF2-40B4-BE49-F238E27FC236}">
                <a16:creationId xmlns:a16="http://schemas.microsoft.com/office/drawing/2014/main" id="{071D69D9-F931-FD21-9758-721BB147DA8F}"/>
              </a:ext>
            </a:extLst>
          </p:cNvPr>
          <p:cNvSpPr txBox="1">
            <a:spLocks/>
          </p:cNvSpPr>
          <p:nvPr/>
        </p:nvSpPr>
        <p:spPr>
          <a:xfrm>
            <a:off x="9728973" y="466002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0497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CB26E45E-D957-9395-851F-9027DA8B6F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>
                <a:latin typeface="Chalkboard SE" panose="03050602040202020205" pitchFamily="66" charset="77"/>
              </a:rPr>
              <a:t>semi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1035471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724235" y="982327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133277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719777" y="13137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BBD5DEDE-3F33-47A4-70CF-03483DD7053D}"/>
              </a:ext>
            </a:extLst>
          </p:cNvPr>
          <p:cNvSpPr txBox="1">
            <a:spLocks/>
          </p:cNvSpPr>
          <p:nvPr/>
        </p:nvSpPr>
        <p:spPr>
          <a:xfrm>
            <a:off x="0" y="1956901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>
                <a:latin typeface="Chalkboard SE" panose="03050602040202020205" pitchFamily="66" charset="77"/>
              </a:rPr>
              <a:t>comma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1035471" y="29915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724235" y="293922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,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133277" y="29915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719777" y="327065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68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laparen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B592BB-050D-D144-9F1B-4A01884F9E18}"/>
              </a:ext>
            </a:extLst>
          </p:cNvPr>
          <p:cNvSpPr/>
          <p:nvPr/>
        </p:nvSpPr>
        <p:spPr>
          <a:xfrm>
            <a:off x="1035471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107EAF-B63C-2926-7111-C2F5E4092276}"/>
              </a:ext>
            </a:extLst>
          </p:cNvPr>
          <p:cNvSpPr txBox="1">
            <a:spLocks/>
          </p:cNvSpPr>
          <p:nvPr/>
        </p:nvSpPr>
        <p:spPr>
          <a:xfrm>
            <a:off x="724235" y="941986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(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2F54A-9CD0-937B-7F01-53A3745B9608}"/>
              </a:ext>
            </a:extLst>
          </p:cNvPr>
          <p:cNvSpPr/>
          <p:nvPr/>
        </p:nvSpPr>
        <p:spPr>
          <a:xfrm>
            <a:off x="133277" y="10346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B589-F07C-429F-2185-E4D05F55E6CD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719777" y="1313752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CB26E45E-D957-9395-851F-9027DA8B6FAE}"/>
              </a:ext>
            </a:extLst>
          </p:cNvPr>
          <p:cNvSpPr txBox="1">
            <a:spLocks/>
          </p:cNvSpPr>
          <p:nvPr/>
        </p:nvSpPr>
        <p:spPr>
          <a:xfrm>
            <a:off x="0" y="1663882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rparen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FD4813-6C08-4FED-3C7D-29FA31C22309}"/>
              </a:ext>
            </a:extLst>
          </p:cNvPr>
          <p:cNvSpPr/>
          <p:nvPr/>
        </p:nvSpPr>
        <p:spPr>
          <a:xfrm>
            <a:off x="1035471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7A6971-84E6-D59A-1E4E-3769CF125542}"/>
              </a:ext>
            </a:extLst>
          </p:cNvPr>
          <p:cNvSpPr txBox="1">
            <a:spLocks/>
          </p:cNvSpPr>
          <p:nvPr/>
        </p:nvSpPr>
        <p:spPr>
          <a:xfrm>
            <a:off x="724235" y="2646209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D68A9F-D766-CC1B-2CFB-4EA61E2E4225}"/>
              </a:ext>
            </a:extLst>
          </p:cNvPr>
          <p:cNvSpPr/>
          <p:nvPr/>
        </p:nvSpPr>
        <p:spPr>
          <a:xfrm>
            <a:off x="133277" y="26985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F52DFF-A89F-4AC5-C286-711B514BF06B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719777" y="2977634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BBD5DEDE-3F33-47A4-70CF-03483DD7053D}"/>
              </a:ext>
            </a:extLst>
          </p:cNvPr>
          <p:cNvSpPr txBox="1">
            <a:spLocks/>
          </p:cNvSpPr>
          <p:nvPr/>
        </p:nvSpPr>
        <p:spPr>
          <a:xfrm>
            <a:off x="0" y="3327764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lbrace</a:t>
            </a:r>
            <a:r>
              <a:rPr lang="en-US" u="sng" dirty="0">
                <a:latin typeface="Chalkboard SE" panose="03050602040202020205" pitchFamily="66" charset="77"/>
              </a:rPr>
              <a:t>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75A56E-8AD6-EF42-B965-63F826E3E133}"/>
              </a:ext>
            </a:extLst>
          </p:cNvPr>
          <p:cNvSpPr/>
          <p:nvPr/>
        </p:nvSpPr>
        <p:spPr>
          <a:xfrm>
            <a:off x="1035471" y="43624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57CF0D-C3D4-B2C7-53E3-7F63E6C41F8C}"/>
              </a:ext>
            </a:extLst>
          </p:cNvPr>
          <p:cNvSpPr txBox="1">
            <a:spLocks/>
          </p:cNvSpPr>
          <p:nvPr/>
        </p:nvSpPr>
        <p:spPr>
          <a:xfrm>
            <a:off x="724235" y="4310091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{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641B0D-8C5E-28C4-CBC6-20DC381191C3}"/>
              </a:ext>
            </a:extLst>
          </p:cNvPr>
          <p:cNvSpPr/>
          <p:nvPr/>
        </p:nvSpPr>
        <p:spPr>
          <a:xfrm>
            <a:off x="133277" y="43624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4A253C-C8AD-5952-4D49-DE7322349423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719777" y="4641516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D02B7B0-0320-B407-70FB-C994CF1B3BAA}"/>
              </a:ext>
            </a:extLst>
          </p:cNvPr>
          <p:cNvSpPr txBox="1">
            <a:spLocks/>
          </p:cNvSpPr>
          <p:nvPr/>
        </p:nvSpPr>
        <p:spPr>
          <a:xfrm>
            <a:off x="0" y="4999401"/>
            <a:ext cx="9144000" cy="78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err="1">
                <a:latin typeface="Chalkboard SE" panose="03050602040202020205" pitchFamily="66" charset="77"/>
              </a:rPr>
              <a:t>rbrace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77C25E-A647-C230-00D3-5BF5BB39F9B3}"/>
              </a:ext>
            </a:extLst>
          </p:cNvPr>
          <p:cNvSpPr/>
          <p:nvPr/>
        </p:nvSpPr>
        <p:spPr>
          <a:xfrm>
            <a:off x="1035471" y="60340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739AF-B8D1-07A0-1D3A-22DEB4E93BB7}"/>
              </a:ext>
            </a:extLst>
          </p:cNvPr>
          <p:cNvSpPr txBox="1">
            <a:spLocks/>
          </p:cNvSpPr>
          <p:nvPr/>
        </p:nvSpPr>
        <p:spPr>
          <a:xfrm>
            <a:off x="724235" y="598172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447F2C-8D61-209B-1931-E78816D4B34C}"/>
              </a:ext>
            </a:extLst>
          </p:cNvPr>
          <p:cNvSpPr/>
          <p:nvPr/>
        </p:nvSpPr>
        <p:spPr>
          <a:xfrm>
            <a:off x="133277" y="60340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BCB10-8CBA-7B36-671D-51CCA1B77756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719777" y="631315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3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10059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[-, 0, 1, 2, 3, 4, 5, 6, 7, 8, 9, </a:t>
            </a:r>
            <a:r>
              <a:rPr lang="el-GR" sz="2000" dirty="0">
                <a:latin typeface="Chalkboard SE" panose="03050602040202020205" pitchFamily="66" charset="77"/>
              </a:rPr>
              <a:t>ε]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0|(</a:t>
            </a:r>
            <a:r>
              <a:rPr lang="el-GR" sz="2000" dirty="0">
                <a:latin typeface="Chalkboard SE" panose="03050602040202020205" pitchFamily="66" charset="77"/>
              </a:rPr>
              <a:t>ε|-)(</a:t>
            </a:r>
            <a:r>
              <a:rPr lang="en-US" sz="2000" dirty="0">
                <a:latin typeface="Chalkboard SE" panose="03050602040202020205" pitchFamily="66" charset="77"/>
              </a:rPr>
              <a:t>digit_)(digit)*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NFA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D96D0A-1BC0-3ACC-8FBD-F05F44CC2571}"/>
              </a:ext>
            </a:extLst>
          </p:cNvPr>
          <p:cNvSpPr/>
          <p:nvPr/>
        </p:nvSpPr>
        <p:spPr>
          <a:xfrm>
            <a:off x="7088495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47D368-C804-C19C-7ED3-CA1D95C603BD}"/>
              </a:ext>
            </a:extLst>
          </p:cNvPr>
          <p:cNvSpPr/>
          <p:nvPr/>
        </p:nvSpPr>
        <p:spPr>
          <a:xfrm>
            <a:off x="8289766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B5BC70-6786-C2C4-F21C-AE605748082A}"/>
              </a:ext>
            </a:extLst>
          </p:cNvPr>
          <p:cNvSpPr/>
          <p:nvPr/>
        </p:nvSpPr>
        <p:spPr>
          <a:xfrm>
            <a:off x="9491037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8FE1B6-7251-BA86-0998-BEB5A342D301}"/>
              </a:ext>
            </a:extLst>
          </p:cNvPr>
          <p:cNvSpPr/>
          <p:nvPr/>
        </p:nvSpPr>
        <p:spPr>
          <a:xfrm>
            <a:off x="10716021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F5C6FC-AF8F-E8EF-A81C-540B27BB661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674995" y="5544535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A76E86-6849-E61B-8A93-243494DC9FE9}"/>
              </a:ext>
            </a:extLst>
          </p:cNvPr>
          <p:cNvCxnSpPr>
            <a:cxnSpLocks/>
          </p:cNvCxnSpPr>
          <p:nvPr/>
        </p:nvCxnSpPr>
        <p:spPr>
          <a:xfrm>
            <a:off x="8880605" y="5544535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D9080F-9751-67BA-868F-B1D625094BA9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5335090" y="3899329"/>
            <a:ext cx="4773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04FCD265-32BF-4414-29A1-9AD77BCE81B0}"/>
              </a:ext>
            </a:extLst>
          </p:cNvPr>
          <p:cNvSpPr txBox="1">
            <a:spLocks/>
          </p:cNvSpPr>
          <p:nvPr/>
        </p:nvSpPr>
        <p:spPr>
          <a:xfrm>
            <a:off x="7670656" y="5155905"/>
            <a:ext cx="70016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7E0D0D6-5CA2-30DB-36F3-2EEE54B8E257}"/>
              </a:ext>
            </a:extLst>
          </p:cNvPr>
          <p:cNvSpPr txBox="1">
            <a:spLocks/>
          </p:cNvSpPr>
          <p:nvPr/>
        </p:nvSpPr>
        <p:spPr>
          <a:xfrm>
            <a:off x="8995966" y="515590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4B3119-4D3E-9FD2-4C1D-AD067A9109A9}"/>
              </a:ext>
            </a:extLst>
          </p:cNvPr>
          <p:cNvSpPr/>
          <p:nvPr/>
        </p:nvSpPr>
        <p:spPr>
          <a:xfrm>
            <a:off x="2416982" y="21717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90D47B-1664-328B-480E-C7AC762723EF}"/>
              </a:ext>
            </a:extLst>
          </p:cNvPr>
          <p:cNvSpPr/>
          <p:nvPr/>
        </p:nvSpPr>
        <p:spPr>
          <a:xfrm>
            <a:off x="2462047" y="3297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F28F07-C5B7-9332-D1BC-2BD343150642}"/>
              </a:ext>
            </a:extLst>
          </p:cNvPr>
          <p:cNvSpPr/>
          <p:nvPr/>
        </p:nvSpPr>
        <p:spPr>
          <a:xfrm>
            <a:off x="3663318" y="329722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93C504-407D-48B1-769B-2149876F36B1}"/>
              </a:ext>
            </a:extLst>
          </p:cNvPr>
          <p:cNvSpPr/>
          <p:nvPr/>
        </p:nvSpPr>
        <p:spPr>
          <a:xfrm>
            <a:off x="2462047" y="40088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36064F-43C9-A0ED-3C91-FD69BFD334F6}"/>
              </a:ext>
            </a:extLst>
          </p:cNvPr>
          <p:cNvSpPr/>
          <p:nvPr/>
        </p:nvSpPr>
        <p:spPr>
          <a:xfrm>
            <a:off x="3663318" y="40088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E0FB9F-CED4-DF03-4625-7B0194896C36}"/>
              </a:ext>
            </a:extLst>
          </p:cNvPr>
          <p:cNvCxnSpPr>
            <a:cxnSpLocks/>
            <a:stCxn id="22" idx="6"/>
            <a:endCxn id="68" idx="2"/>
          </p:cNvCxnSpPr>
          <p:nvPr/>
        </p:nvCxnSpPr>
        <p:spPr>
          <a:xfrm>
            <a:off x="4249818" y="3576334"/>
            <a:ext cx="498772" cy="322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F6D53F-A506-1071-F017-213EF8530AC5}"/>
              </a:ext>
            </a:extLst>
          </p:cNvPr>
          <p:cNvCxnSpPr>
            <a:cxnSpLocks/>
          </p:cNvCxnSpPr>
          <p:nvPr/>
        </p:nvCxnSpPr>
        <p:spPr>
          <a:xfrm>
            <a:off x="3052886" y="3576334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0D26BA-0178-C635-2E2F-2E47B7D29215}"/>
              </a:ext>
            </a:extLst>
          </p:cNvPr>
          <p:cNvCxnSpPr>
            <a:cxnSpLocks/>
          </p:cNvCxnSpPr>
          <p:nvPr/>
        </p:nvCxnSpPr>
        <p:spPr>
          <a:xfrm>
            <a:off x="3050063" y="4287959"/>
            <a:ext cx="614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53B3A635-5F7E-ECEC-DE2F-6FFB7AE6C858}"/>
              </a:ext>
            </a:extLst>
          </p:cNvPr>
          <p:cNvSpPr txBox="1">
            <a:spLocks/>
          </p:cNvSpPr>
          <p:nvPr/>
        </p:nvSpPr>
        <p:spPr>
          <a:xfrm>
            <a:off x="1958881" y="208068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0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E59E221-0E2E-51A7-B606-69C2D849B22B}"/>
              </a:ext>
            </a:extLst>
          </p:cNvPr>
          <p:cNvSpPr txBox="1">
            <a:spLocks/>
          </p:cNvSpPr>
          <p:nvPr/>
        </p:nvSpPr>
        <p:spPr>
          <a:xfrm>
            <a:off x="3168247" y="318770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CBC64AD6-5C49-D20B-DF18-8F0620102199}"/>
              </a:ext>
            </a:extLst>
          </p:cNvPr>
          <p:cNvSpPr txBox="1">
            <a:spLocks/>
          </p:cNvSpPr>
          <p:nvPr/>
        </p:nvSpPr>
        <p:spPr>
          <a:xfrm>
            <a:off x="3193644" y="389932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-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475935-B410-9EF7-D10B-99C1E3734425}"/>
              </a:ext>
            </a:extLst>
          </p:cNvPr>
          <p:cNvSpPr/>
          <p:nvPr/>
        </p:nvSpPr>
        <p:spPr>
          <a:xfrm>
            <a:off x="1314135" y="21717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F995CD-4B6C-F97F-069A-8BA6B5FA8FBF}"/>
              </a:ext>
            </a:extLst>
          </p:cNvPr>
          <p:cNvSpPr/>
          <p:nvPr/>
        </p:nvSpPr>
        <p:spPr>
          <a:xfrm>
            <a:off x="11412724" y="33164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0FB9F8-A2AE-85FB-B03B-9514A47990C6}"/>
              </a:ext>
            </a:extLst>
          </p:cNvPr>
          <p:cNvCxnSpPr>
            <a:cxnSpLocks/>
            <a:stCxn id="34" idx="6"/>
            <a:endCxn id="20" idx="2"/>
          </p:cNvCxnSpPr>
          <p:nvPr/>
        </p:nvCxnSpPr>
        <p:spPr>
          <a:xfrm>
            <a:off x="1900635" y="2450881"/>
            <a:ext cx="5163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D45A0-D4B0-DDC6-FCD5-AE2DF1FC0A71}"/>
              </a:ext>
            </a:extLst>
          </p:cNvPr>
          <p:cNvCxnSpPr>
            <a:cxnSpLocks/>
            <a:stCxn id="56" idx="6"/>
            <a:endCxn id="23" idx="2"/>
          </p:cNvCxnSpPr>
          <p:nvPr/>
        </p:nvCxnSpPr>
        <p:spPr>
          <a:xfrm>
            <a:off x="1900635" y="3899329"/>
            <a:ext cx="561412" cy="388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D49738FE-01B0-5C67-6CCE-EE5CE312E5AE}"/>
              </a:ext>
            </a:extLst>
          </p:cNvPr>
          <p:cNvSpPr txBox="1">
            <a:spLocks/>
          </p:cNvSpPr>
          <p:nvPr/>
        </p:nvSpPr>
        <p:spPr>
          <a:xfrm>
            <a:off x="1982423" y="333367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AEE0BB8-8BD1-A139-7678-68DD07892BC8}"/>
              </a:ext>
            </a:extLst>
          </p:cNvPr>
          <p:cNvSpPr txBox="1">
            <a:spLocks/>
          </p:cNvSpPr>
          <p:nvPr/>
        </p:nvSpPr>
        <p:spPr>
          <a:xfrm>
            <a:off x="1874146" y="4202904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13EA27-8C16-50D5-F5AD-2A75DBA33E2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0077537" y="5544535"/>
            <a:ext cx="6384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DB68E7AD-4EBB-4444-FD0E-E4C29458845B}"/>
              </a:ext>
            </a:extLst>
          </p:cNvPr>
          <p:cNvSpPr txBox="1">
            <a:spLocks/>
          </p:cNvSpPr>
          <p:nvPr/>
        </p:nvSpPr>
        <p:spPr>
          <a:xfrm>
            <a:off x="5159049" y="3323533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7F387B3-DC90-5BD1-D3F3-BBF534CD6B8D}"/>
              </a:ext>
            </a:extLst>
          </p:cNvPr>
          <p:cNvSpPr txBox="1">
            <a:spLocks/>
          </p:cNvSpPr>
          <p:nvPr/>
        </p:nvSpPr>
        <p:spPr>
          <a:xfrm>
            <a:off x="10177439" y="51387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0C192-2912-9DF4-FC6F-8729CEBFAC81}"/>
              </a:ext>
            </a:extLst>
          </p:cNvPr>
          <p:cNvSpPr/>
          <p:nvPr/>
        </p:nvSpPr>
        <p:spPr>
          <a:xfrm>
            <a:off x="11492488" y="338796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8F4280-CFBD-D21A-E5B2-E23DF9580734}"/>
              </a:ext>
            </a:extLst>
          </p:cNvPr>
          <p:cNvSpPr/>
          <p:nvPr/>
        </p:nvSpPr>
        <p:spPr>
          <a:xfrm>
            <a:off x="1314135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FFCC47-712A-A9BA-DBC9-ABD5F9933A15}"/>
              </a:ext>
            </a:extLst>
          </p:cNvPr>
          <p:cNvCxnSpPr>
            <a:cxnSpLocks/>
            <a:stCxn id="56" idx="6"/>
            <a:endCxn id="21" idx="2"/>
          </p:cNvCxnSpPr>
          <p:nvPr/>
        </p:nvCxnSpPr>
        <p:spPr>
          <a:xfrm flipV="1">
            <a:off x="1900635" y="3576334"/>
            <a:ext cx="561412" cy="322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7BB3E1F-AD0E-8F03-67E8-35825DBF4AF1}"/>
              </a:ext>
            </a:extLst>
          </p:cNvPr>
          <p:cNvSpPr/>
          <p:nvPr/>
        </p:nvSpPr>
        <p:spPr>
          <a:xfrm>
            <a:off x="4748590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20B86-80E9-E46D-484A-AAD01E18C1D9}"/>
              </a:ext>
            </a:extLst>
          </p:cNvPr>
          <p:cNvCxnSpPr>
            <a:cxnSpLocks/>
            <a:stCxn id="24" idx="6"/>
            <a:endCxn id="68" idx="2"/>
          </p:cNvCxnSpPr>
          <p:nvPr/>
        </p:nvCxnSpPr>
        <p:spPr>
          <a:xfrm flipV="1">
            <a:off x="4249818" y="3899329"/>
            <a:ext cx="498772" cy="388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ubtitle 2">
            <a:extLst>
              <a:ext uri="{FF2B5EF4-FFF2-40B4-BE49-F238E27FC236}">
                <a16:creationId xmlns:a16="http://schemas.microsoft.com/office/drawing/2014/main" id="{28650998-2EC9-10D4-2EC7-0B96210357CD}"/>
              </a:ext>
            </a:extLst>
          </p:cNvPr>
          <p:cNvSpPr txBox="1">
            <a:spLocks/>
          </p:cNvSpPr>
          <p:nvPr/>
        </p:nvSpPr>
        <p:spPr>
          <a:xfrm>
            <a:off x="4369518" y="336918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63C0D4A1-BF7C-8AAC-32D9-F60A4DD697BF}"/>
              </a:ext>
            </a:extLst>
          </p:cNvPr>
          <p:cNvSpPr txBox="1">
            <a:spLocks/>
          </p:cNvSpPr>
          <p:nvPr/>
        </p:nvSpPr>
        <p:spPr>
          <a:xfrm>
            <a:off x="4342739" y="405575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0FC770-69FE-C45A-8E86-7D2E851374E3}"/>
              </a:ext>
            </a:extLst>
          </p:cNvPr>
          <p:cNvSpPr/>
          <p:nvPr/>
        </p:nvSpPr>
        <p:spPr>
          <a:xfrm>
            <a:off x="5833862" y="36202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368D6D4-01C1-869D-F738-1737E844B1BC}"/>
              </a:ext>
            </a:extLst>
          </p:cNvPr>
          <p:cNvSpPr/>
          <p:nvPr/>
        </p:nvSpPr>
        <p:spPr>
          <a:xfrm>
            <a:off x="5869701" y="52654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C47481-DC6E-C0C3-4A26-699A151CE96C}"/>
              </a:ext>
            </a:extLst>
          </p:cNvPr>
          <p:cNvCxnSpPr>
            <a:cxnSpLocks/>
            <a:stCxn id="90" idx="6"/>
            <a:endCxn id="4" idx="2"/>
          </p:cNvCxnSpPr>
          <p:nvPr/>
        </p:nvCxnSpPr>
        <p:spPr>
          <a:xfrm>
            <a:off x="6456201" y="5544535"/>
            <a:ext cx="6322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20011B2A-C3D9-8D8C-A9AE-135C19042B1B}"/>
              </a:ext>
            </a:extLst>
          </p:cNvPr>
          <p:cNvSpPr txBox="1">
            <a:spLocks/>
          </p:cNvSpPr>
          <p:nvPr/>
        </p:nvSpPr>
        <p:spPr>
          <a:xfrm>
            <a:off x="6631599" y="51387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9F81C6DD-77D3-0E36-1AD8-1771A2AA64FE}"/>
              </a:ext>
            </a:extLst>
          </p:cNvPr>
          <p:cNvCxnSpPr>
            <a:cxnSpLocks/>
            <a:stCxn id="90" idx="0"/>
            <a:endCxn id="7" idx="0"/>
          </p:cNvCxnSpPr>
          <p:nvPr/>
        </p:nvCxnSpPr>
        <p:spPr>
          <a:xfrm rot="5400000" flipH="1" flipV="1">
            <a:off x="8586111" y="2842263"/>
            <a:ext cx="12700" cy="4846320"/>
          </a:xfrm>
          <a:prstGeom prst="curvedConnector3">
            <a:avLst>
              <a:gd name="adj1" fmla="val 37520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F9143A8D-0F8E-D5CD-DC6D-4D4A340050ED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 rot="5400000">
            <a:off x="8583016" y="4622376"/>
            <a:ext cx="12700" cy="2402542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ubtitle 2">
            <a:extLst>
              <a:ext uri="{FF2B5EF4-FFF2-40B4-BE49-F238E27FC236}">
                <a16:creationId xmlns:a16="http://schemas.microsoft.com/office/drawing/2014/main" id="{E23E9F21-BF6B-F9A4-EB20-A683A0D6F7E3}"/>
              </a:ext>
            </a:extLst>
          </p:cNvPr>
          <p:cNvSpPr txBox="1">
            <a:spLocks/>
          </p:cNvSpPr>
          <p:nvPr/>
        </p:nvSpPr>
        <p:spPr>
          <a:xfrm>
            <a:off x="8602639" y="44021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993F2454-62CD-CEE1-A2E9-60D716F54C65}"/>
              </a:ext>
            </a:extLst>
          </p:cNvPr>
          <p:cNvSpPr txBox="1">
            <a:spLocks/>
          </p:cNvSpPr>
          <p:nvPr/>
        </p:nvSpPr>
        <p:spPr>
          <a:xfrm>
            <a:off x="8517972" y="6163182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1BB5A37-5319-F6B5-C321-567E528F841A}"/>
              </a:ext>
            </a:extLst>
          </p:cNvPr>
          <p:cNvSpPr/>
          <p:nvPr/>
        </p:nvSpPr>
        <p:spPr>
          <a:xfrm>
            <a:off x="264025" y="29026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C509E5-7C3C-01C8-343A-AA505ADA49B4}"/>
              </a:ext>
            </a:extLst>
          </p:cNvPr>
          <p:cNvCxnSpPr>
            <a:cxnSpLocks/>
            <a:stCxn id="108" idx="6"/>
            <a:endCxn id="34" idx="2"/>
          </p:cNvCxnSpPr>
          <p:nvPr/>
        </p:nvCxnSpPr>
        <p:spPr>
          <a:xfrm flipV="1">
            <a:off x="850525" y="2450881"/>
            <a:ext cx="463610" cy="730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27DACD-5094-8065-A12A-20A3FC2ABA58}"/>
              </a:ext>
            </a:extLst>
          </p:cNvPr>
          <p:cNvCxnSpPr>
            <a:cxnSpLocks/>
            <a:stCxn id="108" idx="6"/>
            <a:endCxn id="56" idx="2"/>
          </p:cNvCxnSpPr>
          <p:nvPr/>
        </p:nvCxnSpPr>
        <p:spPr>
          <a:xfrm>
            <a:off x="850525" y="3181787"/>
            <a:ext cx="463610" cy="717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Subtitle 2">
            <a:extLst>
              <a:ext uri="{FF2B5EF4-FFF2-40B4-BE49-F238E27FC236}">
                <a16:creationId xmlns:a16="http://schemas.microsoft.com/office/drawing/2014/main" id="{3D707C47-DD40-AEF2-AD92-391733AAC6E6}"/>
              </a:ext>
            </a:extLst>
          </p:cNvPr>
          <p:cNvSpPr txBox="1">
            <a:spLocks/>
          </p:cNvSpPr>
          <p:nvPr/>
        </p:nvSpPr>
        <p:spPr>
          <a:xfrm>
            <a:off x="779276" y="256241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7392064A-415A-74EF-A463-AC4BBFC0CAEF}"/>
              </a:ext>
            </a:extLst>
          </p:cNvPr>
          <p:cNvSpPr txBox="1">
            <a:spLocks/>
          </p:cNvSpPr>
          <p:nvPr/>
        </p:nvSpPr>
        <p:spPr>
          <a:xfrm>
            <a:off x="779276" y="3398757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971AB86-3917-CE53-A29B-89C41019A562}"/>
              </a:ext>
            </a:extLst>
          </p:cNvPr>
          <p:cNvCxnSpPr>
            <a:cxnSpLocks/>
            <a:stCxn id="82" idx="4"/>
            <a:endCxn id="90" idx="0"/>
          </p:cNvCxnSpPr>
          <p:nvPr/>
        </p:nvCxnSpPr>
        <p:spPr>
          <a:xfrm>
            <a:off x="6127112" y="4178441"/>
            <a:ext cx="35839" cy="1086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ubtitle 2">
            <a:extLst>
              <a:ext uri="{FF2B5EF4-FFF2-40B4-BE49-F238E27FC236}">
                <a16:creationId xmlns:a16="http://schemas.microsoft.com/office/drawing/2014/main" id="{FC27FAC7-B749-2249-B39A-CD63B9B93A6A}"/>
              </a:ext>
            </a:extLst>
          </p:cNvPr>
          <p:cNvSpPr txBox="1">
            <a:spLocks/>
          </p:cNvSpPr>
          <p:nvPr/>
        </p:nvSpPr>
        <p:spPr>
          <a:xfrm>
            <a:off x="6092143" y="44185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D221B63-4D5A-3148-45A9-4AD871EA3161}"/>
              </a:ext>
            </a:extLst>
          </p:cNvPr>
          <p:cNvCxnSpPr>
            <a:cxnSpLocks/>
            <a:stCxn id="20" idx="6"/>
            <a:endCxn id="35" idx="2"/>
          </p:cNvCxnSpPr>
          <p:nvPr/>
        </p:nvCxnSpPr>
        <p:spPr>
          <a:xfrm>
            <a:off x="3003482" y="2450881"/>
            <a:ext cx="8409242" cy="1144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542F16-8341-2917-F78F-DB02CE87A5DF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 flipV="1">
            <a:off x="11302521" y="3595537"/>
            <a:ext cx="110203" cy="1948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ubtitle 2">
            <a:extLst>
              <a:ext uri="{FF2B5EF4-FFF2-40B4-BE49-F238E27FC236}">
                <a16:creationId xmlns:a16="http://schemas.microsoft.com/office/drawing/2014/main" id="{2B85BF3C-AFA7-6D7C-DE74-9BBB41B681C9}"/>
              </a:ext>
            </a:extLst>
          </p:cNvPr>
          <p:cNvSpPr txBox="1">
            <a:spLocks/>
          </p:cNvSpPr>
          <p:nvPr/>
        </p:nvSpPr>
        <p:spPr>
          <a:xfrm>
            <a:off x="10421500" y="3100090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86AEBB1E-17ED-3C84-5F0D-09CA4258C39D}"/>
              </a:ext>
            </a:extLst>
          </p:cNvPr>
          <p:cNvSpPr txBox="1">
            <a:spLocks/>
          </p:cNvSpPr>
          <p:nvPr/>
        </p:nvSpPr>
        <p:spPr>
          <a:xfrm>
            <a:off x="11345840" y="4054246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85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-closure(0)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{0,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3,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5,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6,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8}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=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T0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0)</a:t>
            </a:r>
            <a:r>
              <a:rPr lang="en-US" sz="1600" dirty="0">
                <a:latin typeface="Chalkboard SE" panose="03050602040202020205" pitchFamily="66" charset="77"/>
              </a:rPr>
              <a:t>) = {2, 15} = T</a:t>
            </a:r>
            <a:r>
              <a:rPr lang="en-US" altLang="ko-KR" sz="1600" dirty="0">
                <a:latin typeface="Chalkboard SE" panose="03050602040202020205" pitchFamily="66" charset="77"/>
              </a:rPr>
              <a:t>1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digit_)</a:t>
            </a:r>
            <a:r>
              <a:rPr lang="en-US" sz="1600" dirty="0">
                <a:latin typeface="Chalkboard SE" panose="03050602040202020205" pitchFamily="66" charset="77"/>
              </a:rPr>
              <a:t>) = {9, 10, 11, 14, 15} = T</a:t>
            </a:r>
            <a:r>
              <a:rPr lang="en-US" altLang="ko-KR" sz="1600" dirty="0">
                <a:latin typeface="Chalkboard SE" panose="03050602040202020205" pitchFamily="66" charset="77"/>
              </a:rPr>
              <a:t>2</a:t>
            </a:r>
            <a:endParaRPr lang="en-US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-)</a:t>
            </a:r>
            <a:r>
              <a:rPr lang="en-US" sz="1600" dirty="0">
                <a:latin typeface="Chalkboard SE" panose="03050602040202020205" pitchFamily="66" charset="77"/>
              </a:rPr>
              <a:t>) = {7, 8} = T</a:t>
            </a:r>
            <a:r>
              <a:rPr lang="en-US" altLang="ko-KR" sz="1600" dirty="0">
                <a:latin typeface="Chalkboard SE" panose="03050602040202020205" pitchFamily="66" charset="77"/>
              </a:rPr>
              <a:t>3</a:t>
            </a: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(T0, digit)</a:t>
            </a:r>
            <a:r>
              <a:rPr lang="en-US" sz="1600" dirty="0">
                <a:latin typeface="Chalkboard SE" panose="03050602040202020205" pitchFamily="66" charset="77"/>
              </a:rPr>
              <a:t>) =</a:t>
            </a:r>
            <a:r>
              <a:rPr lang="ko-KR" altLang="en-US" sz="1600" dirty="0">
                <a:latin typeface="Chalkboard SE" panose="03050602040202020205" pitchFamily="66" charset="77"/>
              </a:rPr>
              <a:t> 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(T1,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(T2,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en-US" altLang="ko-KR" sz="1600" dirty="0">
                <a:latin typeface="Chalkboard SE" panose="03050602040202020205" pitchFamily="66" charset="77"/>
              </a:rPr>
              <a:t>{11,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12,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13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,14,</a:t>
            </a:r>
            <a:r>
              <a:rPr lang="ko-KR" altLang="en-US" sz="1600" dirty="0">
                <a:latin typeface="Chalkboard SE" panose="03050602040202020205" pitchFamily="66" charset="77"/>
              </a:rPr>
              <a:t> </a:t>
            </a:r>
            <a:r>
              <a:rPr lang="en-US" altLang="ko-KR" sz="1600" dirty="0">
                <a:latin typeface="Chalkboard SE" panose="03050602040202020205" pitchFamily="66" charset="77"/>
              </a:rPr>
              <a:t>15} = T4</a:t>
            </a: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824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F5A91-E7FC-3051-20B7-410CB3EBFE7A}"/>
              </a:ext>
            </a:extLst>
          </p:cNvPr>
          <p:cNvSpPr txBox="1">
            <a:spLocks/>
          </p:cNvSpPr>
          <p:nvPr/>
        </p:nvSpPr>
        <p:spPr>
          <a:xfrm>
            <a:off x="0" y="1165650"/>
            <a:ext cx="12192000" cy="553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digit_)</a:t>
            </a:r>
            <a:r>
              <a:rPr lang="en-US" sz="1600" dirty="0">
                <a:latin typeface="Chalkboard SE" panose="03050602040202020205" pitchFamily="66" charset="77"/>
              </a:rPr>
              <a:t>) = T2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(T3, digit)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0)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digit_)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-)</a:t>
            </a:r>
            <a:r>
              <a:rPr lang="en-US" sz="1600" dirty="0">
                <a:latin typeface="Chalkboard SE" panose="03050602040202020205" pitchFamily="66" charset="77"/>
              </a:rPr>
              <a:t>) = </a:t>
            </a:r>
            <a:r>
              <a:rPr lang="ko-KR" altLang="en-US" sz="1600" dirty="0">
                <a:latin typeface="Chalkboard SE" panose="03050602040202020205" pitchFamily="66" charset="77"/>
              </a:rPr>
              <a:t>∅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r>
              <a:rPr lang="el-GR" sz="1600" dirty="0">
                <a:latin typeface="Chalkboard SE" panose="03050602040202020205" pitchFamily="66" charset="77"/>
              </a:rPr>
              <a:t>ε</a:t>
            </a:r>
            <a:r>
              <a:rPr lang="en-US" sz="1600" dirty="0">
                <a:latin typeface="Chalkboard SE" panose="03050602040202020205" pitchFamily="66" charset="77"/>
              </a:rPr>
              <a:t>-closure(</a:t>
            </a:r>
            <a:r>
              <a:rPr lang="el-GR" sz="1600" dirty="0">
                <a:latin typeface="Chalkboard SE" panose="03050602040202020205" pitchFamily="66" charset="77"/>
              </a:rPr>
              <a:t>δ</a:t>
            </a:r>
            <a:r>
              <a:rPr lang="en-US" altLang="ko-KR" sz="1600" dirty="0">
                <a:latin typeface="Chalkboard SE" panose="03050602040202020205" pitchFamily="66" charset="77"/>
              </a:rPr>
              <a:t>(T4, digit)</a:t>
            </a:r>
            <a:r>
              <a:rPr lang="en-US" sz="1600" dirty="0">
                <a:latin typeface="Chalkboard SE" panose="03050602040202020205" pitchFamily="66" charset="77"/>
              </a:rPr>
              <a:t>) = T4</a:t>
            </a:r>
            <a:endParaRPr lang="en-US" altLang="ko-KR" sz="1600" dirty="0">
              <a:latin typeface="Chalkboard SE" panose="03050602040202020205" pitchFamily="66" charset="77"/>
            </a:endParaRPr>
          </a:p>
          <a:p>
            <a:pPr algn="l"/>
            <a:endParaRPr lang="en-US" altLang="ko-KR" sz="16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290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>
                <a:latin typeface="Chalkboard SE" panose="03050602040202020205" pitchFamily="66" charset="77"/>
              </a:rPr>
              <a:t>num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9B9200D-6F96-877D-6A5E-DF54491DA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34156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DFA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D3C54A-1FCD-71A6-F5B7-7456C4B8199F}"/>
              </a:ext>
            </a:extLst>
          </p:cNvPr>
          <p:cNvSpPr/>
          <p:nvPr/>
        </p:nvSpPr>
        <p:spPr>
          <a:xfrm>
            <a:off x="970485" y="361432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A22156-88C7-EEC5-CDA1-C915A4812892}"/>
              </a:ext>
            </a:extLst>
          </p:cNvPr>
          <p:cNvSpPr/>
          <p:nvPr/>
        </p:nvSpPr>
        <p:spPr>
          <a:xfrm>
            <a:off x="3545347" y="35312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88DC03-50C7-4B31-32EE-1E67111A3C38}"/>
              </a:ext>
            </a:extLst>
          </p:cNvPr>
          <p:cNvSpPr/>
          <p:nvPr/>
        </p:nvSpPr>
        <p:spPr>
          <a:xfrm>
            <a:off x="3098674" y="499117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F8C70B-7A57-DEDB-A0FF-0AD10393D535}"/>
              </a:ext>
            </a:extLst>
          </p:cNvPr>
          <p:cNvSpPr/>
          <p:nvPr/>
        </p:nvSpPr>
        <p:spPr>
          <a:xfrm>
            <a:off x="5338441" y="35312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78178-6B66-8F52-726F-DBF920E5B476}"/>
              </a:ext>
            </a:extLst>
          </p:cNvPr>
          <p:cNvCxnSpPr>
            <a:cxnSpLocks/>
            <a:stCxn id="14" idx="6"/>
            <a:endCxn id="40" idx="3"/>
          </p:cNvCxnSpPr>
          <p:nvPr/>
        </p:nvCxnSpPr>
        <p:spPr>
          <a:xfrm flipV="1">
            <a:off x="1556985" y="2584569"/>
            <a:ext cx="1994489" cy="130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6997E4-8503-DB11-7D10-9E4102118141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1556985" y="3810343"/>
            <a:ext cx="1988362" cy="8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420170-7C00-9C51-8126-1BF9AA9A3492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1556985" y="3893441"/>
            <a:ext cx="1541689" cy="1376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D1D36B99-C8D9-19B2-2200-A0F77B93C6F9}"/>
              </a:ext>
            </a:extLst>
          </p:cNvPr>
          <p:cNvSpPr txBox="1">
            <a:spLocks/>
          </p:cNvSpPr>
          <p:nvPr/>
        </p:nvSpPr>
        <p:spPr>
          <a:xfrm>
            <a:off x="2074890" y="2878817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0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E60FBA4-D669-BD7C-5511-70F34ADA7E53}"/>
              </a:ext>
            </a:extLst>
          </p:cNvPr>
          <p:cNvSpPr txBox="1">
            <a:spLocks/>
          </p:cNvSpPr>
          <p:nvPr/>
        </p:nvSpPr>
        <p:spPr>
          <a:xfrm>
            <a:off x="2338753" y="3418315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B37B2D3-CF36-062D-C1B4-3FD979E2B7DD}"/>
              </a:ext>
            </a:extLst>
          </p:cNvPr>
          <p:cNvSpPr txBox="1">
            <a:spLocks/>
          </p:cNvSpPr>
          <p:nvPr/>
        </p:nvSpPr>
        <p:spPr>
          <a:xfrm>
            <a:off x="2036263" y="4629960"/>
            <a:ext cx="46716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3770BAD-DD89-A6E6-4A0A-8FB30FBC4413}"/>
              </a:ext>
            </a:extLst>
          </p:cNvPr>
          <p:cNvSpPr/>
          <p:nvPr/>
        </p:nvSpPr>
        <p:spPr>
          <a:xfrm>
            <a:off x="3465583" y="210809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6572450-3607-4958-6D2D-61B117819E30}"/>
              </a:ext>
            </a:extLst>
          </p:cNvPr>
          <p:cNvSpPr/>
          <p:nvPr/>
        </p:nvSpPr>
        <p:spPr>
          <a:xfrm>
            <a:off x="3545347" y="217963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E8B952FE-EB4F-88D8-A68A-EE907584A436}"/>
              </a:ext>
            </a:extLst>
          </p:cNvPr>
          <p:cNvCxnSpPr>
            <a:cxnSpLocks/>
            <a:stCxn id="19" idx="0"/>
            <a:endCxn id="19" idx="5"/>
          </p:cNvCxnSpPr>
          <p:nvPr/>
        </p:nvCxnSpPr>
        <p:spPr>
          <a:xfrm rot="16200000" flipH="1">
            <a:off x="5497133" y="3665789"/>
            <a:ext cx="476474" cy="207359"/>
          </a:xfrm>
          <a:prstGeom prst="curvedConnector5">
            <a:avLst>
              <a:gd name="adj1" fmla="val -47977"/>
              <a:gd name="adj2" fmla="val 334960"/>
              <a:gd name="adj3" fmla="val 1117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FBF91343-8609-2302-EA56-059F694E1AFD}"/>
              </a:ext>
            </a:extLst>
          </p:cNvPr>
          <p:cNvSpPr txBox="1">
            <a:spLocks/>
          </p:cNvSpPr>
          <p:nvPr/>
        </p:nvSpPr>
        <p:spPr>
          <a:xfrm>
            <a:off x="4305268" y="3406213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84D24A-9B12-266A-C107-67AE347E26EA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4131847" y="3810343"/>
            <a:ext cx="12065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608FE5-F7A5-AEA1-7038-9DD804589A77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3391924" y="4089455"/>
            <a:ext cx="446673" cy="901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2">
            <a:extLst>
              <a:ext uri="{FF2B5EF4-FFF2-40B4-BE49-F238E27FC236}">
                <a16:creationId xmlns:a16="http://schemas.microsoft.com/office/drawing/2014/main" id="{BFA87482-2C52-1158-6171-F5A20DF1FDF7}"/>
              </a:ext>
            </a:extLst>
          </p:cNvPr>
          <p:cNvSpPr txBox="1">
            <a:spLocks/>
          </p:cNvSpPr>
          <p:nvPr/>
        </p:nvSpPr>
        <p:spPr>
          <a:xfrm>
            <a:off x="3465583" y="4625167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EC29ACB1-F6A8-545A-4C85-551E214F2366}"/>
              </a:ext>
            </a:extLst>
          </p:cNvPr>
          <p:cNvSpPr txBox="1">
            <a:spLocks/>
          </p:cNvSpPr>
          <p:nvPr/>
        </p:nvSpPr>
        <p:spPr>
          <a:xfrm>
            <a:off x="6012148" y="3070933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2C369E5-F289-AA0C-368E-AAA16816621E}"/>
              </a:ext>
            </a:extLst>
          </p:cNvPr>
          <p:cNvSpPr/>
          <p:nvPr/>
        </p:nvSpPr>
        <p:spPr>
          <a:xfrm>
            <a:off x="5416188" y="3598526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4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51C-F9E6-E8F1-9B44-21D3233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2637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Chalkboard SE" panose="03050602040202020205" pitchFamily="66" charset="77"/>
              </a:rPr>
              <a:t>character </a:t>
            </a:r>
            <a:endParaRPr lang="en-KR" dirty="0">
              <a:latin typeface="Chalkboard SE" panose="03050602040202020205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7EC5-69AE-D034-B90A-D7285190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9723"/>
            <a:ext cx="12192000" cy="135893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alphabet: [</a:t>
            </a:r>
            <a:r>
              <a:rPr lang="el-GR" sz="2000" dirty="0">
                <a:latin typeface="Chalkboard SE" panose="03050602040202020205" pitchFamily="66" charset="77"/>
              </a:rPr>
              <a:t>ε</a:t>
            </a:r>
            <a:r>
              <a:rPr lang="en-US" sz="2000" dirty="0">
                <a:latin typeface="Chalkboard SE" panose="03050602040202020205" pitchFamily="66" charset="77"/>
              </a:rPr>
              <a:t>,  , ‘, 0, 1, 2, 3, 4, 5, 6, 7, 8, 9, A, B, C, D, E, F, G, H, I, J, K, L, M, N, O, P, Q, R, S, T, U, V, W, X, Y, Z, a, b, c, d, e, f, g, h, </a:t>
            </a:r>
            <a:r>
              <a:rPr lang="en-US" sz="2000" dirty="0" err="1">
                <a:latin typeface="Chalkboard SE" panose="03050602040202020205" pitchFamily="66" charset="77"/>
              </a:rPr>
              <a:t>i</a:t>
            </a:r>
            <a:r>
              <a:rPr lang="en-US" sz="2000" dirty="0">
                <a:latin typeface="Chalkboard SE" panose="03050602040202020205" pitchFamily="66" charset="77"/>
              </a:rPr>
              <a:t>, j, k, l, m, n, o, p, q, r, s, t, u, v, w, x, y, z]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regular expression: 'letter| |</a:t>
            </a:r>
            <a:r>
              <a:rPr lang="el-GR" sz="2000" dirty="0">
                <a:latin typeface="Chalkboard SE" panose="03050602040202020205" pitchFamily="66" charset="77"/>
              </a:rPr>
              <a:t>ε</a:t>
            </a:r>
            <a:r>
              <a:rPr lang="en-US" sz="2000" dirty="0">
                <a:latin typeface="Chalkboard SE" panose="03050602040202020205" pitchFamily="66" charset="77"/>
              </a:rPr>
              <a:t>|digit’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halkboard SE" panose="03050602040202020205" pitchFamily="66" charset="77"/>
              </a:rPr>
              <a:t>NFA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228F2C-B951-A639-3C18-AB80D1FEE9F6}"/>
              </a:ext>
            </a:extLst>
          </p:cNvPr>
          <p:cNvSpPr/>
          <p:nvPr/>
        </p:nvSpPr>
        <p:spPr>
          <a:xfrm>
            <a:off x="1490892" y="478501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833753-5205-904E-A975-1CD9D5C70CAE}"/>
              </a:ext>
            </a:extLst>
          </p:cNvPr>
          <p:cNvSpPr/>
          <p:nvPr/>
        </p:nvSpPr>
        <p:spPr>
          <a:xfrm>
            <a:off x="5134393" y="253104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376CFD-1940-C8C0-25C3-B4B90DACBC59}"/>
              </a:ext>
            </a:extLst>
          </p:cNvPr>
          <p:cNvSpPr/>
          <p:nvPr/>
        </p:nvSpPr>
        <p:spPr>
          <a:xfrm>
            <a:off x="4137044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D9A1BA-D0AA-7BF8-755D-04617467D2C5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5720893" y="2807764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AF1A1F-E700-9C5C-2626-37274D1E099A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723544" y="2827321"/>
            <a:ext cx="437005" cy="523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938AAD10-F3C5-649B-ADB5-6D3923E6DF31}"/>
              </a:ext>
            </a:extLst>
          </p:cNvPr>
          <p:cNvSpPr txBox="1">
            <a:spLocks/>
          </p:cNvSpPr>
          <p:nvPr/>
        </p:nvSpPr>
        <p:spPr>
          <a:xfrm>
            <a:off x="1126231" y="4732705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52315BC-8DE6-D65A-9626-37DE2843511D}"/>
              </a:ext>
            </a:extLst>
          </p:cNvPr>
          <p:cNvSpPr txBox="1">
            <a:spLocks/>
          </p:cNvSpPr>
          <p:nvPr/>
        </p:nvSpPr>
        <p:spPr>
          <a:xfrm>
            <a:off x="5652653" y="2462957"/>
            <a:ext cx="886694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BAEF64-7FE3-42BF-977F-6FD27FEA64E8}"/>
              </a:ext>
            </a:extLst>
          </p:cNvPr>
          <p:cNvSpPr/>
          <p:nvPr/>
        </p:nvSpPr>
        <p:spPr>
          <a:xfrm>
            <a:off x="395278" y="478501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2988A6-1BA5-6564-8A49-B7227927A5FF}"/>
              </a:ext>
            </a:extLst>
          </p:cNvPr>
          <p:cNvCxnSpPr>
            <a:cxnSpLocks/>
            <a:stCxn id="18" idx="6"/>
            <a:endCxn id="5" idx="2"/>
          </p:cNvCxnSpPr>
          <p:nvPr/>
        </p:nvCxnSpPr>
        <p:spPr>
          <a:xfrm>
            <a:off x="981778" y="5064130"/>
            <a:ext cx="509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0B268BC-7628-3472-5A9B-2D34DA96A6F5}"/>
              </a:ext>
            </a:extLst>
          </p:cNvPr>
          <p:cNvSpPr/>
          <p:nvPr/>
        </p:nvSpPr>
        <p:spPr>
          <a:xfrm>
            <a:off x="3508933" y="39578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523CF8-C392-A6B8-CA8D-619A7F7B1AC1}"/>
              </a:ext>
            </a:extLst>
          </p:cNvPr>
          <p:cNvCxnSpPr>
            <a:cxnSpLocks/>
            <a:stCxn id="20" idx="6"/>
            <a:endCxn id="7" idx="4"/>
          </p:cNvCxnSpPr>
          <p:nvPr/>
        </p:nvCxnSpPr>
        <p:spPr>
          <a:xfrm flipV="1">
            <a:off x="4095433" y="3630330"/>
            <a:ext cx="334861" cy="606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0A3FEB94-4306-A958-009F-157CE27517A7}"/>
              </a:ext>
            </a:extLst>
          </p:cNvPr>
          <p:cNvSpPr txBox="1">
            <a:spLocks/>
          </p:cNvSpPr>
          <p:nvPr/>
        </p:nvSpPr>
        <p:spPr>
          <a:xfrm>
            <a:off x="4718121" y="278201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A4144C-6BC9-139C-F082-665863772A93}"/>
              </a:ext>
            </a:extLst>
          </p:cNvPr>
          <p:cNvSpPr/>
          <p:nvPr/>
        </p:nvSpPr>
        <p:spPr>
          <a:xfrm>
            <a:off x="6394165" y="25286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7DC82B-A3E6-21C3-AF02-B9AA52BF9240}"/>
              </a:ext>
            </a:extLst>
          </p:cNvPr>
          <p:cNvSpPr/>
          <p:nvPr/>
        </p:nvSpPr>
        <p:spPr>
          <a:xfrm>
            <a:off x="5134393" y="34113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4EE64C-B7ED-3DFC-617A-E7E33B5CC38D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5720893" y="3688045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21258060-99C7-79E4-18C2-E3830210DA39}"/>
              </a:ext>
            </a:extLst>
          </p:cNvPr>
          <p:cNvSpPr txBox="1">
            <a:spLocks/>
          </p:cNvSpPr>
          <p:nvPr/>
        </p:nvSpPr>
        <p:spPr>
          <a:xfrm>
            <a:off x="5699851" y="3343238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371A81F-8C70-F3E2-3F4A-7BFEAD0505A8}"/>
              </a:ext>
            </a:extLst>
          </p:cNvPr>
          <p:cNvSpPr/>
          <p:nvPr/>
        </p:nvSpPr>
        <p:spPr>
          <a:xfrm>
            <a:off x="6394165" y="340893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D0BD64-6409-6C25-2C35-4BF56F487332}"/>
              </a:ext>
            </a:extLst>
          </p:cNvPr>
          <p:cNvSpPr/>
          <p:nvPr/>
        </p:nvSpPr>
        <p:spPr>
          <a:xfrm>
            <a:off x="5132854" y="427400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13ABA6-0639-4B2A-D334-69A8358C7440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5719354" y="4550722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86AF3D51-5545-F0D1-06C1-96F9E071A338}"/>
              </a:ext>
            </a:extLst>
          </p:cNvPr>
          <p:cNvSpPr txBox="1">
            <a:spLocks/>
          </p:cNvSpPr>
          <p:nvPr/>
        </p:nvSpPr>
        <p:spPr>
          <a:xfrm>
            <a:off x="5698312" y="4205915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7E38EF-6139-C77C-2BA9-14EB9E51CE16}"/>
              </a:ext>
            </a:extLst>
          </p:cNvPr>
          <p:cNvSpPr/>
          <p:nvPr/>
        </p:nvSpPr>
        <p:spPr>
          <a:xfrm>
            <a:off x="6392626" y="427161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155C73-4E6C-899A-4772-935C7078DC01}"/>
              </a:ext>
            </a:extLst>
          </p:cNvPr>
          <p:cNvCxnSpPr>
            <a:cxnSpLocks/>
            <a:stCxn id="7" idx="6"/>
            <a:endCxn id="36" idx="2"/>
          </p:cNvCxnSpPr>
          <p:nvPr/>
        </p:nvCxnSpPr>
        <p:spPr>
          <a:xfrm>
            <a:off x="4723544" y="3351218"/>
            <a:ext cx="410849" cy="339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9C1A3CAB-4EB9-23BB-7102-4C7BC5D6F7CC}"/>
              </a:ext>
            </a:extLst>
          </p:cNvPr>
          <p:cNvSpPr txBox="1">
            <a:spLocks/>
          </p:cNvSpPr>
          <p:nvPr/>
        </p:nvSpPr>
        <p:spPr>
          <a:xfrm>
            <a:off x="4718121" y="351554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C56CE9-9D2D-02EB-6D07-149D81BF1372}"/>
              </a:ext>
            </a:extLst>
          </p:cNvPr>
          <p:cNvCxnSpPr>
            <a:cxnSpLocks/>
            <a:stCxn id="20" idx="6"/>
            <a:endCxn id="40" idx="2"/>
          </p:cNvCxnSpPr>
          <p:nvPr/>
        </p:nvCxnSpPr>
        <p:spPr>
          <a:xfrm>
            <a:off x="4095433" y="4236924"/>
            <a:ext cx="1037421" cy="31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57C35C25-43F4-D5D8-B4B3-D2BB4C36A193}"/>
              </a:ext>
            </a:extLst>
          </p:cNvPr>
          <p:cNvSpPr txBox="1">
            <a:spLocks/>
          </p:cNvSpPr>
          <p:nvPr/>
        </p:nvSpPr>
        <p:spPr>
          <a:xfrm>
            <a:off x="3984591" y="3666270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C2F6A75B-F0E0-C437-D301-45FB4DC3FA87}"/>
              </a:ext>
            </a:extLst>
          </p:cNvPr>
          <p:cNvSpPr txBox="1">
            <a:spLocks/>
          </p:cNvSpPr>
          <p:nvPr/>
        </p:nvSpPr>
        <p:spPr>
          <a:xfrm>
            <a:off x="4436767" y="432946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EE3CC11-A761-3E10-024F-B8D579B9528A}"/>
              </a:ext>
            </a:extLst>
          </p:cNvPr>
          <p:cNvSpPr/>
          <p:nvPr/>
        </p:nvSpPr>
        <p:spPr>
          <a:xfrm>
            <a:off x="10640306" y="4669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A1C542C-671D-6468-58F9-2472AE199F5D}"/>
              </a:ext>
            </a:extLst>
          </p:cNvPr>
          <p:cNvSpPr txBox="1">
            <a:spLocks/>
          </p:cNvSpPr>
          <p:nvPr/>
        </p:nvSpPr>
        <p:spPr>
          <a:xfrm>
            <a:off x="10275645" y="4617513"/>
            <a:ext cx="551056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1D3E25-F234-7B6B-9CE6-D9EAD2FDA2AC}"/>
              </a:ext>
            </a:extLst>
          </p:cNvPr>
          <p:cNvSpPr/>
          <p:nvPr/>
        </p:nvSpPr>
        <p:spPr>
          <a:xfrm>
            <a:off x="9544692" y="466982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78FC3E-5457-077D-8ECE-FD5767CD2E99}"/>
              </a:ext>
            </a:extLst>
          </p:cNvPr>
          <p:cNvCxnSpPr>
            <a:cxnSpLocks/>
            <a:stCxn id="60" idx="6"/>
            <a:endCxn id="58" idx="2"/>
          </p:cNvCxnSpPr>
          <p:nvPr/>
        </p:nvCxnSpPr>
        <p:spPr>
          <a:xfrm>
            <a:off x="10131192" y="4948938"/>
            <a:ext cx="509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2780CE-A9F7-9D2A-3807-D7F897D4F2E4}"/>
              </a:ext>
            </a:extLst>
          </p:cNvPr>
          <p:cNvCxnSpPr>
            <a:cxnSpLocks/>
            <a:stCxn id="43" idx="6"/>
            <a:endCxn id="71" idx="2"/>
          </p:cNvCxnSpPr>
          <p:nvPr/>
        </p:nvCxnSpPr>
        <p:spPr>
          <a:xfrm flipV="1">
            <a:off x="6979126" y="4073768"/>
            <a:ext cx="1067972" cy="476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180DF601-1CF4-0C1C-7D33-69063E85D835}"/>
              </a:ext>
            </a:extLst>
          </p:cNvPr>
          <p:cNvSpPr txBox="1">
            <a:spLocks/>
          </p:cNvSpPr>
          <p:nvPr/>
        </p:nvSpPr>
        <p:spPr>
          <a:xfrm>
            <a:off x="7039351" y="273527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6BAEE3-CA9C-4719-2C57-9CEC2D622FFD}"/>
              </a:ext>
            </a:extLst>
          </p:cNvPr>
          <p:cNvSpPr/>
          <p:nvPr/>
        </p:nvSpPr>
        <p:spPr>
          <a:xfrm>
            <a:off x="7292227" y="307210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97A0CE-55B8-F282-B2EE-82A9A0E979B3}"/>
              </a:ext>
            </a:extLst>
          </p:cNvPr>
          <p:cNvSpPr/>
          <p:nvPr/>
        </p:nvSpPr>
        <p:spPr>
          <a:xfrm>
            <a:off x="8047098" y="379465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96790C8-779E-FF65-7D04-1D9C28AA3C34}"/>
              </a:ext>
            </a:extLst>
          </p:cNvPr>
          <p:cNvCxnSpPr>
            <a:cxnSpLocks/>
            <a:stCxn id="24" idx="6"/>
            <a:endCxn id="69" idx="2"/>
          </p:cNvCxnSpPr>
          <p:nvPr/>
        </p:nvCxnSpPr>
        <p:spPr>
          <a:xfrm>
            <a:off x="6980665" y="2807764"/>
            <a:ext cx="311562" cy="543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39418B-F902-F4FD-6B78-B265BA152715}"/>
              </a:ext>
            </a:extLst>
          </p:cNvPr>
          <p:cNvCxnSpPr>
            <a:cxnSpLocks/>
            <a:stCxn id="39" idx="6"/>
            <a:endCxn id="69" idx="2"/>
          </p:cNvCxnSpPr>
          <p:nvPr/>
        </p:nvCxnSpPr>
        <p:spPr>
          <a:xfrm flipV="1">
            <a:off x="6980665" y="3351218"/>
            <a:ext cx="311562" cy="336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ubtitle 2">
            <a:extLst>
              <a:ext uri="{FF2B5EF4-FFF2-40B4-BE49-F238E27FC236}">
                <a16:creationId xmlns:a16="http://schemas.microsoft.com/office/drawing/2014/main" id="{BE136D28-7A13-2F3C-CF9C-0C29F7E2E9A4}"/>
              </a:ext>
            </a:extLst>
          </p:cNvPr>
          <p:cNvSpPr txBox="1">
            <a:spLocks/>
          </p:cNvSpPr>
          <p:nvPr/>
        </p:nvSpPr>
        <p:spPr>
          <a:xfrm>
            <a:off x="7039351" y="348890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598F447-6493-BDBD-9676-9D1DD28657EB}"/>
              </a:ext>
            </a:extLst>
          </p:cNvPr>
          <p:cNvCxnSpPr>
            <a:cxnSpLocks/>
            <a:stCxn id="69" idx="5"/>
            <a:endCxn id="71" idx="2"/>
          </p:cNvCxnSpPr>
          <p:nvPr/>
        </p:nvCxnSpPr>
        <p:spPr>
          <a:xfrm>
            <a:off x="7792836" y="3548580"/>
            <a:ext cx="254262" cy="525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2">
            <a:extLst>
              <a:ext uri="{FF2B5EF4-FFF2-40B4-BE49-F238E27FC236}">
                <a16:creationId xmlns:a16="http://schemas.microsoft.com/office/drawing/2014/main" id="{33E159C6-D54F-8D7B-6199-97B0A0E2B87C}"/>
              </a:ext>
            </a:extLst>
          </p:cNvPr>
          <p:cNvSpPr txBox="1">
            <a:spLocks/>
          </p:cNvSpPr>
          <p:nvPr/>
        </p:nvSpPr>
        <p:spPr>
          <a:xfrm>
            <a:off x="7421188" y="42827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DB834B30-6F1B-84F2-6F01-1B84B09BB5CB}"/>
              </a:ext>
            </a:extLst>
          </p:cNvPr>
          <p:cNvSpPr txBox="1">
            <a:spLocks/>
          </p:cNvSpPr>
          <p:nvPr/>
        </p:nvSpPr>
        <p:spPr>
          <a:xfrm>
            <a:off x="7843219" y="3438664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115A01-EC6F-91F6-FD36-630D88E128CD}"/>
              </a:ext>
            </a:extLst>
          </p:cNvPr>
          <p:cNvCxnSpPr>
            <a:cxnSpLocks/>
            <a:stCxn id="137" idx="6"/>
            <a:endCxn id="60" idx="2"/>
          </p:cNvCxnSpPr>
          <p:nvPr/>
        </p:nvCxnSpPr>
        <p:spPr>
          <a:xfrm>
            <a:off x="8951889" y="4946981"/>
            <a:ext cx="592803" cy="19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ubtitle 2">
            <a:extLst>
              <a:ext uri="{FF2B5EF4-FFF2-40B4-BE49-F238E27FC236}">
                <a16:creationId xmlns:a16="http://schemas.microsoft.com/office/drawing/2014/main" id="{A5084C06-1957-C09A-2C0D-5B2DFC8508F7}"/>
              </a:ext>
            </a:extLst>
          </p:cNvPr>
          <p:cNvSpPr txBox="1">
            <a:spLocks/>
          </p:cNvSpPr>
          <p:nvPr/>
        </p:nvSpPr>
        <p:spPr>
          <a:xfrm>
            <a:off x="9052429" y="4593449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F88433B-6560-CE91-80EE-F9B8EB2D471D}"/>
              </a:ext>
            </a:extLst>
          </p:cNvPr>
          <p:cNvCxnSpPr>
            <a:cxnSpLocks/>
            <a:stCxn id="5" idx="6"/>
            <a:endCxn id="118" idx="2"/>
          </p:cNvCxnSpPr>
          <p:nvPr/>
        </p:nvCxnSpPr>
        <p:spPr>
          <a:xfrm flipV="1">
            <a:off x="2077392" y="4982150"/>
            <a:ext cx="520243" cy="819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ubtitle 2">
            <a:extLst>
              <a:ext uri="{FF2B5EF4-FFF2-40B4-BE49-F238E27FC236}">
                <a16:creationId xmlns:a16="http://schemas.microsoft.com/office/drawing/2014/main" id="{3D69FFF3-6F61-55F8-308B-F75B6A725513}"/>
              </a:ext>
            </a:extLst>
          </p:cNvPr>
          <p:cNvSpPr txBox="1">
            <a:spLocks/>
          </p:cNvSpPr>
          <p:nvPr/>
        </p:nvSpPr>
        <p:spPr>
          <a:xfrm>
            <a:off x="2169786" y="46385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438ED87-B68C-BD4B-BAE8-E5CA993D5C34}"/>
              </a:ext>
            </a:extLst>
          </p:cNvPr>
          <p:cNvSpPr/>
          <p:nvPr/>
        </p:nvSpPr>
        <p:spPr>
          <a:xfrm>
            <a:off x="10717692" y="4741361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5761126-0E6B-E225-AEC4-9A7FDA375630}"/>
              </a:ext>
            </a:extLst>
          </p:cNvPr>
          <p:cNvSpPr/>
          <p:nvPr/>
        </p:nvSpPr>
        <p:spPr>
          <a:xfrm>
            <a:off x="5132854" y="513221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BA67148-EB82-FCA7-120B-4B55E1EA39CF}"/>
              </a:ext>
            </a:extLst>
          </p:cNvPr>
          <p:cNvCxnSpPr>
            <a:cxnSpLocks/>
            <a:stCxn id="106" idx="6"/>
            <a:endCxn id="109" idx="2"/>
          </p:cNvCxnSpPr>
          <p:nvPr/>
        </p:nvCxnSpPr>
        <p:spPr>
          <a:xfrm flipV="1">
            <a:off x="5719354" y="5408937"/>
            <a:ext cx="673272" cy="2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ubtitle 2">
            <a:extLst>
              <a:ext uri="{FF2B5EF4-FFF2-40B4-BE49-F238E27FC236}">
                <a16:creationId xmlns:a16="http://schemas.microsoft.com/office/drawing/2014/main" id="{090C1530-2864-A648-6544-EE8E12CC5576}"/>
              </a:ext>
            </a:extLst>
          </p:cNvPr>
          <p:cNvSpPr txBox="1">
            <a:spLocks/>
          </p:cNvSpPr>
          <p:nvPr/>
        </p:nvSpPr>
        <p:spPr>
          <a:xfrm>
            <a:off x="5698312" y="5064130"/>
            <a:ext cx="741512" cy="37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42150A-6413-E4CC-2144-CE21DEC3F108}"/>
              </a:ext>
            </a:extLst>
          </p:cNvPr>
          <p:cNvSpPr/>
          <p:nvPr/>
        </p:nvSpPr>
        <p:spPr>
          <a:xfrm>
            <a:off x="6392626" y="512982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CB367B2D-41B7-F7FF-492D-6D225AC241ED}"/>
              </a:ext>
            </a:extLst>
          </p:cNvPr>
          <p:cNvSpPr txBox="1">
            <a:spLocks/>
          </p:cNvSpPr>
          <p:nvPr/>
        </p:nvSpPr>
        <p:spPr>
          <a:xfrm>
            <a:off x="5815908" y="496344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3F31FD5-AE6B-D562-D1F2-2C747B0779E6}"/>
              </a:ext>
            </a:extLst>
          </p:cNvPr>
          <p:cNvSpPr/>
          <p:nvPr/>
        </p:nvSpPr>
        <p:spPr>
          <a:xfrm>
            <a:off x="2597635" y="470303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4133B9C-EDDF-B284-8B92-A84BE7610A92}"/>
              </a:ext>
            </a:extLst>
          </p:cNvPr>
          <p:cNvCxnSpPr>
            <a:cxnSpLocks/>
            <a:stCxn id="118" idx="6"/>
            <a:endCxn id="20" idx="4"/>
          </p:cNvCxnSpPr>
          <p:nvPr/>
        </p:nvCxnSpPr>
        <p:spPr>
          <a:xfrm flipV="1">
            <a:off x="3184135" y="4516036"/>
            <a:ext cx="618048" cy="4661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C91480B-7D4A-2800-6E7D-267A4BD673E0}"/>
              </a:ext>
            </a:extLst>
          </p:cNvPr>
          <p:cNvCxnSpPr>
            <a:cxnSpLocks/>
            <a:stCxn id="118" idx="6"/>
            <a:endCxn id="106" idx="2"/>
          </p:cNvCxnSpPr>
          <p:nvPr/>
        </p:nvCxnSpPr>
        <p:spPr>
          <a:xfrm>
            <a:off x="3184135" y="4982150"/>
            <a:ext cx="1948719" cy="429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ubtitle 2">
            <a:extLst>
              <a:ext uri="{FF2B5EF4-FFF2-40B4-BE49-F238E27FC236}">
                <a16:creationId xmlns:a16="http://schemas.microsoft.com/office/drawing/2014/main" id="{1AFF5E9C-1088-CBB2-2CBF-7A26CE8295A0}"/>
              </a:ext>
            </a:extLst>
          </p:cNvPr>
          <p:cNvSpPr txBox="1">
            <a:spLocks/>
          </p:cNvSpPr>
          <p:nvPr/>
        </p:nvSpPr>
        <p:spPr>
          <a:xfrm>
            <a:off x="3236586" y="44861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CDB8A6B4-1699-ECA9-4F9E-DEFFE700E25C}"/>
              </a:ext>
            </a:extLst>
          </p:cNvPr>
          <p:cNvSpPr txBox="1">
            <a:spLocks/>
          </p:cNvSpPr>
          <p:nvPr/>
        </p:nvSpPr>
        <p:spPr>
          <a:xfrm>
            <a:off x="3622666" y="509571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F0F7C2C-284D-6263-719A-1F270B1A1B08}"/>
              </a:ext>
            </a:extLst>
          </p:cNvPr>
          <p:cNvSpPr/>
          <p:nvPr/>
        </p:nvSpPr>
        <p:spPr>
          <a:xfrm>
            <a:off x="8365389" y="466786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E93B9F7-0F9C-314D-D3CB-C7649BC5D4D1}"/>
              </a:ext>
            </a:extLst>
          </p:cNvPr>
          <p:cNvCxnSpPr>
            <a:cxnSpLocks/>
            <a:stCxn id="71" idx="4"/>
            <a:endCxn id="137" idx="0"/>
          </p:cNvCxnSpPr>
          <p:nvPr/>
        </p:nvCxnSpPr>
        <p:spPr>
          <a:xfrm>
            <a:off x="8340348" y="4352880"/>
            <a:ext cx="318291" cy="314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B4874C-8F9B-4BBB-B05E-E830D3EA9142}"/>
              </a:ext>
            </a:extLst>
          </p:cNvPr>
          <p:cNvCxnSpPr>
            <a:cxnSpLocks/>
            <a:stCxn id="109" idx="6"/>
            <a:endCxn id="137" idx="2"/>
          </p:cNvCxnSpPr>
          <p:nvPr/>
        </p:nvCxnSpPr>
        <p:spPr>
          <a:xfrm flipV="1">
            <a:off x="6979126" y="4946981"/>
            <a:ext cx="1386263" cy="461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Subtitle 2">
            <a:extLst>
              <a:ext uri="{FF2B5EF4-FFF2-40B4-BE49-F238E27FC236}">
                <a16:creationId xmlns:a16="http://schemas.microsoft.com/office/drawing/2014/main" id="{9286ADB7-03E9-8B19-6350-E9BB3B5AB71B}"/>
              </a:ext>
            </a:extLst>
          </p:cNvPr>
          <p:cNvSpPr txBox="1">
            <a:spLocks/>
          </p:cNvSpPr>
          <p:nvPr/>
        </p:nvSpPr>
        <p:spPr>
          <a:xfrm>
            <a:off x="7571929" y="51861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147" name="Subtitle 2">
            <a:extLst>
              <a:ext uri="{FF2B5EF4-FFF2-40B4-BE49-F238E27FC236}">
                <a16:creationId xmlns:a16="http://schemas.microsoft.com/office/drawing/2014/main" id="{9AB927B0-E101-FCCF-8191-ED05777E8985}"/>
              </a:ext>
            </a:extLst>
          </p:cNvPr>
          <p:cNvSpPr txBox="1">
            <a:spLocks/>
          </p:cNvSpPr>
          <p:nvPr/>
        </p:nvSpPr>
        <p:spPr>
          <a:xfrm>
            <a:off x="8452360" y="4213825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000" dirty="0">
                <a:latin typeface="Chalkboard SE" panose="03050602040202020205" pitchFamily="66" charset="77"/>
              </a:rPr>
              <a:t>ε</a:t>
            </a:r>
            <a:endParaRPr lang="en-US" sz="2000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4160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4700</Words>
  <Application>Microsoft Macintosh PowerPoint</Application>
  <PresentationFormat>Widescreen</PresentationFormat>
  <Paragraphs>822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Chalkboard SE</vt:lpstr>
      <vt:lpstr>Office Theme</vt:lpstr>
      <vt:lpstr>Sub regular expressions</vt:lpstr>
      <vt:lpstr>vtype </vt:lpstr>
      <vt:lpstr>bool</vt:lpstr>
      <vt:lpstr>keyword </vt:lpstr>
      <vt:lpstr>num </vt:lpstr>
      <vt:lpstr>num </vt:lpstr>
      <vt:lpstr>num </vt:lpstr>
      <vt:lpstr>num </vt:lpstr>
      <vt:lpstr>character </vt:lpstr>
      <vt:lpstr>character </vt:lpstr>
      <vt:lpstr>character </vt:lpstr>
      <vt:lpstr>character </vt:lpstr>
      <vt:lpstr>string </vt:lpstr>
      <vt:lpstr>string </vt:lpstr>
      <vt:lpstr>string </vt:lpstr>
      <vt:lpstr>string </vt:lpstr>
      <vt:lpstr>id </vt:lpstr>
      <vt:lpstr>id </vt:lpstr>
      <vt:lpstr>id </vt:lpstr>
      <vt:lpstr>comp </vt:lpstr>
      <vt:lpstr>comp </vt:lpstr>
      <vt:lpstr>comp </vt:lpstr>
      <vt:lpstr>comp </vt:lpstr>
      <vt:lpstr>comp </vt:lpstr>
      <vt:lpstr>arithmetic </vt:lpstr>
      <vt:lpstr>arithmetic </vt:lpstr>
      <vt:lpstr>arithmetic </vt:lpstr>
      <vt:lpstr>arithmetic  </vt:lpstr>
      <vt:lpstr>whitespace </vt:lpstr>
      <vt:lpstr>whitespace </vt:lpstr>
      <vt:lpstr>whitespace </vt:lpstr>
      <vt:lpstr>assign </vt:lpstr>
      <vt:lpstr>merged</vt:lpstr>
      <vt:lpstr>merged</vt:lpstr>
      <vt:lpstr>merged</vt:lpstr>
      <vt:lpstr>merged</vt:lpstr>
      <vt:lpstr>merged</vt:lpstr>
      <vt:lpstr>merged</vt:lpstr>
      <vt:lpstr>merged</vt:lpstr>
      <vt:lpstr>PowerPoint Presentation</vt:lpstr>
      <vt:lpstr>laparen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regular expressions</dc:title>
  <dc:creator>박영재</dc:creator>
  <cp:lastModifiedBy>박영재</cp:lastModifiedBy>
  <cp:revision>1416</cp:revision>
  <dcterms:created xsi:type="dcterms:W3CDTF">2023-08-06T06:11:15Z</dcterms:created>
  <dcterms:modified xsi:type="dcterms:W3CDTF">2023-08-09T10:37:31Z</dcterms:modified>
</cp:coreProperties>
</file>