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320" r:id="rId3"/>
    <p:sldId id="257" r:id="rId4"/>
    <p:sldId id="258" r:id="rId5"/>
    <p:sldId id="314" r:id="rId6"/>
    <p:sldId id="315" r:id="rId7"/>
    <p:sldId id="316" r:id="rId8"/>
    <p:sldId id="317" r:id="rId9"/>
    <p:sldId id="259" r:id="rId10"/>
    <p:sldId id="268" r:id="rId11"/>
    <p:sldId id="269" r:id="rId12"/>
    <p:sldId id="282" r:id="rId13"/>
    <p:sldId id="260" r:id="rId14"/>
    <p:sldId id="270" r:id="rId15"/>
    <p:sldId id="271" r:id="rId16"/>
    <p:sldId id="286" r:id="rId17"/>
    <p:sldId id="261" r:id="rId18"/>
    <p:sldId id="272" r:id="rId19"/>
    <p:sldId id="273" r:id="rId20"/>
    <p:sldId id="287" r:id="rId21"/>
    <p:sldId id="262" r:id="rId22"/>
    <p:sldId id="274" r:id="rId23"/>
    <p:sldId id="288" r:id="rId24"/>
    <p:sldId id="264" r:id="rId25"/>
    <p:sldId id="275" r:id="rId26"/>
    <p:sldId id="276" r:id="rId27"/>
    <p:sldId id="277" r:id="rId28"/>
    <p:sldId id="289" r:id="rId29"/>
    <p:sldId id="265" r:id="rId30"/>
    <p:sldId id="311" r:id="rId31"/>
    <p:sldId id="312" r:id="rId32"/>
    <p:sldId id="313" r:id="rId33"/>
    <p:sldId id="283" r:id="rId34"/>
    <p:sldId id="284" r:id="rId35"/>
    <p:sldId id="291" r:id="rId36"/>
    <p:sldId id="305" r:id="rId37"/>
    <p:sldId id="292" r:id="rId38"/>
    <p:sldId id="326" r:id="rId39"/>
    <p:sldId id="306" r:id="rId40"/>
    <p:sldId id="293" r:id="rId41"/>
    <p:sldId id="307" r:id="rId42"/>
    <p:sldId id="309" r:id="rId43"/>
    <p:sldId id="308" r:id="rId44"/>
    <p:sldId id="301" r:id="rId45"/>
    <p:sldId id="280" r:id="rId46"/>
    <p:sldId id="281" r:id="rId47"/>
    <p:sldId id="318" r:id="rId48"/>
    <p:sldId id="321" r:id="rId49"/>
    <p:sldId id="322" r:id="rId50"/>
    <p:sldId id="323" r:id="rId51"/>
    <p:sldId id="324" r:id="rId52"/>
    <p:sldId id="325" r:id="rId5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4B7618-55D8-E547-90CF-6AF01E937F7C}">
          <p14:sldIdLst>
            <p14:sldId id="256"/>
            <p14:sldId id="320"/>
            <p14:sldId id="257"/>
            <p14:sldId id="258"/>
            <p14:sldId id="314"/>
            <p14:sldId id="315"/>
            <p14:sldId id="316"/>
            <p14:sldId id="317"/>
            <p14:sldId id="259"/>
            <p14:sldId id="268"/>
            <p14:sldId id="269"/>
            <p14:sldId id="282"/>
            <p14:sldId id="260"/>
            <p14:sldId id="270"/>
            <p14:sldId id="271"/>
            <p14:sldId id="286"/>
            <p14:sldId id="261"/>
            <p14:sldId id="272"/>
            <p14:sldId id="273"/>
            <p14:sldId id="287"/>
            <p14:sldId id="262"/>
            <p14:sldId id="274"/>
            <p14:sldId id="288"/>
            <p14:sldId id="264"/>
            <p14:sldId id="275"/>
            <p14:sldId id="276"/>
            <p14:sldId id="277"/>
            <p14:sldId id="289"/>
            <p14:sldId id="265"/>
            <p14:sldId id="311"/>
            <p14:sldId id="312"/>
            <p14:sldId id="313"/>
            <p14:sldId id="283"/>
            <p14:sldId id="284"/>
            <p14:sldId id="291"/>
            <p14:sldId id="305"/>
            <p14:sldId id="292"/>
            <p14:sldId id="326"/>
            <p14:sldId id="306"/>
            <p14:sldId id="293"/>
            <p14:sldId id="307"/>
            <p14:sldId id="309"/>
            <p14:sldId id="308"/>
            <p14:sldId id="301"/>
            <p14:sldId id="280"/>
            <p14:sldId id="281"/>
            <p14:sldId id="318"/>
            <p14:sldId id="321"/>
            <p14:sldId id="322"/>
            <p14:sldId id="323"/>
            <p14:sldId id="324"/>
            <p14:sldId id="325"/>
          </p14:sldIdLst>
        </p14:section>
        <p14:section name="Trash bin" id="{7ED33ED8-9747-5C42-82C7-66B3EFE7B28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28"/>
    <p:restoredTop sz="94648"/>
  </p:normalViewPr>
  <p:slideViewPr>
    <p:cSldViewPr snapToGrid="0">
      <p:cViewPr>
        <p:scale>
          <a:sx n="95" d="100"/>
          <a:sy n="95" d="100"/>
        </p:scale>
        <p:origin x="6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A4D25-E76D-0A4C-B526-A8B51FC3E101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4E7F1-AF3B-9E4B-AB8F-31B81B148C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7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2624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42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4026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43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6258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44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36488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786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28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084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68330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01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6780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83840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40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23647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41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422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11F6-BBF1-A833-3F8B-B4FF1AD2D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E637B-D034-1034-6A99-2A3455163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7E3BA-8243-BF47-ECF5-6C1C0E3C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95C4F-D6AA-BA24-1269-C302E599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63A2-259A-B847-F252-C99A5190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4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DD5E-9355-0AB4-8D63-E0B88D5F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FFE9C-C363-48C0-288F-56DF0492C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B8CA-9F1D-8E91-2ED0-D3AB83C5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94FF9-4719-E664-8981-177D6C15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377A-9EC1-A2BA-FC3F-E1787492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3574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67C38-8F50-13A2-520C-A7F340674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29F7E-6491-F76A-3825-EEC7475E4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B3487-23D6-064B-25EE-A80EAFD1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B084-8F97-CFDA-5CFF-C07E782A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7F4A-31C5-5C07-A06E-8F3E73A5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9236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4CED-15D6-8412-F649-ECA4D35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3C36-3E3F-29B5-3FEB-02D7690B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ED834-C288-E02D-C5DF-7CDD345C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D842E-F633-F0D0-5D43-A8EC8B8D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3C56B-C537-5F00-10EE-4ACF3568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880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AC43-6263-9CC0-47D6-2E1F10DC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6710E-57EB-AA7F-3387-BFCC9A38E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D34E-5499-1184-ACDF-C7F3CF6B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7D68B-C866-0979-CC69-BF8AE73D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A970-296C-9A9E-6ADB-3FAF9462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2761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E169-C551-2000-4E72-39E24B0E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31BB-3878-02E2-95EF-CD34FF6BC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77DE9-65D7-3C99-BB41-37C84CC10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6FB08-417A-9237-9933-A8E810FD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EDA79-4095-A7F9-734F-6DA1D7D2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4BD7E-0341-49EE-8FB1-001D82FF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973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A004-7564-FF9C-A62D-5B165784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46F31-171B-A7E5-CB5A-A9848B89D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02F14-51EE-24A8-0B92-9741EB4C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877E2-EE7F-DFC4-B90A-3F3A01893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EB334-488B-CB7F-A9B8-D5E1E1AB6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84D6E-3477-2394-B14E-9EC789FD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0BA25-C770-2CE2-99DD-66D5EC80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5305D-31DB-2C07-419B-1936E21B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74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29E6-D061-52AB-22FE-26392A3E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7DED8-7236-C0DB-D632-754038AC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A6F7-E4C2-5701-61A6-0FF70ADB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C96A5-354D-4C9B-A2AF-A2A1F3AC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910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7F73C-6759-8E73-1308-4D258FC0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066FC-4AA8-FE62-2DC6-1E1054A7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8B76F-62B6-A090-B7A3-DCDE682B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465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9233-3C78-5E77-4F7F-56D8F28F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BF67-B232-6DC3-936C-EB6D6DCF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B9960-2A33-6FCA-B253-3D6FF70E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1C191-36C3-EA3E-A05F-26074C71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8F5E-D73F-58B3-03EA-B1031576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90905-B979-5E3D-EBCB-FB44809E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9596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87E4-3AA0-D3F4-F6C3-62D12690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CF3E4-9779-D7BB-90D4-F3E9ADBA5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7C125-FEAB-C531-C182-67DC4EA2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5CB5-7299-B9B6-3F11-30A643B8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6E3E1-0375-2E7B-0B4D-3C81276B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3D94B-1016-8D4D-AD7F-7D21040A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4257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963F9-E4BC-EC54-38F9-B7BF7DCC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07D5E-D156-BBB7-C8F9-586F22CF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2AE27-7D07-8282-6B06-3B1C1878B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55C20-AD6B-5E00-36B6-1B945EE0C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1BFE-9941-B947-1C52-17567C842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1039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831" y="2646363"/>
            <a:ext cx="7748337" cy="782637"/>
          </a:xfrm>
        </p:spPr>
        <p:txBody>
          <a:bodyPr>
            <a:noAutofit/>
          </a:bodyPr>
          <a:lstStyle/>
          <a:p>
            <a:pPr algn="l"/>
            <a:r>
              <a:rPr lang="en-US" sz="6400" b="1" dirty="0">
                <a:solidFill>
                  <a:srgbClr val="FF0000"/>
                </a:solidFill>
                <a:latin typeface="Chalkboard SE" panose="03050602040202020205" pitchFamily="66" charset="77"/>
              </a:rPr>
              <a:t>Regular Expression</a:t>
            </a:r>
            <a:endParaRPr lang="en-KR" sz="6400" b="1" dirty="0">
              <a:solidFill>
                <a:srgbClr val="FF0000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4645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num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FCF5A91-E7FC-3051-20B7-410CB3EBFE7A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{0,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3,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5,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6,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8, 9}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T0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0)</a:t>
            </a:r>
            <a:r>
              <a:rPr lang="en-US" sz="1600" dirty="0">
                <a:latin typeface="Chalkboard SE" panose="03050602040202020205" pitchFamily="66" charset="77"/>
              </a:rPr>
              <a:t>) = {2, 15} = T</a:t>
            </a:r>
            <a:r>
              <a:rPr lang="en-US" altLang="ko-KR" sz="1600" dirty="0">
                <a:latin typeface="Chalkboard SE" panose="03050602040202020205" pitchFamily="66" charset="77"/>
              </a:rPr>
              <a:t>1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digit_)</a:t>
            </a:r>
            <a:r>
              <a:rPr lang="en-US" sz="1600" dirty="0">
                <a:latin typeface="Chalkboard SE" panose="03050602040202020205" pitchFamily="66" charset="77"/>
              </a:rPr>
              <a:t>) = {10, 11, 14, 15} = T</a:t>
            </a:r>
            <a:r>
              <a:rPr lang="en-US" altLang="ko-KR" sz="1600" dirty="0">
                <a:latin typeface="Chalkboard SE" panose="03050602040202020205" pitchFamily="66" charset="77"/>
              </a:rPr>
              <a:t>2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-)</a:t>
            </a:r>
            <a:r>
              <a:rPr lang="en-US" sz="1600" dirty="0">
                <a:latin typeface="Chalkboard SE" panose="03050602040202020205" pitchFamily="66" charset="77"/>
              </a:rPr>
              <a:t>) = {7, 8, 9} = T</a:t>
            </a:r>
            <a:r>
              <a:rPr lang="en-US" altLang="ko-KR" sz="1600" dirty="0">
                <a:latin typeface="Chalkboard SE" panose="03050602040202020205" pitchFamily="66" charset="77"/>
              </a:rPr>
              <a:t>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digit)</a:t>
            </a:r>
            <a:r>
              <a:rPr lang="en-US" sz="1600" dirty="0">
                <a:latin typeface="Chalkboard SE" panose="03050602040202020205" pitchFamily="66" charset="77"/>
              </a:rPr>
              <a:t>) 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0)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digit_)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-)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0)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digit_)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-)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en-US" altLang="ko-KR" sz="1600" dirty="0">
                <a:latin typeface="Chalkboard SE" panose="03050602040202020205" pitchFamily="66" charset="77"/>
              </a:rPr>
              <a:t>{12,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13,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14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,15} = T4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9824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num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FCF5A91-E7FC-3051-20B7-410CB3EBFE7A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0)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digit_)</a:t>
            </a:r>
            <a:r>
              <a:rPr lang="en-US" sz="1600" dirty="0">
                <a:latin typeface="Chalkboard SE" panose="03050602040202020205" pitchFamily="66" charset="77"/>
              </a:rPr>
              <a:t>) = T2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-)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0)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digit_)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-)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digit)</a:t>
            </a:r>
            <a:r>
              <a:rPr lang="en-US" sz="1600" dirty="0">
                <a:latin typeface="Chalkboard SE" panose="03050602040202020205" pitchFamily="66" charset="77"/>
              </a:rPr>
              <a:t>) = T4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290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>
                <a:latin typeface="Chalkboard SE" panose="03050602040202020205" pitchFamily="66" charset="77"/>
              </a:rPr>
              <a:t>num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9B9200D-6F96-877D-6A5E-DF54491DA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34156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D3C54A-1FCD-71A6-F5B7-7456C4B8199F}"/>
              </a:ext>
            </a:extLst>
          </p:cNvPr>
          <p:cNvSpPr/>
          <p:nvPr/>
        </p:nvSpPr>
        <p:spPr>
          <a:xfrm>
            <a:off x="970485" y="36143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A22156-88C7-EEC5-CDA1-C915A4812892}"/>
              </a:ext>
            </a:extLst>
          </p:cNvPr>
          <p:cNvSpPr/>
          <p:nvPr/>
        </p:nvSpPr>
        <p:spPr>
          <a:xfrm>
            <a:off x="3545347" y="353123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88DC03-50C7-4B31-32EE-1E67111A3C38}"/>
              </a:ext>
            </a:extLst>
          </p:cNvPr>
          <p:cNvSpPr/>
          <p:nvPr/>
        </p:nvSpPr>
        <p:spPr>
          <a:xfrm>
            <a:off x="3098674" y="49911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F8C70B-7A57-DEDB-A0FF-0AD10393D535}"/>
              </a:ext>
            </a:extLst>
          </p:cNvPr>
          <p:cNvSpPr/>
          <p:nvPr/>
        </p:nvSpPr>
        <p:spPr>
          <a:xfrm>
            <a:off x="5338441" y="353123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778178-6B66-8F52-726F-DBF920E5B476}"/>
              </a:ext>
            </a:extLst>
          </p:cNvPr>
          <p:cNvCxnSpPr>
            <a:cxnSpLocks/>
            <a:stCxn id="14" idx="6"/>
            <a:endCxn id="40" idx="3"/>
          </p:cNvCxnSpPr>
          <p:nvPr/>
        </p:nvCxnSpPr>
        <p:spPr>
          <a:xfrm flipV="1">
            <a:off x="1556985" y="2584569"/>
            <a:ext cx="1994489" cy="13088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6997E4-8503-DB11-7D10-9E4102118141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1556985" y="3810343"/>
            <a:ext cx="1988362" cy="83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420170-7C00-9C51-8126-1BF9AA9A3492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1556985" y="3893441"/>
            <a:ext cx="1541689" cy="1376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D1D36B99-C8D9-19B2-2200-A0F77B93C6F9}"/>
              </a:ext>
            </a:extLst>
          </p:cNvPr>
          <p:cNvSpPr txBox="1">
            <a:spLocks/>
          </p:cNvSpPr>
          <p:nvPr/>
        </p:nvSpPr>
        <p:spPr>
          <a:xfrm>
            <a:off x="2074890" y="287881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0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E60FBA4-D669-BD7C-5511-70F34ADA7E53}"/>
              </a:ext>
            </a:extLst>
          </p:cNvPr>
          <p:cNvSpPr txBox="1">
            <a:spLocks/>
          </p:cNvSpPr>
          <p:nvPr/>
        </p:nvSpPr>
        <p:spPr>
          <a:xfrm>
            <a:off x="2338753" y="3418315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digit_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FB37B2D3-CF36-062D-C1B4-3FD979E2B7DD}"/>
              </a:ext>
            </a:extLst>
          </p:cNvPr>
          <p:cNvSpPr txBox="1">
            <a:spLocks/>
          </p:cNvSpPr>
          <p:nvPr/>
        </p:nvSpPr>
        <p:spPr>
          <a:xfrm>
            <a:off x="2036263" y="4629960"/>
            <a:ext cx="46716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-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3770BAD-DD89-A6E6-4A0A-8FB30FBC4413}"/>
              </a:ext>
            </a:extLst>
          </p:cNvPr>
          <p:cNvSpPr/>
          <p:nvPr/>
        </p:nvSpPr>
        <p:spPr>
          <a:xfrm>
            <a:off x="3465583" y="210809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6572450-3607-4958-6D2D-61B117819E30}"/>
              </a:ext>
            </a:extLst>
          </p:cNvPr>
          <p:cNvSpPr/>
          <p:nvPr/>
        </p:nvSpPr>
        <p:spPr>
          <a:xfrm>
            <a:off x="3545347" y="217963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E8B952FE-EB4F-88D8-A68A-EE907584A436}"/>
              </a:ext>
            </a:extLst>
          </p:cNvPr>
          <p:cNvCxnSpPr>
            <a:cxnSpLocks/>
            <a:stCxn id="19" idx="0"/>
            <a:endCxn id="19" idx="5"/>
          </p:cNvCxnSpPr>
          <p:nvPr/>
        </p:nvCxnSpPr>
        <p:spPr>
          <a:xfrm rot="16200000" flipH="1">
            <a:off x="5497133" y="3665789"/>
            <a:ext cx="476474" cy="207359"/>
          </a:xfrm>
          <a:prstGeom prst="curvedConnector5">
            <a:avLst>
              <a:gd name="adj1" fmla="val -47977"/>
              <a:gd name="adj2" fmla="val 334960"/>
              <a:gd name="adj3" fmla="val 11172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FBF91343-8609-2302-EA56-059F694E1AFD}"/>
              </a:ext>
            </a:extLst>
          </p:cNvPr>
          <p:cNvSpPr txBox="1">
            <a:spLocks/>
          </p:cNvSpPr>
          <p:nvPr/>
        </p:nvSpPr>
        <p:spPr>
          <a:xfrm>
            <a:off x="4305268" y="3406213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84D24A-9B12-266A-C107-67AE347E26EA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4131847" y="3810343"/>
            <a:ext cx="12065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608FE5-F7A5-AEA1-7038-9DD804589A77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3391924" y="4089455"/>
            <a:ext cx="446673" cy="901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ubtitle 2">
            <a:extLst>
              <a:ext uri="{FF2B5EF4-FFF2-40B4-BE49-F238E27FC236}">
                <a16:creationId xmlns:a16="http://schemas.microsoft.com/office/drawing/2014/main" id="{BFA87482-2C52-1158-6171-F5A20DF1FDF7}"/>
              </a:ext>
            </a:extLst>
          </p:cNvPr>
          <p:cNvSpPr txBox="1">
            <a:spLocks/>
          </p:cNvSpPr>
          <p:nvPr/>
        </p:nvSpPr>
        <p:spPr>
          <a:xfrm>
            <a:off x="3465583" y="4625167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digit_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EC29ACB1-F6A8-545A-4C85-551E214F2366}"/>
              </a:ext>
            </a:extLst>
          </p:cNvPr>
          <p:cNvSpPr txBox="1">
            <a:spLocks/>
          </p:cNvSpPr>
          <p:nvPr/>
        </p:nvSpPr>
        <p:spPr>
          <a:xfrm>
            <a:off x="6012148" y="3070933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2C369E5-F289-AA0C-368E-AAA16816621E}"/>
              </a:ext>
            </a:extLst>
          </p:cNvPr>
          <p:cNvSpPr/>
          <p:nvPr/>
        </p:nvSpPr>
        <p:spPr>
          <a:xfrm>
            <a:off x="5416188" y="3598526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4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character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135893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</a:t>
            </a:r>
            <a:r>
              <a:rPr lang="el-GR" sz="2000" dirty="0">
                <a:latin typeface="Chalkboard SE" panose="03050602040202020205" pitchFamily="66" charset="77"/>
              </a:rPr>
              <a:t>ε</a:t>
            </a:r>
            <a:r>
              <a:rPr lang="en-US" sz="2000" dirty="0">
                <a:latin typeface="Chalkboard SE" panose="03050602040202020205" pitchFamily="66" charset="77"/>
              </a:rPr>
              <a:t>,  , ‘, 0, 1, 2, 3, 4, 5, 6, 7, 8, 9, A, B, C, D, E, F, G, H, I, J, K, L, M, N, O, P, Q, R, S, T, U, V, W, X, Y, Z, a, b, c, d, e, f, g,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j, k, l, m, n, o, p, q, r, s, t, u, v, w, x, y, z]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'letter| |</a:t>
            </a:r>
            <a:r>
              <a:rPr lang="el-GR" sz="2000" dirty="0">
                <a:latin typeface="Chalkboard SE" panose="03050602040202020205" pitchFamily="66" charset="77"/>
              </a:rPr>
              <a:t>ε</a:t>
            </a:r>
            <a:r>
              <a:rPr lang="en-US" sz="2000" dirty="0">
                <a:latin typeface="Chalkboard SE" panose="03050602040202020205" pitchFamily="66" charset="77"/>
              </a:rPr>
              <a:t>|digit’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NFA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228F2C-B951-A639-3C18-AB80D1FEE9F6}"/>
              </a:ext>
            </a:extLst>
          </p:cNvPr>
          <p:cNvSpPr/>
          <p:nvPr/>
        </p:nvSpPr>
        <p:spPr>
          <a:xfrm>
            <a:off x="1490892" y="478501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833753-5205-904E-A975-1CD9D5C70CAE}"/>
              </a:ext>
            </a:extLst>
          </p:cNvPr>
          <p:cNvSpPr/>
          <p:nvPr/>
        </p:nvSpPr>
        <p:spPr>
          <a:xfrm>
            <a:off x="5134393" y="25310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376CFD-1940-C8C0-25C3-B4B90DACBC59}"/>
              </a:ext>
            </a:extLst>
          </p:cNvPr>
          <p:cNvSpPr/>
          <p:nvPr/>
        </p:nvSpPr>
        <p:spPr>
          <a:xfrm>
            <a:off x="4137044" y="307210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D9A1BA-D0AA-7BF8-755D-04617467D2C5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5720893" y="2807764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AF1A1F-E700-9C5C-2626-37274D1E099A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723544" y="2827321"/>
            <a:ext cx="437005" cy="523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938AAD10-F3C5-649B-ADB5-6D3923E6DF31}"/>
              </a:ext>
            </a:extLst>
          </p:cNvPr>
          <p:cNvSpPr txBox="1">
            <a:spLocks/>
          </p:cNvSpPr>
          <p:nvPr/>
        </p:nvSpPr>
        <p:spPr>
          <a:xfrm>
            <a:off x="1126231" y="4732705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F52315BC-8DE6-D65A-9626-37DE2843511D}"/>
              </a:ext>
            </a:extLst>
          </p:cNvPr>
          <p:cNvSpPr txBox="1">
            <a:spLocks/>
          </p:cNvSpPr>
          <p:nvPr/>
        </p:nvSpPr>
        <p:spPr>
          <a:xfrm>
            <a:off x="5652653" y="2462957"/>
            <a:ext cx="886694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BAEF64-7FE3-42BF-977F-6FD27FEA64E8}"/>
              </a:ext>
            </a:extLst>
          </p:cNvPr>
          <p:cNvSpPr/>
          <p:nvPr/>
        </p:nvSpPr>
        <p:spPr>
          <a:xfrm>
            <a:off x="395278" y="478501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2988A6-1BA5-6564-8A49-B7227927A5FF}"/>
              </a:ext>
            </a:extLst>
          </p:cNvPr>
          <p:cNvCxnSpPr>
            <a:cxnSpLocks/>
            <a:stCxn id="18" idx="6"/>
            <a:endCxn id="5" idx="2"/>
          </p:cNvCxnSpPr>
          <p:nvPr/>
        </p:nvCxnSpPr>
        <p:spPr>
          <a:xfrm>
            <a:off x="981778" y="5064130"/>
            <a:ext cx="5091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0B268BC-7628-3472-5A9B-2D34DA96A6F5}"/>
              </a:ext>
            </a:extLst>
          </p:cNvPr>
          <p:cNvSpPr/>
          <p:nvPr/>
        </p:nvSpPr>
        <p:spPr>
          <a:xfrm>
            <a:off x="3508933" y="395781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523CF8-C392-A6B8-CA8D-619A7F7B1AC1}"/>
              </a:ext>
            </a:extLst>
          </p:cNvPr>
          <p:cNvCxnSpPr>
            <a:cxnSpLocks/>
            <a:stCxn id="20" idx="6"/>
            <a:endCxn id="7" idx="4"/>
          </p:cNvCxnSpPr>
          <p:nvPr/>
        </p:nvCxnSpPr>
        <p:spPr>
          <a:xfrm flipV="1">
            <a:off x="4095433" y="3630330"/>
            <a:ext cx="334861" cy="6065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0A3FEB94-4306-A958-009F-157CE27517A7}"/>
              </a:ext>
            </a:extLst>
          </p:cNvPr>
          <p:cNvSpPr txBox="1">
            <a:spLocks/>
          </p:cNvSpPr>
          <p:nvPr/>
        </p:nvSpPr>
        <p:spPr>
          <a:xfrm>
            <a:off x="4718121" y="278201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A4144C-6BC9-139C-F082-665863772A93}"/>
              </a:ext>
            </a:extLst>
          </p:cNvPr>
          <p:cNvSpPr/>
          <p:nvPr/>
        </p:nvSpPr>
        <p:spPr>
          <a:xfrm>
            <a:off x="6394165" y="252865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17DC82B-A3E6-21C3-AF02-B9AA52BF9240}"/>
              </a:ext>
            </a:extLst>
          </p:cNvPr>
          <p:cNvSpPr/>
          <p:nvPr/>
        </p:nvSpPr>
        <p:spPr>
          <a:xfrm>
            <a:off x="5134393" y="341132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4EE64C-B7ED-3DFC-617A-E7E33B5CC38D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5720893" y="3688045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21258060-99C7-79E4-18C2-E3830210DA39}"/>
              </a:ext>
            </a:extLst>
          </p:cNvPr>
          <p:cNvSpPr txBox="1">
            <a:spLocks/>
          </p:cNvSpPr>
          <p:nvPr/>
        </p:nvSpPr>
        <p:spPr>
          <a:xfrm>
            <a:off x="5699851" y="3343238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371A81F-8C70-F3E2-3F4A-7BFEAD0505A8}"/>
              </a:ext>
            </a:extLst>
          </p:cNvPr>
          <p:cNvSpPr/>
          <p:nvPr/>
        </p:nvSpPr>
        <p:spPr>
          <a:xfrm>
            <a:off x="6394165" y="340893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D0BD64-6409-6C25-2C35-4BF56F487332}"/>
              </a:ext>
            </a:extLst>
          </p:cNvPr>
          <p:cNvSpPr/>
          <p:nvPr/>
        </p:nvSpPr>
        <p:spPr>
          <a:xfrm>
            <a:off x="5132854" y="427400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13ABA6-0639-4B2A-D334-69A8358C7440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5719354" y="4550722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86AF3D51-5545-F0D1-06C1-96F9E071A338}"/>
              </a:ext>
            </a:extLst>
          </p:cNvPr>
          <p:cNvSpPr txBox="1">
            <a:spLocks/>
          </p:cNvSpPr>
          <p:nvPr/>
        </p:nvSpPr>
        <p:spPr>
          <a:xfrm>
            <a:off x="5698312" y="4205915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C7E38EF-6139-C77C-2BA9-14EB9E51CE16}"/>
              </a:ext>
            </a:extLst>
          </p:cNvPr>
          <p:cNvSpPr/>
          <p:nvPr/>
        </p:nvSpPr>
        <p:spPr>
          <a:xfrm>
            <a:off x="6392626" y="427161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155C73-4E6C-899A-4772-935C7078DC01}"/>
              </a:ext>
            </a:extLst>
          </p:cNvPr>
          <p:cNvCxnSpPr>
            <a:cxnSpLocks/>
            <a:stCxn id="7" idx="6"/>
            <a:endCxn id="36" idx="2"/>
          </p:cNvCxnSpPr>
          <p:nvPr/>
        </p:nvCxnSpPr>
        <p:spPr>
          <a:xfrm>
            <a:off x="4723544" y="3351218"/>
            <a:ext cx="410849" cy="3392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9C1A3CAB-4EB9-23BB-7102-4C7BC5D6F7CC}"/>
              </a:ext>
            </a:extLst>
          </p:cNvPr>
          <p:cNvSpPr txBox="1">
            <a:spLocks/>
          </p:cNvSpPr>
          <p:nvPr/>
        </p:nvSpPr>
        <p:spPr>
          <a:xfrm>
            <a:off x="4718121" y="351554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C56CE9-9D2D-02EB-6D07-149D81BF1372}"/>
              </a:ext>
            </a:extLst>
          </p:cNvPr>
          <p:cNvCxnSpPr>
            <a:cxnSpLocks/>
            <a:stCxn id="20" idx="6"/>
            <a:endCxn id="40" idx="2"/>
          </p:cNvCxnSpPr>
          <p:nvPr/>
        </p:nvCxnSpPr>
        <p:spPr>
          <a:xfrm>
            <a:off x="4095433" y="4236924"/>
            <a:ext cx="1037421" cy="316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ubtitle 2">
            <a:extLst>
              <a:ext uri="{FF2B5EF4-FFF2-40B4-BE49-F238E27FC236}">
                <a16:creationId xmlns:a16="http://schemas.microsoft.com/office/drawing/2014/main" id="{57C35C25-43F4-D5D8-B4B3-D2BB4C36A193}"/>
              </a:ext>
            </a:extLst>
          </p:cNvPr>
          <p:cNvSpPr txBox="1">
            <a:spLocks/>
          </p:cNvSpPr>
          <p:nvPr/>
        </p:nvSpPr>
        <p:spPr>
          <a:xfrm>
            <a:off x="3984591" y="366627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C2F6A75B-F0E0-C437-D301-45FB4DC3FA87}"/>
              </a:ext>
            </a:extLst>
          </p:cNvPr>
          <p:cNvSpPr txBox="1">
            <a:spLocks/>
          </p:cNvSpPr>
          <p:nvPr/>
        </p:nvSpPr>
        <p:spPr>
          <a:xfrm>
            <a:off x="4436767" y="43294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EE3CC11-A761-3E10-024F-B8D579B9528A}"/>
              </a:ext>
            </a:extLst>
          </p:cNvPr>
          <p:cNvSpPr/>
          <p:nvPr/>
        </p:nvSpPr>
        <p:spPr>
          <a:xfrm>
            <a:off x="10640306" y="46698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1A1C542C-671D-6468-58F9-2472AE199F5D}"/>
              </a:ext>
            </a:extLst>
          </p:cNvPr>
          <p:cNvSpPr txBox="1">
            <a:spLocks/>
          </p:cNvSpPr>
          <p:nvPr/>
        </p:nvSpPr>
        <p:spPr>
          <a:xfrm>
            <a:off x="10275645" y="461751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D1D3E25-F234-7B6B-9CE6-D9EAD2FDA2AC}"/>
              </a:ext>
            </a:extLst>
          </p:cNvPr>
          <p:cNvSpPr/>
          <p:nvPr/>
        </p:nvSpPr>
        <p:spPr>
          <a:xfrm>
            <a:off x="9544692" y="46698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78FC3E-5457-077D-8ECE-FD5767CD2E99}"/>
              </a:ext>
            </a:extLst>
          </p:cNvPr>
          <p:cNvCxnSpPr>
            <a:cxnSpLocks/>
            <a:stCxn id="60" idx="6"/>
            <a:endCxn id="58" idx="2"/>
          </p:cNvCxnSpPr>
          <p:nvPr/>
        </p:nvCxnSpPr>
        <p:spPr>
          <a:xfrm>
            <a:off x="10131192" y="4948938"/>
            <a:ext cx="5091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12780CE-A9F7-9D2A-3807-D7F897D4F2E4}"/>
              </a:ext>
            </a:extLst>
          </p:cNvPr>
          <p:cNvCxnSpPr>
            <a:cxnSpLocks/>
            <a:stCxn id="43" idx="6"/>
            <a:endCxn id="71" idx="2"/>
          </p:cNvCxnSpPr>
          <p:nvPr/>
        </p:nvCxnSpPr>
        <p:spPr>
          <a:xfrm flipV="1">
            <a:off x="6979126" y="4073768"/>
            <a:ext cx="1067972" cy="4769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180DF601-1CF4-0C1C-7D33-69063E85D835}"/>
              </a:ext>
            </a:extLst>
          </p:cNvPr>
          <p:cNvSpPr txBox="1">
            <a:spLocks/>
          </p:cNvSpPr>
          <p:nvPr/>
        </p:nvSpPr>
        <p:spPr>
          <a:xfrm>
            <a:off x="7039351" y="273527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B6BAEE3-CA9C-4719-2C57-9CEC2D622FFD}"/>
              </a:ext>
            </a:extLst>
          </p:cNvPr>
          <p:cNvSpPr/>
          <p:nvPr/>
        </p:nvSpPr>
        <p:spPr>
          <a:xfrm>
            <a:off x="7292227" y="307210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97A0CE-55B8-F282-B2EE-82A9A0E979B3}"/>
              </a:ext>
            </a:extLst>
          </p:cNvPr>
          <p:cNvSpPr/>
          <p:nvPr/>
        </p:nvSpPr>
        <p:spPr>
          <a:xfrm>
            <a:off x="8047098" y="379465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96790C8-779E-FF65-7D04-1D9C28AA3C34}"/>
              </a:ext>
            </a:extLst>
          </p:cNvPr>
          <p:cNvCxnSpPr>
            <a:cxnSpLocks/>
            <a:stCxn id="24" idx="6"/>
            <a:endCxn id="69" idx="2"/>
          </p:cNvCxnSpPr>
          <p:nvPr/>
        </p:nvCxnSpPr>
        <p:spPr>
          <a:xfrm>
            <a:off x="6980665" y="2807764"/>
            <a:ext cx="311562" cy="5434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B39418B-F902-F4FD-6B78-B265BA152715}"/>
              </a:ext>
            </a:extLst>
          </p:cNvPr>
          <p:cNvCxnSpPr>
            <a:cxnSpLocks/>
            <a:stCxn id="39" idx="6"/>
            <a:endCxn id="69" idx="2"/>
          </p:cNvCxnSpPr>
          <p:nvPr/>
        </p:nvCxnSpPr>
        <p:spPr>
          <a:xfrm flipV="1">
            <a:off x="6980665" y="3351218"/>
            <a:ext cx="311562" cy="3368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ubtitle 2">
            <a:extLst>
              <a:ext uri="{FF2B5EF4-FFF2-40B4-BE49-F238E27FC236}">
                <a16:creationId xmlns:a16="http://schemas.microsoft.com/office/drawing/2014/main" id="{BE136D28-7A13-2F3C-CF9C-0C29F7E2E9A4}"/>
              </a:ext>
            </a:extLst>
          </p:cNvPr>
          <p:cNvSpPr txBox="1">
            <a:spLocks/>
          </p:cNvSpPr>
          <p:nvPr/>
        </p:nvSpPr>
        <p:spPr>
          <a:xfrm>
            <a:off x="7039351" y="348890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598F447-6493-BDBD-9676-9D1DD28657EB}"/>
              </a:ext>
            </a:extLst>
          </p:cNvPr>
          <p:cNvCxnSpPr>
            <a:cxnSpLocks/>
            <a:stCxn id="69" idx="5"/>
            <a:endCxn id="71" idx="2"/>
          </p:cNvCxnSpPr>
          <p:nvPr/>
        </p:nvCxnSpPr>
        <p:spPr>
          <a:xfrm>
            <a:off x="7792836" y="3548580"/>
            <a:ext cx="254262" cy="5251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ubtitle 2">
            <a:extLst>
              <a:ext uri="{FF2B5EF4-FFF2-40B4-BE49-F238E27FC236}">
                <a16:creationId xmlns:a16="http://schemas.microsoft.com/office/drawing/2014/main" id="{33E159C6-D54F-8D7B-6199-97B0A0E2B87C}"/>
              </a:ext>
            </a:extLst>
          </p:cNvPr>
          <p:cNvSpPr txBox="1">
            <a:spLocks/>
          </p:cNvSpPr>
          <p:nvPr/>
        </p:nvSpPr>
        <p:spPr>
          <a:xfrm>
            <a:off x="7421188" y="42827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DB834B30-6F1B-84F2-6F01-1B84B09BB5CB}"/>
              </a:ext>
            </a:extLst>
          </p:cNvPr>
          <p:cNvSpPr txBox="1">
            <a:spLocks/>
          </p:cNvSpPr>
          <p:nvPr/>
        </p:nvSpPr>
        <p:spPr>
          <a:xfrm>
            <a:off x="7843219" y="343866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5115A01-EC6F-91F6-FD36-630D88E128CD}"/>
              </a:ext>
            </a:extLst>
          </p:cNvPr>
          <p:cNvCxnSpPr>
            <a:cxnSpLocks/>
            <a:stCxn id="137" idx="6"/>
            <a:endCxn id="60" idx="2"/>
          </p:cNvCxnSpPr>
          <p:nvPr/>
        </p:nvCxnSpPr>
        <p:spPr>
          <a:xfrm>
            <a:off x="8951889" y="4946981"/>
            <a:ext cx="592803" cy="19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ubtitle 2">
            <a:extLst>
              <a:ext uri="{FF2B5EF4-FFF2-40B4-BE49-F238E27FC236}">
                <a16:creationId xmlns:a16="http://schemas.microsoft.com/office/drawing/2014/main" id="{A5084C06-1957-C09A-2C0D-5B2DFC8508F7}"/>
              </a:ext>
            </a:extLst>
          </p:cNvPr>
          <p:cNvSpPr txBox="1">
            <a:spLocks/>
          </p:cNvSpPr>
          <p:nvPr/>
        </p:nvSpPr>
        <p:spPr>
          <a:xfrm>
            <a:off x="9052429" y="459344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F88433B-6560-CE91-80EE-F9B8EB2D471D}"/>
              </a:ext>
            </a:extLst>
          </p:cNvPr>
          <p:cNvCxnSpPr>
            <a:cxnSpLocks/>
            <a:stCxn id="5" idx="6"/>
            <a:endCxn id="118" idx="2"/>
          </p:cNvCxnSpPr>
          <p:nvPr/>
        </p:nvCxnSpPr>
        <p:spPr>
          <a:xfrm flipV="1">
            <a:off x="2077392" y="4982150"/>
            <a:ext cx="520243" cy="819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Subtitle 2">
            <a:extLst>
              <a:ext uri="{FF2B5EF4-FFF2-40B4-BE49-F238E27FC236}">
                <a16:creationId xmlns:a16="http://schemas.microsoft.com/office/drawing/2014/main" id="{3D69FFF3-6F61-55F8-308B-F75B6A725513}"/>
              </a:ext>
            </a:extLst>
          </p:cNvPr>
          <p:cNvSpPr txBox="1">
            <a:spLocks/>
          </p:cNvSpPr>
          <p:nvPr/>
        </p:nvSpPr>
        <p:spPr>
          <a:xfrm>
            <a:off x="2169786" y="463851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438ED87-B68C-BD4B-BAE8-E5CA993D5C34}"/>
              </a:ext>
            </a:extLst>
          </p:cNvPr>
          <p:cNvSpPr/>
          <p:nvPr/>
        </p:nvSpPr>
        <p:spPr>
          <a:xfrm>
            <a:off x="10717692" y="4741361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5761126-0E6B-E225-AEC4-9A7FDA375630}"/>
              </a:ext>
            </a:extLst>
          </p:cNvPr>
          <p:cNvSpPr/>
          <p:nvPr/>
        </p:nvSpPr>
        <p:spPr>
          <a:xfrm>
            <a:off x="5132854" y="513221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BA67148-EB82-FCA7-120B-4B55E1EA39CF}"/>
              </a:ext>
            </a:extLst>
          </p:cNvPr>
          <p:cNvCxnSpPr>
            <a:cxnSpLocks/>
            <a:stCxn id="106" idx="6"/>
            <a:endCxn id="109" idx="2"/>
          </p:cNvCxnSpPr>
          <p:nvPr/>
        </p:nvCxnSpPr>
        <p:spPr>
          <a:xfrm flipV="1">
            <a:off x="5719354" y="5408937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ubtitle 2">
            <a:extLst>
              <a:ext uri="{FF2B5EF4-FFF2-40B4-BE49-F238E27FC236}">
                <a16:creationId xmlns:a16="http://schemas.microsoft.com/office/drawing/2014/main" id="{090C1530-2864-A648-6544-EE8E12CC5576}"/>
              </a:ext>
            </a:extLst>
          </p:cNvPr>
          <p:cNvSpPr txBox="1">
            <a:spLocks/>
          </p:cNvSpPr>
          <p:nvPr/>
        </p:nvSpPr>
        <p:spPr>
          <a:xfrm>
            <a:off x="5698312" y="5064130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42150A-6413-E4CC-2144-CE21DEC3F108}"/>
              </a:ext>
            </a:extLst>
          </p:cNvPr>
          <p:cNvSpPr/>
          <p:nvPr/>
        </p:nvSpPr>
        <p:spPr>
          <a:xfrm>
            <a:off x="6392626" y="512982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CB367B2D-41B7-F7FF-492D-6D225AC241ED}"/>
              </a:ext>
            </a:extLst>
          </p:cNvPr>
          <p:cNvSpPr txBox="1">
            <a:spLocks/>
          </p:cNvSpPr>
          <p:nvPr/>
        </p:nvSpPr>
        <p:spPr>
          <a:xfrm>
            <a:off x="5815908" y="496344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3F31FD5-AE6B-D562-D1F2-2C747B0779E6}"/>
              </a:ext>
            </a:extLst>
          </p:cNvPr>
          <p:cNvSpPr/>
          <p:nvPr/>
        </p:nvSpPr>
        <p:spPr>
          <a:xfrm>
            <a:off x="2597635" y="470303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4133B9C-EDDF-B284-8B92-A84BE7610A92}"/>
              </a:ext>
            </a:extLst>
          </p:cNvPr>
          <p:cNvCxnSpPr>
            <a:cxnSpLocks/>
            <a:stCxn id="118" idx="6"/>
            <a:endCxn id="20" idx="4"/>
          </p:cNvCxnSpPr>
          <p:nvPr/>
        </p:nvCxnSpPr>
        <p:spPr>
          <a:xfrm flipV="1">
            <a:off x="3184135" y="4516036"/>
            <a:ext cx="618048" cy="4661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C91480B-7D4A-2800-6E7D-267A4BD673E0}"/>
              </a:ext>
            </a:extLst>
          </p:cNvPr>
          <p:cNvCxnSpPr>
            <a:cxnSpLocks/>
            <a:stCxn id="118" idx="6"/>
            <a:endCxn id="106" idx="2"/>
          </p:cNvCxnSpPr>
          <p:nvPr/>
        </p:nvCxnSpPr>
        <p:spPr>
          <a:xfrm>
            <a:off x="3184135" y="4982150"/>
            <a:ext cx="1948719" cy="429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Subtitle 2">
            <a:extLst>
              <a:ext uri="{FF2B5EF4-FFF2-40B4-BE49-F238E27FC236}">
                <a16:creationId xmlns:a16="http://schemas.microsoft.com/office/drawing/2014/main" id="{1AFF5E9C-1088-CBB2-2CBF-7A26CE8295A0}"/>
              </a:ext>
            </a:extLst>
          </p:cNvPr>
          <p:cNvSpPr txBox="1">
            <a:spLocks/>
          </p:cNvSpPr>
          <p:nvPr/>
        </p:nvSpPr>
        <p:spPr>
          <a:xfrm>
            <a:off x="3236586" y="448611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CDB8A6B4-1699-ECA9-4F9E-DEFFE700E25C}"/>
              </a:ext>
            </a:extLst>
          </p:cNvPr>
          <p:cNvSpPr txBox="1">
            <a:spLocks/>
          </p:cNvSpPr>
          <p:nvPr/>
        </p:nvSpPr>
        <p:spPr>
          <a:xfrm>
            <a:off x="3622666" y="509571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F0F7C2C-284D-6263-719A-1F270B1A1B08}"/>
              </a:ext>
            </a:extLst>
          </p:cNvPr>
          <p:cNvSpPr/>
          <p:nvPr/>
        </p:nvSpPr>
        <p:spPr>
          <a:xfrm>
            <a:off x="8365389" y="466786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E93B9F7-0F9C-314D-D3CB-C7649BC5D4D1}"/>
              </a:ext>
            </a:extLst>
          </p:cNvPr>
          <p:cNvCxnSpPr>
            <a:cxnSpLocks/>
            <a:stCxn id="71" idx="4"/>
            <a:endCxn id="137" idx="0"/>
          </p:cNvCxnSpPr>
          <p:nvPr/>
        </p:nvCxnSpPr>
        <p:spPr>
          <a:xfrm>
            <a:off x="8340348" y="4352880"/>
            <a:ext cx="318291" cy="314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B4874C-8F9B-4BBB-B05E-E830D3EA9142}"/>
              </a:ext>
            </a:extLst>
          </p:cNvPr>
          <p:cNvCxnSpPr>
            <a:cxnSpLocks/>
            <a:stCxn id="109" idx="6"/>
            <a:endCxn id="137" idx="2"/>
          </p:cNvCxnSpPr>
          <p:nvPr/>
        </p:nvCxnSpPr>
        <p:spPr>
          <a:xfrm flipV="1">
            <a:off x="6979126" y="4946981"/>
            <a:ext cx="1386263" cy="4619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Subtitle 2">
            <a:extLst>
              <a:ext uri="{FF2B5EF4-FFF2-40B4-BE49-F238E27FC236}">
                <a16:creationId xmlns:a16="http://schemas.microsoft.com/office/drawing/2014/main" id="{9286ADB7-03E9-8B19-6350-E9BB3B5AB71B}"/>
              </a:ext>
            </a:extLst>
          </p:cNvPr>
          <p:cNvSpPr txBox="1">
            <a:spLocks/>
          </p:cNvSpPr>
          <p:nvPr/>
        </p:nvSpPr>
        <p:spPr>
          <a:xfrm>
            <a:off x="7571929" y="51861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47" name="Subtitle 2">
            <a:extLst>
              <a:ext uri="{FF2B5EF4-FFF2-40B4-BE49-F238E27FC236}">
                <a16:creationId xmlns:a16="http://schemas.microsoft.com/office/drawing/2014/main" id="{9AB927B0-E101-FCCF-8191-ED05777E8985}"/>
              </a:ext>
            </a:extLst>
          </p:cNvPr>
          <p:cNvSpPr txBox="1">
            <a:spLocks/>
          </p:cNvSpPr>
          <p:nvPr/>
        </p:nvSpPr>
        <p:spPr>
          <a:xfrm>
            <a:off x="8452360" y="42138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4160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character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FCF5A91-E7FC-3051-20B7-410CB3EBFE7A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{0}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T0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{0, 1, 2, 3, 4, 5, 7, 9, 11, 12, 15, 16} = T1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{17}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{6, 13, 14, 15, 16, 17} = T3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{8, 13, 14, 15, 16, 17}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{10, 14, 15, 16, 17}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33027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character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FCF5A91-E7FC-3051-20B7-410CB3EBFE7A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{17}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{17}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{17}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3086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character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4E2258-9422-5F9A-CA14-C6F1061CD09C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556985" y="3907509"/>
            <a:ext cx="5316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2088646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FE62C62-5853-6082-648E-174D130322AB}"/>
              </a:ext>
            </a:extLst>
          </p:cNvPr>
          <p:cNvSpPr txBox="1">
            <a:spLocks/>
          </p:cNvSpPr>
          <p:nvPr/>
        </p:nvSpPr>
        <p:spPr>
          <a:xfrm>
            <a:off x="1686285" y="36283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8E2F0-02D8-C4B2-7CD5-DD5E74268B9B}"/>
              </a:ext>
            </a:extLst>
          </p:cNvPr>
          <p:cNvSpPr/>
          <p:nvPr/>
        </p:nvSpPr>
        <p:spPr>
          <a:xfrm>
            <a:off x="5108572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755FB3-8355-5699-9E52-B8704B8D82D2}"/>
              </a:ext>
            </a:extLst>
          </p:cNvPr>
          <p:cNvSpPr/>
          <p:nvPr/>
        </p:nvSpPr>
        <p:spPr>
          <a:xfrm>
            <a:off x="3765449" y="275716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6CE5A6-2558-7DED-E168-0CAB9689C62D}"/>
              </a:ext>
            </a:extLst>
          </p:cNvPr>
          <p:cNvSpPr/>
          <p:nvPr/>
        </p:nvSpPr>
        <p:spPr>
          <a:xfrm>
            <a:off x="3765449" y="445356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2C7DCE-816A-A09E-47E6-3AD05CB49799}"/>
              </a:ext>
            </a:extLst>
          </p:cNvPr>
          <p:cNvSpPr/>
          <p:nvPr/>
        </p:nvSpPr>
        <p:spPr>
          <a:xfrm>
            <a:off x="3765449" y="360536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971A08-F342-931E-F9B9-10CAAB1391B0}"/>
              </a:ext>
            </a:extLst>
          </p:cNvPr>
          <p:cNvSpPr/>
          <p:nvPr/>
        </p:nvSpPr>
        <p:spPr>
          <a:xfrm>
            <a:off x="5183731" y="3699932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6B9BBC1-1F74-F4DF-D30A-54A26E1D0A6F}"/>
              </a:ext>
            </a:extLst>
          </p:cNvPr>
          <p:cNvCxnSpPr>
            <a:cxnSpLocks/>
            <a:stCxn id="13" idx="7"/>
            <a:endCxn id="28" idx="0"/>
          </p:cNvCxnSpPr>
          <p:nvPr/>
        </p:nvCxnSpPr>
        <p:spPr>
          <a:xfrm rot="5400000" flipH="1" flipV="1">
            <a:off x="3954663" y="2262989"/>
            <a:ext cx="81750" cy="2812567"/>
          </a:xfrm>
          <a:prstGeom prst="curvedConnector3">
            <a:avLst>
              <a:gd name="adj1" fmla="val 16019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3E40947A-0548-01BA-A1C0-567D4BC1F899}"/>
              </a:ext>
            </a:extLst>
          </p:cNvPr>
          <p:cNvSpPr txBox="1">
            <a:spLocks/>
          </p:cNvSpPr>
          <p:nvPr/>
        </p:nvSpPr>
        <p:spPr>
          <a:xfrm>
            <a:off x="3894749" y="208212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CD41EA-3B22-454D-C88A-5D18E968690A}"/>
              </a:ext>
            </a:extLst>
          </p:cNvPr>
          <p:cNvCxnSpPr>
            <a:cxnSpLocks/>
            <a:stCxn id="13" idx="6"/>
            <a:endCxn id="29" idx="2"/>
          </p:cNvCxnSpPr>
          <p:nvPr/>
        </p:nvCxnSpPr>
        <p:spPr>
          <a:xfrm flipV="1">
            <a:off x="2675146" y="3036281"/>
            <a:ext cx="1090303" cy="871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87574F-50BF-85FF-CF15-6BB4CEE36A01}"/>
              </a:ext>
            </a:extLst>
          </p:cNvPr>
          <p:cNvCxnSpPr>
            <a:cxnSpLocks/>
            <a:stCxn id="13" idx="6"/>
            <a:endCxn id="31" idx="2"/>
          </p:cNvCxnSpPr>
          <p:nvPr/>
        </p:nvCxnSpPr>
        <p:spPr>
          <a:xfrm flipV="1">
            <a:off x="2675146" y="3884478"/>
            <a:ext cx="1090303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E32FEE-F1AA-5AF6-4529-167FCA2CF320}"/>
              </a:ext>
            </a:extLst>
          </p:cNvPr>
          <p:cNvCxnSpPr>
            <a:cxnSpLocks/>
            <a:stCxn id="13" idx="6"/>
            <a:endCxn id="30" idx="2"/>
          </p:cNvCxnSpPr>
          <p:nvPr/>
        </p:nvCxnSpPr>
        <p:spPr>
          <a:xfrm>
            <a:off x="2675146" y="3907509"/>
            <a:ext cx="1090303" cy="825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F3EC77-7213-7E04-23D9-412E557DC4E0}"/>
              </a:ext>
            </a:extLst>
          </p:cNvPr>
          <p:cNvCxnSpPr>
            <a:cxnSpLocks/>
            <a:stCxn id="31" idx="6"/>
            <a:endCxn id="28" idx="2"/>
          </p:cNvCxnSpPr>
          <p:nvPr/>
        </p:nvCxnSpPr>
        <p:spPr>
          <a:xfrm>
            <a:off x="4351949" y="3884478"/>
            <a:ext cx="756623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ubtitle 2">
            <a:extLst>
              <a:ext uri="{FF2B5EF4-FFF2-40B4-BE49-F238E27FC236}">
                <a16:creationId xmlns:a16="http://schemas.microsoft.com/office/drawing/2014/main" id="{36A942CF-D778-02A0-14FE-E6FB9BC7FB13}"/>
              </a:ext>
            </a:extLst>
          </p:cNvPr>
          <p:cNvSpPr txBox="1">
            <a:spLocks/>
          </p:cNvSpPr>
          <p:nvPr/>
        </p:nvSpPr>
        <p:spPr>
          <a:xfrm>
            <a:off x="4627152" y="36283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41D4FF64-2FE1-F922-17C9-CD50718CF0F0}"/>
              </a:ext>
            </a:extLst>
          </p:cNvPr>
          <p:cNvSpPr txBox="1">
            <a:spLocks/>
          </p:cNvSpPr>
          <p:nvPr/>
        </p:nvSpPr>
        <p:spPr>
          <a:xfrm>
            <a:off x="2779794" y="2993086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6B73AE48-C079-BFD2-7E14-38717FD9BFD9}"/>
              </a:ext>
            </a:extLst>
          </p:cNvPr>
          <p:cNvSpPr txBox="1">
            <a:spLocks/>
          </p:cNvSpPr>
          <p:nvPr/>
        </p:nvSpPr>
        <p:spPr>
          <a:xfrm>
            <a:off x="3022866" y="3843603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D4995D36-A1DD-5E42-F203-3C7E3F50EDA8}"/>
              </a:ext>
            </a:extLst>
          </p:cNvPr>
          <p:cNvSpPr txBox="1">
            <a:spLocks/>
          </p:cNvSpPr>
          <p:nvPr/>
        </p:nvSpPr>
        <p:spPr>
          <a:xfrm>
            <a:off x="2998646" y="4419081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156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string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224359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 , ", 1, 2, 3, 4, 5, 6, 7, 8, 9, A, B, C, D, E, F, G, H, I, J, K, L, M, N, O, P, Q, R, S, T, U, V, W, X, Y, Z, a, b, c, d, e, f, g,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j, k, l, m, n, o, p, q, r, s, t, u, v, w, x, y, z]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"(letter| |digit)*"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A528E0-3417-28B8-7307-0F8109ADF6A0}"/>
              </a:ext>
            </a:extLst>
          </p:cNvPr>
          <p:cNvSpPr/>
          <p:nvPr/>
        </p:nvSpPr>
        <p:spPr>
          <a:xfrm>
            <a:off x="1334210" y="392680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7E2CF4-3D23-8696-B108-06CA9401C887}"/>
              </a:ext>
            </a:extLst>
          </p:cNvPr>
          <p:cNvSpPr/>
          <p:nvPr/>
        </p:nvSpPr>
        <p:spPr>
          <a:xfrm>
            <a:off x="5134393" y="25310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A44E73-521F-A7A4-DE8C-B24DEF057E41}"/>
              </a:ext>
            </a:extLst>
          </p:cNvPr>
          <p:cNvSpPr/>
          <p:nvPr/>
        </p:nvSpPr>
        <p:spPr>
          <a:xfrm>
            <a:off x="4137044" y="307210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2E52C5-E372-82B8-DE42-AA98618A60C3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 flipV="1">
            <a:off x="5720893" y="2807764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C38366-3DC0-23C1-1C5C-272DBE4DD903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723544" y="2827321"/>
            <a:ext cx="437005" cy="523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04DAA71C-1633-9085-821D-AC2BFC44C924}"/>
              </a:ext>
            </a:extLst>
          </p:cNvPr>
          <p:cNvSpPr txBox="1">
            <a:spLocks/>
          </p:cNvSpPr>
          <p:nvPr/>
        </p:nvSpPr>
        <p:spPr>
          <a:xfrm>
            <a:off x="1022497" y="387449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403C09C-DA7B-90D0-9060-ED5F8ABE676F}"/>
              </a:ext>
            </a:extLst>
          </p:cNvPr>
          <p:cNvSpPr txBox="1">
            <a:spLocks/>
          </p:cNvSpPr>
          <p:nvPr/>
        </p:nvSpPr>
        <p:spPr>
          <a:xfrm>
            <a:off x="5652653" y="2462957"/>
            <a:ext cx="886694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8AB2F7-ABB1-C65D-EE36-547469DDFCD3}"/>
              </a:ext>
            </a:extLst>
          </p:cNvPr>
          <p:cNvSpPr/>
          <p:nvPr/>
        </p:nvSpPr>
        <p:spPr>
          <a:xfrm>
            <a:off x="431538" y="392680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E715F0-43CD-FAC3-46BF-E8A75A7B5D21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>
            <a:off x="1018038" y="4205915"/>
            <a:ext cx="3161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D41C7C6-A7D1-C232-8118-DB91E113AD5B}"/>
              </a:ext>
            </a:extLst>
          </p:cNvPr>
          <p:cNvSpPr/>
          <p:nvPr/>
        </p:nvSpPr>
        <p:spPr>
          <a:xfrm>
            <a:off x="3470240" y="392680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04FFEC-DF25-B434-1A55-A58D1E369D10}"/>
              </a:ext>
            </a:extLst>
          </p:cNvPr>
          <p:cNvCxnSpPr>
            <a:cxnSpLocks/>
            <a:stCxn id="13" idx="6"/>
            <a:endCxn id="6" idx="4"/>
          </p:cNvCxnSpPr>
          <p:nvPr/>
        </p:nvCxnSpPr>
        <p:spPr>
          <a:xfrm flipV="1">
            <a:off x="4056740" y="3630330"/>
            <a:ext cx="373554" cy="575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3BA1BAAD-8297-E387-3566-F0BEB4484041}"/>
              </a:ext>
            </a:extLst>
          </p:cNvPr>
          <p:cNvSpPr txBox="1">
            <a:spLocks/>
          </p:cNvSpPr>
          <p:nvPr/>
        </p:nvSpPr>
        <p:spPr>
          <a:xfrm>
            <a:off x="4718121" y="278201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10AA97-3340-1C14-3FD3-E8DE8FB8AC0C}"/>
              </a:ext>
            </a:extLst>
          </p:cNvPr>
          <p:cNvSpPr/>
          <p:nvPr/>
        </p:nvSpPr>
        <p:spPr>
          <a:xfrm>
            <a:off x="6394165" y="252865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C3A675-C45F-4715-1088-1630D64C913A}"/>
              </a:ext>
            </a:extLst>
          </p:cNvPr>
          <p:cNvSpPr/>
          <p:nvPr/>
        </p:nvSpPr>
        <p:spPr>
          <a:xfrm>
            <a:off x="5134393" y="341132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D380BB-947F-9A9C-C443-5E18E0F5A81A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5720893" y="3688045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15C65FA8-EC00-6564-6353-577C91DCDEBC}"/>
              </a:ext>
            </a:extLst>
          </p:cNvPr>
          <p:cNvSpPr txBox="1">
            <a:spLocks/>
          </p:cNvSpPr>
          <p:nvPr/>
        </p:nvSpPr>
        <p:spPr>
          <a:xfrm>
            <a:off x="5699851" y="3343238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67E97B-7F4A-0093-CB23-746A98985523}"/>
              </a:ext>
            </a:extLst>
          </p:cNvPr>
          <p:cNvSpPr/>
          <p:nvPr/>
        </p:nvSpPr>
        <p:spPr>
          <a:xfrm>
            <a:off x="6394165" y="340893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FF68C3-A350-882E-73B4-611A32F42D65}"/>
              </a:ext>
            </a:extLst>
          </p:cNvPr>
          <p:cNvSpPr/>
          <p:nvPr/>
        </p:nvSpPr>
        <p:spPr>
          <a:xfrm>
            <a:off x="5132854" y="427400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D48398-F1FD-0CCD-494E-82C88AB3DBE3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719354" y="4550722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ubtitle 2">
            <a:extLst>
              <a:ext uri="{FF2B5EF4-FFF2-40B4-BE49-F238E27FC236}">
                <a16:creationId xmlns:a16="http://schemas.microsoft.com/office/drawing/2014/main" id="{C248E377-5188-3567-188C-EC60C5D02D83}"/>
              </a:ext>
            </a:extLst>
          </p:cNvPr>
          <p:cNvSpPr txBox="1">
            <a:spLocks/>
          </p:cNvSpPr>
          <p:nvPr/>
        </p:nvSpPr>
        <p:spPr>
          <a:xfrm>
            <a:off x="5698312" y="4205915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11BE4D-29C7-B1BC-00C4-078BD39EB15B}"/>
              </a:ext>
            </a:extLst>
          </p:cNvPr>
          <p:cNvSpPr/>
          <p:nvPr/>
        </p:nvSpPr>
        <p:spPr>
          <a:xfrm>
            <a:off x="6392626" y="427161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BE6A7E-9348-9152-9FF3-8818E630BFC2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4723544" y="3351218"/>
            <a:ext cx="410849" cy="3392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297A6E7C-0858-617F-0AA2-07D54C37F822}"/>
              </a:ext>
            </a:extLst>
          </p:cNvPr>
          <p:cNvSpPr txBox="1">
            <a:spLocks/>
          </p:cNvSpPr>
          <p:nvPr/>
        </p:nvSpPr>
        <p:spPr>
          <a:xfrm>
            <a:off x="4718121" y="351554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8FAA51-611E-3546-488F-48BE7EC97A56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4056740" y="4205915"/>
            <a:ext cx="1076114" cy="347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ubtitle 2">
            <a:extLst>
              <a:ext uri="{FF2B5EF4-FFF2-40B4-BE49-F238E27FC236}">
                <a16:creationId xmlns:a16="http://schemas.microsoft.com/office/drawing/2014/main" id="{2F3B1661-3841-6CEA-7027-156C409AA413}"/>
              </a:ext>
            </a:extLst>
          </p:cNvPr>
          <p:cNvSpPr txBox="1">
            <a:spLocks/>
          </p:cNvSpPr>
          <p:nvPr/>
        </p:nvSpPr>
        <p:spPr>
          <a:xfrm>
            <a:off x="3984591" y="366627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567BC52-8939-FFDF-6B87-6CE8D3A8B8A5}"/>
              </a:ext>
            </a:extLst>
          </p:cNvPr>
          <p:cNvSpPr txBox="1">
            <a:spLocks/>
          </p:cNvSpPr>
          <p:nvPr/>
        </p:nvSpPr>
        <p:spPr>
          <a:xfrm>
            <a:off x="4436767" y="43294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037FED-4F7C-6567-B2C7-9C591B158881}"/>
              </a:ext>
            </a:extLst>
          </p:cNvPr>
          <p:cNvSpPr/>
          <p:nvPr/>
        </p:nvSpPr>
        <p:spPr>
          <a:xfrm>
            <a:off x="11072419" y="385244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66751588-5DEE-6303-6C5F-3F18ADE2B3A9}"/>
              </a:ext>
            </a:extLst>
          </p:cNvPr>
          <p:cNvSpPr txBox="1">
            <a:spLocks/>
          </p:cNvSpPr>
          <p:nvPr/>
        </p:nvSpPr>
        <p:spPr>
          <a:xfrm>
            <a:off x="10747421" y="3816935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AB4088-27AF-160B-FBEA-6FEACE93CF3C}"/>
              </a:ext>
            </a:extLst>
          </p:cNvPr>
          <p:cNvSpPr/>
          <p:nvPr/>
        </p:nvSpPr>
        <p:spPr>
          <a:xfrm>
            <a:off x="10093729" y="385244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D66527-34F7-50EF-ED3A-1B1D7CCC5A0E}"/>
              </a:ext>
            </a:extLst>
          </p:cNvPr>
          <p:cNvCxnSpPr>
            <a:cxnSpLocks/>
            <a:stCxn id="32" idx="6"/>
            <a:endCxn id="30" idx="2"/>
          </p:cNvCxnSpPr>
          <p:nvPr/>
        </p:nvCxnSpPr>
        <p:spPr>
          <a:xfrm>
            <a:off x="10680229" y="4131556"/>
            <a:ext cx="3921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642C1A-338B-D577-E89E-528CFE1C151D}"/>
              </a:ext>
            </a:extLst>
          </p:cNvPr>
          <p:cNvCxnSpPr>
            <a:cxnSpLocks/>
            <a:stCxn id="24" idx="6"/>
            <a:endCxn id="82" idx="2"/>
          </p:cNvCxnSpPr>
          <p:nvPr/>
        </p:nvCxnSpPr>
        <p:spPr>
          <a:xfrm flipV="1">
            <a:off x="6979126" y="4139807"/>
            <a:ext cx="1037648" cy="4109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4D83717D-545C-2F7A-5EF6-8886108E44E4}"/>
              </a:ext>
            </a:extLst>
          </p:cNvPr>
          <p:cNvSpPr txBox="1">
            <a:spLocks/>
          </p:cNvSpPr>
          <p:nvPr/>
        </p:nvSpPr>
        <p:spPr>
          <a:xfrm>
            <a:off x="7039351" y="273527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52E8DA4-E23D-7EF1-2932-B8526CDE772E}"/>
              </a:ext>
            </a:extLst>
          </p:cNvPr>
          <p:cNvSpPr/>
          <p:nvPr/>
        </p:nvSpPr>
        <p:spPr>
          <a:xfrm>
            <a:off x="7292227" y="307210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C757483-A321-2AA1-D841-25E66E9E7015}"/>
              </a:ext>
            </a:extLst>
          </p:cNvPr>
          <p:cNvSpPr/>
          <p:nvPr/>
        </p:nvSpPr>
        <p:spPr>
          <a:xfrm>
            <a:off x="9158955" y="38441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ED285-8FB2-EC43-64D3-2C56E6609A6F}"/>
              </a:ext>
            </a:extLst>
          </p:cNvPr>
          <p:cNvCxnSpPr>
            <a:cxnSpLocks/>
            <a:stCxn id="16" idx="6"/>
            <a:endCxn id="36" idx="2"/>
          </p:cNvCxnSpPr>
          <p:nvPr/>
        </p:nvCxnSpPr>
        <p:spPr>
          <a:xfrm>
            <a:off x="6980665" y="2807764"/>
            <a:ext cx="311562" cy="5434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95A230-AE03-C0CC-BCAA-7CDF94211E1A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 flipV="1">
            <a:off x="6980665" y="3351218"/>
            <a:ext cx="311562" cy="3368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>
            <a:extLst>
              <a:ext uri="{FF2B5EF4-FFF2-40B4-BE49-F238E27FC236}">
                <a16:creationId xmlns:a16="http://schemas.microsoft.com/office/drawing/2014/main" id="{BD02F3BA-86C0-93F7-3B73-61EF76965F97}"/>
              </a:ext>
            </a:extLst>
          </p:cNvPr>
          <p:cNvSpPr txBox="1">
            <a:spLocks/>
          </p:cNvSpPr>
          <p:nvPr/>
        </p:nvSpPr>
        <p:spPr>
          <a:xfrm>
            <a:off x="7039351" y="348890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66BBF0-8917-9F8D-1E00-9536B2DD508C}"/>
              </a:ext>
            </a:extLst>
          </p:cNvPr>
          <p:cNvCxnSpPr>
            <a:cxnSpLocks/>
            <a:stCxn id="36" idx="5"/>
            <a:endCxn id="82" idx="2"/>
          </p:cNvCxnSpPr>
          <p:nvPr/>
        </p:nvCxnSpPr>
        <p:spPr>
          <a:xfrm>
            <a:off x="7792836" y="3548580"/>
            <a:ext cx="223938" cy="5912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5D1B38F4-87FB-9F0D-3510-48D24BFCB7E3}"/>
              </a:ext>
            </a:extLst>
          </p:cNvPr>
          <p:cNvSpPr txBox="1">
            <a:spLocks/>
          </p:cNvSpPr>
          <p:nvPr/>
        </p:nvSpPr>
        <p:spPr>
          <a:xfrm>
            <a:off x="7421188" y="42827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7C53810-A366-9F1B-0AF9-19FA1874BD62}"/>
              </a:ext>
            </a:extLst>
          </p:cNvPr>
          <p:cNvSpPr txBox="1">
            <a:spLocks/>
          </p:cNvSpPr>
          <p:nvPr/>
        </p:nvSpPr>
        <p:spPr>
          <a:xfrm>
            <a:off x="7843219" y="343866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AE07C9-A14A-EA45-152E-48CE8AB5AF1A}"/>
              </a:ext>
            </a:extLst>
          </p:cNvPr>
          <p:cNvCxnSpPr>
            <a:cxnSpLocks/>
            <a:stCxn id="37" idx="6"/>
            <a:endCxn id="32" idx="2"/>
          </p:cNvCxnSpPr>
          <p:nvPr/>
        </p:nvCxnSpPr>
        <p:spPr>
          <a:xfrm>
            <a:off x="9745455" y="4123305"/>
            <a:ext cx="348274" cy="82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itle 2">
            <a:extLst>
              <a:ext uri="{FF2B5EF4-FFF2-40B4-BE49-F238E27FC236}">
                <a16:creationId xmlns:a16="http://schemas.microsoft.com/office/drawing/2014/main" id="{11C514FB-2AEB-657C-3C15-516414E59BCE}"/>
              </a:ext>
            </a:extLst>
          </p:cNvPr>
          <p:cNvSpPr txBox="1">
            <a:spLocks/>
          </p:cNvSpPr>
          <p:nvPr/>
        </p:nvSpPr>
        <p:spPr>
          <a:xfrm>
            <a:off x="9748490" y="371113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D2D62C-2810-213C-C0BF-6F21143971BD}"/>
              </a:ext>
            </a:extLst>
          </p:cNvPr>
          <p:cNvCxnSpPr>
            <a:cxnSpLocks/>
            <a:stCxn id="4" idx="6"/>
            <a:endCxn id="75" idx="2"/>
          </p:cNvCxnSpPr>
          <p:nvPr/>
        </p:nvCxnSpPr>
        <p:spPr>
          <a:xfrm>
            <a:off x="1920710" y="4205915"/>
            <a:ext cx="3892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ubtitle 2">
            <a:extLst>
              <a:ext uri="{FF2B5EF4-FFF2-40B4-BE49-F238E27FC236}">
                <a16:creationId xmlns:a16="http://schemas.microsoft.com/office/drawing/2014/main" id="{C6FDAFC5-37E4-7097-81CB-A91D6B8E8AB3}"/>
              </a:ext>
            </a:extLst>
          </p:cNvPr>
          <p:cNvSpPr txBox="1">
            <a:spLocks/>
          </p:cNvSpPr>
          <p:nvPr/>
        </p:nvSpPr>
        <p:spPr>
          <a:xfrm>
            <a:off x="1926030" y="379465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FDAA5A-DE5C-634B-DEF3-F613CF12A3B6}"/>
              </a:ext>
            </a:extLst>
          </p:cNvPr>
          <p:cNvSpPr/>
          <p:nvPr/>
        </p:nvSpPr>
        <p:spPr>
          <a:xfrm>
            <a:off x="2309921" y="392680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0A91865-741A-F518-CBAD-A9F71BE657AE}"/>
              </a:ext>
            </a:extLst>
          </p:cNvPr>
          <p:cNvSpPr/>
          <p:nvPr/>
        </p:nvSpPr>
        <p:spPr>
          <a:xfrm>
            <a:off x="8016774" y="386069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8F6FEE13-87F5-CF99-44BD-DF6B3CC6375F}"/>
              </a:ext>
            </a:extLst>
          </p:cNvPr>
          <p:cNvCxnSpPr>
            <a:cxnSpLocks/>
            <a:stCxn id="75" idx="0"/>
            <a:endCxn id="37" idx="0"/>
          </p:cNvCxnSpPr>
          <p:nvPr/>
        </p:nvCxnSpPr>
        <p:spPr>
          <a:xfrm rot="5400000" flipH="1" flipV="1">
            <a:off x="5986383" y="460981"/>
            <a:ext cx="82610" cy="6849034"/>
          </a:xfrm>
          <a:prstGeom prst="curvedConnector3">
            <a:avLst>
              <a:gd name="adj1" fmla="val 204812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CF42118F-335B-4BB3-FEB0-D56729329005}"/>
              </a:ext>
            </a:extLst>
          </p:cNvPr>
          <p:cNvCxnSpPr>
            <a:cxnSpLocks/>
            <a:stCxn id="82" idx="4"/>
            <a:endCxn id="13" idx="4"/>
          </p:cNvCxnSpPr>
          <p:nvPr/>
        </p:nvCxnSpPr>
        <p:spPr>
          <a:xfrm rot="5400000">
            <a:off x="6003703" y="2178706"/>
            <a:ext cx="66108" cy="4546534"/>
          </a:xfrm>
          <a:prstGeom prst="curvedConnector3">
            <a:avLst>
              <a:gd name="adj1" fmla="val 151085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FE22C83-F5C5-1E52-9CCC-AE23C5426EDA}"/>
              </a:ext>
            </a:extLst>
          </p:cNvPr>
          <p:cNvCxnSpPr>
            <a:cxnSpLocks/>
            <a:stCxn id="75" idx="6"/>
            <a:endCxn id="13" idx="2"/>
          </p:cNvCxnSpPr>
          <p:nvPr/>
        </p:nvCxnSpPr>
        <p:spPr>
          <a:xfrm>
            <a:off x="2896421" y="4205915"/>
            <a:ext cx="5738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03453E9-6B8B-0A68-7C0A-CFA31DAB41E9}"/>
              </a:ext>
            </a:extLst>
          </p:cNvPr>
          <p:cNvCxnSpPr>
            <a:cxnSpLocks/>
            <a:stCxn id="82" idx="6"/>
            <a:endCxn id="37" idx="2"/>
          </p:cNvCxnSpPr>
          <p:nvPr/>
        </p:nvCxnSpPr>
        <p:spPr>
          <a:xfrm flipV="1">
            <a:off x="8603274" y="4123305"/>
            <a:ext cx="555681" cy="165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Subtitle 2">
            <a:extLst>
              <a:ext uri="{FF2B5EF4-FFF2-40B4-BE49-F238E27FC236}">
                <a16:creationId xmlns:a16="http://schemas.microsoft.com/office/drawing/2014/main" id="{03838AD4-4E07-C72D-C3B0-7C0A23BFA24F}"/>
              </a:ext>
            </a:extLst>
          </p:cNvPr>
          <p:cNvSpPr txBox="1">
            <a:spLocks/>
          </p:cNvSpPr>
          <p:nvPr/>
        </p:nvSpPr>
        <p:spPr>
          <a:xfrm>
            <a:off x="8674326" y="370063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8DC0C270-42AE-6A07-4A1F-5A3DF3171C9F}"/>
              </a:ext>
            </a:extLst>
          </p:cNvPr>
          <p:cNvSpPr txBox="1">
            <a:spLocks/>
          </p:cNvSpPr>
          <p:nvPr/>
        </p:nvSpPr>
        <p:spPr>
          <a:xfrm>
            <a:off x="2959326" y="376801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4BCF53B-D508-90A0-8ABA-F7E6C1797F38}"/>
              </a:ext>
            </a:extLst>
          </p:cNvPr>
          <p:cNvSpPr/>
          <p:nvPr/>
        </p:nvSpPr>
        <p:spPr>
          <a:xfrm>
            <a:off x="11154788" y="393223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4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string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{0} = T0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")) = {1, 2, 3, 4, 5, 7, 9, 13, 14} = T1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letter)) = {3, 4, 5, 6, 7, 9, 11, 12}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digit)) = {3, 4, 5, 7, 8, 9, 11, 12} = T3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)) = {3, 4, 5, 7, 9, 10, 12}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")) = {15}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letter)) = {3, 4, 5, 6, 7, 9, 11, 12}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digit)) = {3, 4, 5, 7, 8, 9, 11, 12} = T3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)) = {3, 4, 5, 7, 9, 10, 12}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")) = {15}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09378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string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letter)) = {3, 4, 5, 6, 7, 9, 11, 12}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digit)) = {3, 4, 5, 7, 8, 9, 11, 12} = T3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)) = {3, 4, 5, 7, 9, 10, 12}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")) = {15}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letter)) = {3, 4, 5, 6, 7, 9, 11, 12}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digit)) = {3, 4, 5, 7, 8, 9, 11, 12} = T3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)) = {3, 4, 5, 7, 9, 10, 12}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")) = {15}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letter)) = {3, 4, 5, 6, 7, 9, 11, 12}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digit)) = {3, 4, 5, 7, 8, 9, 11, 12}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)) = {3, 4, 5, 7, 9, 10, 12}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")) = {15}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962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halkboard SE" panose="03050602040202020205" pitchFamily="66" charset="77"/>
              </a:rPr>
              <a:t>Sub regular expressions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560727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latin typeface="Chalkboard SE" panose="03050602040202020205" pitchFamily="66" charset="77"/>
              </a:rPr>
              <a:t>digit</a:t>
            </a:r>
            <a:r>
              <a:rPr lang="ko-KR" altLang="en-US" u="sng" dirty="0">
                <a:latin typeface="Chalkboard SE" panose="03050602040202020205" pitchFamily="66" charset="77"/>
              </a:rPr>
              <a:t> </a:t>
            </a:r>
            <a:r>
              <a:rPr lang="en-US" altLang="ko-KR" dirty="0">
                <a:latin typeface="Chalkboard SE" panose="03050602040202020205" pitchFamily="66" charset="77"/>
              </a:rPr>
              <a:t>:</a:t>
            </a:r>
            <a:r>
              <a:rPr lang="ko-KR" altLang="en-US" dirty="0">
                <a:latin typeface="Chalkboard SE" panose="03050602040202020205" pitchFamily="66" charset="77"/>
              </a:rPr>
              <a:t> </a:t>
            </a:r>
            <a:r>
              <a:rPr lang="en-US" dirty="0">
                <a:latin typeface="Chalkboard SE" panose="03050602040202020205" pitchFamily="66" charset="77"/>
              </a:rPr>
              <a:t>0|1|2|3|4|5|6|7|8|9</a:t>
            </a:r>
            <a:endParaRPr lang="en-US" u="sng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u="sng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u="sng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latin typeface="Chalkboard SE" panose="03050602040202020205" pitchFamily="66" charset="77"/>
              </a:rPr>
              <a:t>digit_</a:t>
            </a:r>
            <a:r>
              <a:rPr lang="ko-KR" altLang="en-US" u="sng" dirty="0">
                <a:latin typeface="Chalkboard SE" panose="03050602040202020205" pitchFamily="66" charset="77"/>
              </a:rPr>
              <a:t> </a:t>
            </a:r>
            <a:r>
              <a:rPr lang="en-US" altLang="ko-KR" dirty="0">
                <a:latin typeface="Chalkboard SE" panose="03050602040202020205" pitchFamily="66" charset="77"/>
              </a:rPr>
              <a:t>:</a:t>
            </a:r>
            <a:r>
              <a:rPr lang="ko-KR" altLang="en-US" dirty="0">
                <a:latin typeface="Chalkboard SE" panose="03050602040202020205" pitchFamily="66" charset="77"/>
              </a:rPr>
              <a:t> </a:t>
            </a:r>
            <a:r>
              <a:rPr lang="en-US" dirty="0">
                <a:latin typeface="Chalkboard SE" panose="03050602040202020205" pitchFamily="66" charset="77"/>
              </a:rPr>
              <a:t>1|2|3|4|5|6|7|8|9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latin typeface="Chalkboard SE" panose="03050602040202020205" pitchFamily="66" charset="77"/>
              </a:rPr>
              <a:t>Letter</a:t>
            </a:r>
            <a:r>
              <a:rPr lang="ko-KR" altLang="en-US" u="sng" dirty="0">
                <a:latin typeface="Chalkboard SE" panose="03050602040202020205" pitchFamily="66" charset="77"/>
              </a:rPr>
              <a:t> </a:t>
            </a:r>
            <a:r>
              <a:rPr lang="en-US" altLang="ko-KR" u="sng" dirty="0">
                <a:latin typeface="Chalkboard SE" panose="03050602040202020205" pitchFamily="66" charset="77"/>
              </a:rPr>
              <a:t>:</a:t>
            </a:r>
            <a:r>
              <a:rPr lang="ko-KR" altLang="en-US" u="sng" dirty="0">
                <a:latin typeface="Chalkboard SE" panose="03050602040202020205" pitchFamily="66" charset="77"/>
              </a:rPr>
              <a:t> </a:t>
            </a:r>
            <a:r>
              <a:rPr lang="en-US" dirty="0">
                <a:latin typeface="Chalkboard SE" panose="03050602040202020205" pitchFamily="66" charset="77"/>
              </a:rPr>
              <a:t>a|b|c|d|e|f|g|h|i|j|k|l|m|n|o|p|q|r|s|t|u|v|w|x|y|z|A|B|C|D|E|F|G|H|I|J|K|L|M|N|O|P|Q|R|S|T|U|V|W|X|Y|Z</a:t>
            </a:r>
          </a:p>
          <a:p>
            <a:pPr algn="l"/>
            <a:endParaRPr lang="en-US" dirty="0">
              <a:latin typeface="Chalkboard SE" panose="03050602040202020205" pitchFamily="66" charset="77"/>
            </a:endParaRPr>
          </a:p>
          <a:p>
            <a:pPr algn="l"/>
            <a:endParaRPr lang="en-US" dirty="0">
              <a:latin typeface="Chalkboard SE" panose="03050602040202020205" pitchFamily="66" charset="77"/>
            </a:endParaRPr>
          </a:p>
          <a:p>
            <a:pPr algn="l"/>
            <a:endParaRPr lang="en-KR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90778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string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4E2258-9422-5F9A-CA14-C6F1061CD09C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556985" y="3907509"/>
            <a:ext cx="5316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2088646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FE62C62-5853-6082-648E-174D130322AB}"/>
              </a:ext>
            </a:extLst>
          </p:cNvPr>
          <p:cNvSpPr txBox="1">
            <a:spLocks/>
          </p:cNvSpPr>
          <p:nvPr/>
        </p:nvSpPr>
        <p:spPr>
          <a:xfrm>
            <a:off x="1686285" y="36283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8E2F0-02D8-C4B2-7CD5-DD5E74268B9B}"/>
              </a:ext>
            </a:extLst>
          </p:cNvPr>
          <p:cNvSpPr/>
          <p:nvPr/>
        </p:nvSpPr>
        <p:spPr>
          <a:xfrm>
            <a:off x="6708772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755FB3-8355-5699-9E52-B8704B8D82D2}"/>
              </a:ext>
            </a:extLst>
          </p:cNvPr>
          <p:cNvSpPr/>
          <p:nvPr/>
        </p:nvSpPr>
        <p:spPr>
          <a:xfrm>
            <a:off x="4497602" y="19418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6CE5A6-2558-7DED-E168-0CAB9689C62D}"/>
              </a:ext>
            </a:extLst>
          </p:cNvPr>
          <p:cNvSpPr/>
          <p:nvPr/>
        </p:nvSpPr>
        <p:spPr>
          <a:xfrm>
            <a:off x="4497602" y="537880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2C7DCE-816A-A09E-47E6-3AD05CB49799}"/>
              </a:ext>
            </a:extLst>
          </p:cNvPr>
          <p:cNvSpPr/>
          <p:nvPr/>
        </p:nvSpPr>
        <p:spPr>
          <a:xfrm>
            <a:off x="4497602" y="360536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971A08-F342-931E-F9B9-10CAAB1391B0}"/>
              </a:ext>
            </a:extLst>
          </p:cNvPr>
          <p:cNvSpPr/>
          <p:nvPr/>
        </p:nvSpPr>
        <p:spPr>
          <a:xfrm>
            <a:off x="6783931" y="3699932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6B9BBC1-1F74-F4DF-D30A-54A26E1D0A6F}"/>
              </a:ext>
            </a:extLst>
          </p:cNvPr>
          <p:cNvCxnSpPr>
            <a:cxnSpLocks/>
            <a:stCxn id="13" idx="7"/>
            <a:endCxn id="28" idx="0"/>
          </p:cNvCxnSpPr>
          <p:nvPr/>
        </p:nvCxnSpPr>
        <p:spPr>
          <a:xfrm rot="5400000" flipH="1" flipV="1">
            <a:off x="4754763" y="1462889"/>
            <a:ext cx="81750" cy="4412767"/>
          </a:xfrm>
          <a:prstGeom prst="curvedConnector3">
            <a:avLst>
              <a:gd name="adj1" fmla="val 287885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3E40947A-0548-01BA-A1C0-567D4BC1F899}"/>
              </a:ext>
            </a:extLst>
          </p:cNvPr>
          <p:cNvSpPr txBox="1">
            <a:spLocks/>
          </p:cNvSpPr>
          <p:nvPr/>
        </p:nvSpPr>
        <p:spPr>
          <a:xfrm>
            <a:off x="4651986" y="104065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CD41EA-3B22-454D-C88A-5D18E968690A}"/>
              </a:ext>
            </a:extLst>
          </p:cNvPr>
          <p:cNvCxnSpPr>
            <a:cxnSpLocks/>
            <a:stCxn id="13" idx="6"/>
            <a:endCxn id="29" idx="2"/>
          </p:cNvCxnSpPr>
          <p:nvPr/>
        </p:nvCxnSpPr>
        <p:spPr>
          <a:xfrm flipV="1">
            <a:off x="2675146" y="2221005"/>
            <a:ext cx="1822456" cy="16865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87574F-50BF-85FF-CF15-6BB4CEE36A01}"/>
              </a:ext>
            </a:extLst>
          </p:cNvPr>
          <p:cNvCxnSpPr>
            <a:cxnSpLocks/>
            <a:stCxn id="13" idx="6"/>
            <a:endCxn id="31" idx="2"/>
          </p:cNvCxnSpPr>
          <p:nvPr/>
        </p:nvCxnSpPr>
        <p:spPr>
          <a:xfrm flipV="1">
            <a:off x="2675146" y="3884478"/>
            <a:ext cx="1822456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E32FEE-F1AA-5AF6-4529-167FCA2CF320}"/>
              </a:ext>
            </a:extLst>
          </p:cNvPr>
          <p:cNvCxnSpPr>
            <a:cxnSpLocks/>
            <a:stCxn id="13" idx="6"/>
            <a:endCxn id="30" idx="2"/>
          </p:cNvCxnSpPr>
          <p:nvPr/>
        </p:nvCxnSpPr>
        <p:spPr>
          <a:xfrm>
            <a:off x="2675146" y="3907509"/>
            <a:ext cx="1822456" cy="17504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F3EC77-7213-7E04-23D9-412E557DC4E0}"/>
              </a:ext>
            </a:extLst>
          </p:cNvPr>
          <p:cNvCxnSpPr>
            <a:cxnSpLocks/>
            <a:stCxn id="31" idx="6"/>
            <a:endCxn id="28" idx="2"/>
          </p:cNvCxnSpPr>
          <p:nvPr/>
        </p:nvCxnSpPr>
        <p:spPr>
          <a:xfrm>
            <a:off x="5084102" y="3884478"/>
            <a:ext cx="1624670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ubtitle 2">
            <a:extLst>
              <a:ext uri="{FF2B5EF4-FFF2-40B4-BE49-F238E27FC236}">
                <a16:creationId xmlns:a16="http://schemas.microsoft.com/office/drawing/2014/main" id="{36A942CF-D778-02A0-14FE-E6FB9BC7FB13}"/>
              </a:ext>
            </a:extLst>
          </p:cNvPr>
          <p:cNvSpPr txBox="1">
            <a:spLocks/>
          </p:cNvSpPr>
          <p:nvPr/>
        </p:nvSpPr>
        <p:spPr>
          <a:xfrm>
            <a:off x="5899269" y="36283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41D4FF64-2FE1-F922-17C9-CD50718CF0F0}"/>
              </a:ext>
            </a:extLst>
          </p:cNvPr>
          <p:cNvSpPr txBox="1">
            <a:spLocks/>
          </p:cNvSpPr>
          <p:nvPr/>
        </p:nvSpPr>
        <p:spPr>
          <a:xfrm>
            <a:off x="2914878" y="2721360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6B73AE48-C079-BFD2-7E14-38717FD9BFD9}"/>
              </a:ext>
            </a:extLst>
          </p:cNvPr>
          <p:cNvSpPr txBox="1">
            <a:spLocks/>
          </p:cNvSpPr>
          <p:nvPr/>
        </p:nvSpPr>
        <p:spPr>
          <a:xfrm>
            <a:off x="3022866" y="3843603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C13FE0-D25C-9882-9C41-BD8F7AF5D107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V="1">
            <a:off x="4790852" y="2500117"/>
            <a:ext cx="0" cy="11052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470F67-0C63-3C43-037C-9FAAF493AFBE}"/>
              </a:ext>
            </a:extLst>
          </p:cNvPr>
          <p:cNvCxnSpPr>
            <a:cxnSpLocks/>
            <a:stCxn id="30" idx="0"/>
            <a:endCxn id="31" idx="4"/>
          </p:cNvCxnSpPr>
          <p:nvPr/>
        </p:nvCxnSpPr>
        <p:spPr>
          <a:xfrm flipV="1">
            <a:off x="4790852" y="4163590"/>
            <a:ext cx="0" cy="12152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2B25418-372B-6B60-5B0C-E8288E485522}"/>
              </a:ext>
            </a:extLst>
          </p:cNvPr>
          <p:cNvCxnSpPr>
            <a:cxnSpLocks/>
            <a:stCxn id="29" idx="6"/>
            <a:endCxn id="31" idx="6"/>
          </p:cNvCxnSpPr>
          <p:nvPr/>
        </p:nvCxnSpPr>
        <p:spPr>
          <a:xfrm>
            <a:off x="5084102" y="2221005"/>
            <a:ext cx="12700" cy="1663473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A01F3BA0-9443-FB59-C632-163ECCD13ABE}"/>
              </a:ext>
            </a:extLst>
          </p:cNvPr>
          <p:cNvCxnSpPr>
            <a:cxnSpLocks/>
            <a:stCxn id="29" idx="6"/>
            <a:endCxn id="30" idx="6"/>
          </p:cNvCxnSpPr>
          <p:nvPr/>
        </p:nvCxnSpPr>
        <p:spPr>
          <a:xfrm>
            <a:off x="5084102" y="2221005"/>
            <a:ext cx="12700" cy="3436908"/>
          </a:xfrm>
          <a:prstGeom prst="curvedConnector3">
            <a:avLst>
              <a:gd name="adj1" fmla="val 1041176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>
            <a:extLst>
              <a:ext uri="{FF2B5EF4-FFF2-40B4-BE49-F238E27FC236}">
                <a16:creationId xmlns:a16="http://schemas.microsoft.com/office/drawing/2014/main" id="{25D73467-8B6A-781C-1CB4-7F86C23625D2}"/>
              </a:ext>
            </a:extLst>
          </p:cNvPr>
          <p:cNvSpPr txBox="1">
            <a:spLocks/>
          </p:cNvSpPr>
          <p:nvPr/>
        </p:nvSpPr>
        <p:spPr>
          <a:xfrm>
            <a:off x="4133160" y="4401356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81A60B75-BCE4-E0D3-ADCE-CABC75C6B2F7}"/>
              </a:ext>
            </a:extLst>
          </p:cNvPr>
          <p:cNvSpPr txBox="1">
            <a:spLocks/>
          </p:cNvSpPr>
          <p:nvPr/>
        </p:nvSpPr>
        <p:spPr>
          <a:xfrm>
            <a:off x="3984483" y="2965510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BFD3ADD-B944-8F04-DD4A-15C7B2E8D677}"/>
              </a:ext>
            </a:extLst>
          </p:cNvPr>
          <p:cNvSpPr txBox="1">
            <a:spLocks/>
          </p:cNvSpPr>
          <p:nvPr/>
        </p:nvSpPr>
        <p:spPr>
          <a:xfrm>
            <a:off x="5281820" y="2793766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11BE9C1-5239-2235-EED3-D8A8B3F97BB7}"/>
              </a:ext>
            </a:extLst>
          </p:cNvPr>
          <p:cNvCxnSpPr>
            <a:cxnSpLocks/>
            <a:stCxn id="31" idx="6"/>
            <a:endCxn id="30" idx="6"/>
          </p:cNvCxnSpPr>
          <p:nvPr/>
        </p:nvCxnSpPr>
        <p:spPr>
          <a:xfrm>
            <a:off x="5084102" y="3884478"/>
            <a:ext cx="12700" cy="177343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BF196D14-C41C-AF2B-1A5D-F76FF6FB68F9}"/>
              </a:ext>
            </a:extLst>
          </p:cNvPr>
          <p:cNvCxnSpPr>
            <a:cxnSpLocks/>
            <a:stCxn id="30" idx="7"/>
            <a:endCxn id="29" idx="4"/>
          </p:cNvCxnSpPr>
          <p:nvPr/>
        </p:nvCxnSpPr>
        <p:spPr>
          <a:xfrm rot="16200000" flipV="1">
            <a:off x="3414315" y="3876654"/>
            <a:ext cx="2960434" cy="207359"/>
          </a:xfrm>
          <a:prstGeom prst="curvedConnector3">
            <a:avLst>
              <a:gd name="adj1" fmla="val 7785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ubtitle 2">
            <a:extLst>
              <a:ext uri="{FF2B5EF4-FFF2-40B4-BE49-F238E27FC236}">
                <a16:creationId xmlns:a16="http://schemas.microsoft.com/office/drawing/2014/main" id="{FA765F9B-9695-CEAE-9214-6060A4D8B800}"/>
              </a:ext>
            </a:extLst>
          </p:cNvPr>
          <p:cNvSpPr txBox="1">
            <a:spLocks/>
          </p:cNvSpPr>
          <p:nvPr/>
        </p:nvSpPr>
        <p:spPr>
          <a:xfrm>
            <a:off x="4719660" y="2615964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</p:spTree>
    <p:extLst>
      <p:ext uri="{BB962C8B-B14F-4D97-AF65-F5344CB8AC3E}">
        <p14:creationId xmlns:p14="http://schemas.microsoft.com/office/powerpoint/2010/main" val="3921574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id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115118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[0, 1, 2, 3, 4, 5, 6, 7, 8, 9, A, B, C, D, E, F, G, H, I, J, K, L, M, N, O, P, Q, R, S, T, U, V, W, X, Y, Z, a, b, c, d, e, f, g,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j, k, l, m, n, o, p, q, r, s, t, u, v, w, x, y, z]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letter(</a:t>
            </a:r>
            <a:r>
              <a:rPr lang="en-US" sz="2000" dirty="0" err="1">
                <a:latin typeface="Chalkboard SE" panose="03050602040202020205" pitchFamily="66" charset="77"/>
              </a:rPr>
              <a:t>digit|letter</a:t>
            </a:r>
            <a:r>
              <a:rPr lang="en-US" sz="2000" dirty="0">
                <a:latin typeface="Chalkboard SE" panose="03050602040202020205" pitchFamily="66" charset="77"/>
              </a:rPr>
              <a:t>)*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744BE6-6FA2-26BA-FA13-4074D4974F0B}"/>
              </a:ext>
            </a:extLst>
          </p:cNvPr>
          <p:cNvSpPr/>
          <p:nvPr/>
        </p:nvSpPr>
        <p:spPr>
          <a:xfrm>
            <a:off x="3035556" y="325990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0A82585-0321-E84E-44CC-CE21B5AF10BF}"/>
              </a:ext>
            </a:extLst>
          </p:cNvPr>
          <p:cNvSpPr txBox="1">
            <a:spLocks/>
          </p:cNvSpPr>
          <p:nvPr/>
        </p:nvSpPr>
        <p:spPr>
          <a:xfrm>
            <a:off x="2263204" y="3207594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DFDCCF-C78B-0225-D07E-90B22C9D2BAF}"/>
              </a:ext>
            </a:extLst>
          </p:cNvPr>
          <p:cNvSpPr/>
          <p:nvPr/>
        </p:nvSpPr>
        <p:spPr>
          <a:xfrm>
            <a:off x="1672246" y="325990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659D2D-7CFA-A153-ADA0-7FC5A8DB1BEB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2258746" y="3539019"/>
            <a:ext cx="7768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05B77F-D961-41FD-B5E9-EE1CCB7C443B}"/>
              </a:ext>
            </a:extLst>
          </p:cNvPr>
          <p:cNvCxnSpPr>
            <a:cxnSpLocks/>
            <a:stCxn id="4" idx="6"/>
            <a:endCxn id="48" idx="2"/>
          </p:cNvCxnSpPr>
          <p:nvPr/>
        </p:nvCxnSpPr>
        <p:spPr>
          <a:xfrm>
            <a:off x="3622056" y="3539019"/>
            <a:ext cx="375377" cy="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FD2C0D9-4E87-37E9-AD66-86E0EDA2A669}"/>
              </a:ext>
            </a:extLst>
          </p:cNvPr>
          <p:cNvSpPr/>
          <p:nvPr/>
        </p:nvSpPr>
        <p:spPr>
          <a:xfrm>
            <a:off x="7268629" y="28900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B389DDA-681B-BD70-BE70-36B3F4360FF8}"/>
              </a:ext>
            </a:extLst>
          </p:cNvPr>
          <p:cNvSpPr txBox="1">
            <a:spLocks/>
          </p:cNvSpPr>
          <p:nvPr/>
        </p:nvSpPr>
        <p:spPr>
          <a:xfrm>
            <a:off x="6496277" y="2837702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A9C313-72ED-1D84-9AD4-D6FDB857D4B5}"/>
              </a:ext>
            </a:extLst>
          </p:cNvPr>
          <p:cNvSpPr/>
          <p:nvPr/>
        </p:nvSpPr>
        <p:spPr>
          <a:xfrm>
            <a:off x="5905319" y="28900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D996BC-541C-D1A6-8A6F-EB268C3D97F1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6491819" y="3169127"/>
            <a:ext cx="7768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66C85F-ECC8-A196-729B-22DCDE4272FB}"/>
              </a:ext>
            </a:extLst>
          </p:cNvPr>
          <p:cNvCxnSpPr>
            <a:cxnSpLocks/>
            <a:stCxn id="20" idx="6"/>
            <a:endCxn id="41" idx="2"/>
          </p:cNvCxnSpPr>
          <p:nvPr/>
        </p:nvCxnSpPr>
        <p:spPr>
          <a:xfrm>
            <a:off x="7855129" y="3169127"/>
            <a:ext cx="348089" cy="3701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2FD0C98-33C8-3DB8-5D73-535A87E73CA0}"/>
              </a:ext>
            </a:extLst>
          </p:cNvPr>
          <p:cNvSpPr/>
          <p:nvPr/>
        </p:nvSpPr>
        <p:spPr>
          <a:xfrm>
            <a:off x="7268629" y="368249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DC0E0E8-F0A5-0A15-CA0C-E184977EDC52}"/>
              </a:ext>
            </a:extLst>
          </p:cNvPr>
          <p:cNvSpPr txBox="1">
            <a:spLocks/>
          </p:cNvSpPr>
          <p:nvPr/>
        </p:nvSpPr>
        <p:spPr>
          <a:xfrm>
            <a:off x="6496277" y="3630182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CD106C-106A-D89B-420C-CCCEE714B2D8}"/>
              </a:ext>
            </a:extLst>
          </p:cNvPr>
          <p:cNvSpPr/>
          <p:nvPr/>
        </p:nvSpPr>
        <p:spPr>
          <a:xfrm>
            <a:off x="5905319" y="368249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DB7F0-CFF5-DD78-7517-0BAB19C5C716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>
            <a:off x="6491819" y="3961607"/>
            <a:ext cx="7768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E9A201-A774-EB98-2A70-06B8AA920D31}"/>
              </a:ext>
            </a:extLst>
          </p:cNvPr>
          <p:cNvCxnSpPr>
            <a:cxnSpLocks/>
            <a:stCxn id="25" idx="6"/>
            <a:endCxn id="41" idx="2"/>
          </p:cNvCxnSpPr>
          <p:nvPr/>
        </p:nvCxnSpPr>
        <p:spPr>
          <a:xfrm flipV="1">
            <a:off x="7855129" y="3539241"/>
            <a:ext cx="348089" cy="422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F94233F-339B-54CE-EFE1-43DBD8F56941}"/>
              </a:ext>
            </a:extLst>
          </p:cNvPr>
          <p:cNvSpPr/>
          <p:nvPr/>
        </p:nvSpPr>
        <p:spPr>
          <a:xfrm>
            <a:off x="4972338" y="32601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2A527F-BEA9-AB15-6178-752089A2160C}"/>
              </a:ext>
            </a:extLst>
          </p:cNvPr>
          <p:cNvCxnSpPr>
            <a:cxnSpLocks/>
            <a:stCxn id="30" idx="6"/>
            <a:endCxn id="22" idx="2"/>
          </p:cNvCxnSpPr>
          <p:nvPr/>
        </p:nvCxnSpPr>
        <p:spPr>
          <a:xfrm flipV="1">
            <a:off x="5558838" y="3169127"/>
            <a:ext cx="346481" cy="3701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0D51A9-FB58-4B5D-3B87-6F36F4B8A0AA}"/>
              </a:ext>
            </a:extLst>
          </p:cNvPr>
          <p:cNvCxnSpPr>
            <a:cxnSpLocks/>
            <a:stCxn id="30" idx="6"/>
            <a:endCxn id="27" idx="2"/>
          </p:cNvCxnSpPr>
          <p:nvPr/>
        </p:nvCxnSpPr>
        <p:spPr>
          <a:xfrm>
            <a:off x="5558838" y="3539241"/>
            <a:ext cx="346481" cy="422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2">
            <a:extLst>
              <a:ext uri="{FF2B5EF4-FFF2-40B4-BE49-F238E27FC236}">
                <a16:creationId xmlns:a16="http://schemas.microsoft.com/office/drawing/2014/main" id="{B3296A1B-672B-109F-1C9A-6D3E8B6B61AA}"/>
              </a:ext>
            </a:extLst>
          </p:cNvPr>
          <p:cNvSpPr txBox="1">
            <a:spLocks/>
          </p:cNvSpPr>
          <p:nvPr/>
        </p:nvSpPr>
        <p:spPr>
          <a:xfrm>
            <a:off x="5524844" y="304371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32425096-9B18-ADD5-3513-E23C702E8F8D}"/>
              </a:ext>
            </a:extLst>
          </p:cNvPr>
          <p:cNvSpPr txBox="1">
            <a:spLocks/>
          </p:cNvSpPr>
          <p:nvPr/>
        </p:nvSpPr>
        <p:spPr>
          <a:xfrm>
            <a:off x="5524844" y="369686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414B91-8553-9EA4-C4D0-718305323813}"/>
              </a:ext>
            </a:extLst>
          </p:cNvPr>
          <p:cNvSpPr/>
          <p:nvPr/>
        </p:nvSpPr>
        <p:spPr>
          <a:xfrm>
            <a:off x="8203218" y="32601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32C4EF86-3A0E-30C0-B262-A686FB462E71}"/>
              </a:ext>
            </a:extLst>
          </p:cNvPr>
          <p:cNvSpPr txBox="1">
            <a:spLocks/>
          </p:cNvSpPr>
          <p:nvPr/>
        </p:nvSpPr>
        <p:spPr>
          <a:xfrm>
            <a:off x="7919701" y="3058529"/>
            <a:ext cx="457200" cy="54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44793F21-13F3-C88B-0ADC-2FCE8C2862A0}"/>
              </a:ext>
            </a:extLst>
          </p:cNvPr>
          <p:cNvSpPr txBox="1">
            <a:spLocks/>
          </p:cNvSpPr>
          <p:nvPr/>
        </p:nvSpPr>
        <p:spPr>
          <a:xfrm>
            <a:off x="7919701" y="369686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630805A-B98F-A26A-1F70-80454F7A726E}"/>
              </a:ext>
            </a:extLst>
          </p:cNvPr>
          <p:cNvSpPr/>
          <p:nvPr/>
        </p:nvSpPr>
        <p:spPr>
          <a:xfrm>
            <a:off x="3997433" y="32601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978E04C-F87F-5692-76BE-D8A8067FB212}"/>
              </a:ext>
            </a:extLst>
          </p:cNvPr>
          <p:cNvSpPr/>
          <p:nvPr/>
        </p:nvSpPr>
        <p:spPr>
          <a:xfrm>
            <a:off x="9178238" y="32601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5F3B4B-9690-E658-6BFF-3440B170BCDE}"/>
              </a:ext>
            </a:extLst>
          </p:cNvPr>
          <p:cNvCxnSpPr>
            <a:cxnSpLocks/>
            <a:stCxn id="41" idx="6"/>
            <a:endCxn id="49" idx="2"/>
          </p:cNvCxnSpPr>
          <p:nvPr/>
        </p:nvCxnSpPr>
        <p:spPr>
          <a:xfrm>
            <a:off x="8789718" y="3539241"/>
            <a:ext cx="3885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911ECF-9DEC-98A3-D1FA-E0A629EB3BA6}"/>
              </a:ext>
            </a:extLst>
          </p:cNvPr>
          <p:cNvCxnSpPr>
            <a:cxnSpLocks/>
            <a:stCxn id="48" idx="6"/>
            <a:endCxn id="30" idx="2"/>
          </p:cNvCxnSpPr>
          <p:nvPr/>
        </p:nvCxnSpPr>
        <p:spPr>
          <a:xfrm>
            <a:off x="4583933" y="3539241"/>
            <a:ext cx="38840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ubtitle 2">
            <a:extLst>
              <a:ext uri="{FF2B5EF4-FFF2-40B4-BE49-F238E27FC236}">
                <a16:creationId xmlns:a16="http://schemas.microsoft.com/office/drawing/2014/main" id="{102B99E4-4D9B-3EEB-C225-94EABE91CD45}"/>
              </a:ext>
            </a:extLst>
          </p:cNvPr>
          <p:cNvSpPr txBox="1">
            <a:spLocks/>
          </p:cNvSpPr>
          <p:nvPr/>
        </p:nvSpPr>
        <p:spPr>
          <a:xfrm>
            <a:off x="8781850" y="3258826"/>
            <a:ext cx="457200" cy="54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7F1BC531-68C5-DF23-6600-04AD4F70A325}"/>
              </a:ext>
            </a:extLst>
          </p:cNvPr>
          <p:cNvSpPr txBox="1">
            <a:spLocks/>
          </p:cNvSpPr>
          <p:nvPr/>
        </p:nvSpPr>
        <p:spPr>
          <a:xfrm>
            <a:off x="4593027" y="3258826"/>
            <a:ext cx="457200" cy="54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256F2D21-6761-930B-7760-BC0331DF5402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6881085" y="669727"/>
            <a:ext cx="12700" cy="5180805"/>
          </a:xfrm>
          <a:prstGeom prst="curvedConnector3">
            <a:avLst>
              <a:gd name="adj1" fmla="val 536571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94F30BE0-FBEB-860E-FB7B-AF53A58F541E}"/>
              </a:ext>
            </a:extLst>
          </p:cNvPr>
          <p:cNvCxnSpPr>
            <a:cxnSpLocks/>
            <a:stCxn id="41" idx="4"/>
            <a:endCxn id="30" idx="4"/>
          </p:cNvCxnSpPr>
          <p:nvPr/>
        </p:nvCxnSpPr>
        <p:spPr>
          <a:xfrm rot="5400000">
            <a:off x="6881028" y="2202913"/>
            <a:ext cx="12700" cy="3230880"/>
          </a:xfrm>
          <a:prstGeom prst="curvedConnector3">
            <a:avLst>
              <a:gd name="adj1" fmla="val 749143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ubtitle 2">
            <a:extLst>
              <a:ext uri="{FF2B5EF4-FFF2-40B4-BE49-F238E27FC236}">
                <a16:creationId xmlns:a16="http://schemas.microsoft.com/office/drawing/2014/main" id="{3D23ABDB-F276-CFAA-84F4-9B4841BAB008}"/>
              </a:ext>
            </a:extLst>
          </p:cNvPr>
          <p:cNvSpPr txBox="1">
            <a:spLocks/>
          </p:cNvSpPr>
          <p:nvPr/>
        </p:nvSpPr>
        <p:spPr>
          <a:xfrm>
            <a:off x="3634619" y="3258826"/>
            <a:ext cx="457200" cy="54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C90336-560B-1D72-ABF9-95497DBCBB9F}"/>
              </a:ext>
            </a:extLst>
          </p:cNvPr>
          <p:cNvSpPr/>
          <p:nvPr/>
        </p:nvSpPr>
        <p:spPr>
          <a:xfrm>
            <a:off x="9253397" y="3321085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49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id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{0} = T0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letter)) = {1, 2, 3, 4, 6, 9} = T1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letter)) = {3, 4, 6, 7, 8, 9}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digit)) = {3, 4, 5, 6, 8, 9} = T3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letter)) = {3, 4, 6, 7, 8, 9}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digit)) = {3, 4, 5, 6, 8, 9} = T3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letter)) = {3, 4, 6, 7, 8, 9}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digit)) = {3, 4, 5, 6, 8, 9} = T3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3516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id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4E2258-9422-5F9A-CA14-C6F1061CD09C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556985" y="3907509"/>
            <a:ext cx="9345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2491530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FE62C62-5853-6082-648E-174D130322AB}"/>
              </a:ext>
            </a:extLst>
          </p:cNvPr>
          <p:cNvSpPr txBox="1">
            <a:spLocks/>
          </p:cNvSpPr>
          <p:nvPr/>
        </p:nvSpPr>
        <p:spPr>
          <a:xfrm>
            <a:off x="1626242" y="3429000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8E2F0-02D8-C4B2-7CD5-DD5E74268B9B}"/>
              </a:ext>
            </a:extLst>
          </p:cNvPr>
          <p:cNvSpPr/>
          <p:nvPr/>
        </p:nvSpPr>
        <p:spPr>
          <a:xfrm>
            <a:off x="4407952" y="194825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971A08-F342-931E-F9B9-10CAAB1391B0}"/>
              </a:ext>
            </a:extLst>
          </p:cNvPr>
          <p:cNvSpPr/>
          <p:nvPr/>
        </p:nvSpPr>
        <p:spPr>
          <a:xfrm>
            <a:off x="4483111" y="201979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6B9BBC1-1F74-F4DF-D30A-54A26E1D0A6F}"/>
              </a:ext>
            </a:extLst>
          </p:cNvPr>
          <p:cNvCxnSpPr>
            <a:cxnSpLocks/>
            <a:stCxn id="28" idx="1"/>
            <a:endCxn id="28" idx="5"/>
          </p:cNvCxnSpPr>
          <p:nvPr/>
        </p:nvCxnSpPr>
        <p:spPr>
          <a:xfrm rot="16200000" flipH="1">
            <a:off x="4503840" y="2020008"/>
            <a:ext cx="394724" cy="414718"/>
          </a:xfrm>
          <a:prstGeom prst="curvedConnector5">
            <a:avLst>
              <a:gd name="adj1" fmla="val -102545"/>
              <a:gd name="adj2" fmla="val 242585"/>
              <a:gd name="adj3" fmla="val 1217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ubtitle 2">
            <a:extLst>
              <a:ext uri="{FF2B5EF4-FFF2-40B4-BE49-F238E27FC236}">
                <a16:creationId xmlns:a16="http://schemas.microsoft.com/office/drawing/2014/main" id="{41D4FF64-2FE1-F922-17C9-CD50718CF0F0}"/>
              </a:ext>
            </a:extLst>
          </p:cNvPr>
          <p:cNvSpPr txBox="1">
            <a:spLocks/>
          </p:cNvSpPr>
          <p:nvPr/>
        </p:nvSpPr>
        <p:spPr>
          <a:xfrm>
            <a:off x="3127087" y="2737022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BFD3ADD-B944-8F04-DD4A-15C7B2E8D677}"/>
              </a:ext>
            </a:extLst>
          </p:cNvPr>
          <p:cNvSpPr txBox="1">
            <a:spLocks/>
          </p:cNvSpPr>
          <p:nvPr/>
        </p:nvSpPr>
        <p:spPr>
          <a:xfrm>
            <a:off x="3025364" y="4519772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120068-199F-D4B9-9725-E75CD3738D1A}"/>
              </a:ext>
            </a:extLst>
          </p:cNvPr>
          <p:cNvSpPr/>
          <p:nvPr/>
        </p:nvSpPr>
        <p:spPr>
          <a:xfrm>
            <a:off x="4407952" y="46492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0DFE94-DC2C-5286-F757-D93A9037DA6D}"/>
              </a:ext>
            </a:extLst>
          </p:cNvPr>
          <p:cNvSpPr/>
          <p:nvPr/>
        </p:nvSpPr>
        <p:spPr>
          <a:xfrm>
            <a:off x="4483111" y="4720757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8FF624-4C28-736B-15A3-322E5E6B0B9A}"/>
              </a:ext>
            </a:extLst>
          </p:cNvPr>
          <p:cNvCxnSpPr>
            <a:cxnSpLocks/>
            <a:stCxn id="13" idx="6"/>
            <a:endCxn id="28" idx="3"/>
          </p:cNvCxnSpPr>
          <p:nvPr/>
        </p:nvCxnSpPr>
        <p:spPr>
          <a:xfrm flipV="1">
            <a:off x="3078030" y="2424729"/>
            <a:ext cx="1415813" cy="14827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BCE2D1-88E1-BFD4-9822-D0CA5310B813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078030" y="3907509"/>
            <a:ext cx="1329922" cy="1020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266EF2-C9B4-8840-A999-58F52B3CA187}"/>
              </a:ext>
            </a:extLst>
          </p:cNvPr>
          <p:cNvCxnSpPr>
            <a:cxnSpLocks/>
            <a:stCxn id="9" idx="7"/>
            <a:endCxn id="28" idx="3"/>
          </p:cNvCxnSpPr>
          <p:nvPr/>
        </p:nvCxnSpPr>
        <p:spPr>
          <a:xfrm flipH="1" flipV="1">
            <a:off x="4493843" y="2424729"/>
            <a:ext cx="361573" cy="23568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66C995-DF5D-DDAD-CAD8-3F3266568E66}"/>
              </a:ext>
            </a:extLst>
          </p:cNvPr>
          <p:cNvCxnSpPr>
            <a:cxnSpLocks/>
            <a:stCxn id="28" idx="5"/>
            <a:endCxn id="7" idx="2"/>
          </p:cNvCxnSpPr>
          <p:nvPr/>
        </p:nvCxnSpPr>
        <p:spPr>
          <a:xfrm flipH="1">
            <a:off x="4407952" y="2424729"/>
            <a:ext cx="500609" cy="2503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ubtitle 2">
            <a:extLst>
              <a:ext uri="{FF2B5EF4-FFF2-40B4-BE49-F238E27FC236}">
                <a16:creationId xmlns:a16="http://schemas.microsoft.com/office/drawing/2014/main" id="{5A031566-976D-C90F-362A-A85992106AC6}"/>
              </a:ext>
            </a:extLst>
          </p:cNvPr>
          <p:cNvSpPr txBox="1">
            <a:spLocks/>
          </p:cNvSpPr>
          <p:nvPr/>
        </p:nvSpPr>
        <p:spPr>
          <a:xfrm>
            <a:off x="4746879" y="3847654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4C50FD3-9290-FDB2-FB31-3E11A470803E}"/>
              </a:ext>
            </a:extLst>
          </p:cNvPr>
          <p:cNvSpPr txBox="1">
            <a:spLocks/>
          </p:cNvSpPr>
          <p:nvPr/>
        </p:nvSpPr>
        <p:spPr>
          <a:xfrm>
            <a:off x="3896086" y="4008944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38894128-68D6-794F-022D-216A87657577}"/>
              </a:ext>
            </a:extLst>
          </p:cNvPr>
          <p:cNvSpPr txBox="1">
            <a:spLocks/>
          </p:cNvSpPr>
          <p:nvPr/>
        </p:nvSpPr>
        <p:spPr>
          <a:xfrm>
            <a:off x="5515162" y="1844584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E1834F14-A601-F6A3-79A5-BEF45C472F9F}"/>
              </a:ext>
            </a:extLst>
          </p:cNvPr>
          <p:cNvCxnSpPr>
            <a:cxnSpLocks/>
            <a:stCxn id="7" idx="6"/>
            <a:endCxn id="7" idx="3"/>
          </p:cNvCxnSpPr>
          <p:nvPr/>
        </p:nvCxnSpPr>
        <p:spPr>
          <a:xfrm flipH="1">
            <a:off x="4493843" y="4928334"/>
            <a:ext cx="500609" cy="197362"/>
          </a:xfrm>
          <a:prstGeom prst="curvedConnector4">
            <a:avLst>
              <a:gd name="adj1" fmla="val -45664"/>
              <a:gd name="adj2" fmla="val 25724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ubtitle 2">
            <a:extLst>
              <a:ext uri="{FF2B5EF4-FFF2-40B4-BE49-F238E27FC236}">
                <a16:creationId xmlns:a16="http://schemas.microsoft.com/office/drawing/2014/main" id="{700A843D-9D53-9D34-0FA9-178CE630844F}"/>
              </a:ext>
            </a:extLst>
          </p:cNvPr>
          <p:cNvSpPr txBox="1">
            <a:spLocks/>
          </p:cNvSpPr>
          <p:nvPr/>
        </p:nvSpPr>
        <p:spPr>
          <a:xfrm>
            <a:off x="4847547" y="5441562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F4B0E3-C9D1-CE34-967A-CED52063B6C3}"/>
              </a:ext>
            </a:extLst>
          </p:cNvPr>
          <p:cNvSpPr/>
          <p:nvPr/>
        </p:nvSpPr>
        <p:spPr>
          <a:xfrm>
            <a:off x="2562032" y="3714078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78263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[!, &lt;, =, &gt;]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==|!=|&lt;|&gt;|&lt;=|&gt;=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EE55E8-4A0C-BC50-4F96-1E82A36A3DAD}"/>
              </a:ext>
            </a:extLst>
          </p:cNvPr>
          <p:cNvSpPr/>
          <p:nvPr/>
        </p:nvSpPr>
        <p:spPr>
          <a:xfrm>
            <a:off x="5709771" y="193396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67468F-031F-9020-E519-D738B49964F1}"/>
              </a:ext>
            </a:extLst>
          </p:cNvPr>
          <p:cNvSpPr txBox="1">
            <a:spLocks/>
          </p:cNvSpPr>
          <p:nvPr/>
        </p:nvSpPr>
        <p:spPr>
          <a:xfrm>
            <a:off x="5398535" y="1881655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AC7548-E8E8-C40E-B69C-BFC94BEAE4DD}"/>
              </a:ext>
            </a:extLst>
          </p:cNvPr>
          <p:cNvSpPr/>
          <p:nvPr/>
        </p:nvSpPr>
        <p:spPr>
          <a:xfrm>
            <a:off x="4807577" y="193396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433E46-BECA-E31B-D436-6DEB5A4B6A70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5394077" y="2213080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B97BF077-1EE5-0DB8-E80A-8D6D0589DDB0}"/>
              </a:ext>
            </a:extLst>
          </p:cNvPr>
          <p:cNvSpPr txBox="1">
            <a:spLocks/>
          </p:cNvSpPr>
          <p:nvPr/>
        </p:nvSpPr>
        <p:spPr>
          <a:xfrm>
            <a:off x="1761249" y="534398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8BB63C-D503-4A84-7946-7E79BD77A7D8}"/>
              </a:ext>
            </a:extLst>
          </p:cNvPr>
          <p:cNvSpPr/>
          <p:nvPr/>
        </p:nvSpPr>
        <p:spPr>
          <a:xfrm>
            <a:off x="7635389" y="193396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CDDF58E7-88AC-9D83-BF15-CF8DE73304FB}"/>
              </a:ext>
            </a:extLst>
          </p:cNvPr>
          <p:cNvSpPr txBox="1">
            <a:spLocks/>
          </p:cNvSpPr>
          <p:nvPr/>
        </p:nvSpPr>
        <p:spPr>
          <a:xfrm>
            <a:off x="7324153" y="1881655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5FC522-F936-E2A3-0CBB-9E3D64DE74BC}"/>
              </a:ext>
            </a:extLst>
          </p:cNvPr>
          <p:cNvSpPr/>
          <p:nvPr/>
        </p:nvSpPr>
        <p:spPr>
          <a:xfrm>
            <a:off x="6733195" y="193396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FA23A0-CBE7-EC00-C7DD-A843D414D08F}"/>
              </a:ext>
            </a:extLst>
          </p:cNvPr>
          <p:cNvCxnSpPr>
            <a:cxnSpLocks/>
            <a:stCxn id="37" idx="6"/>
            <a:endCxn id="35" idx="2"/>
          </p:cNvCxnSpPr>
          <p:nvPr/>
        </p:nvCxnSpPr>
        <p:spPr>
          <a:xfrm>
            <a:off x="7319695" y="2213080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660174-9E5C-25C7-1473-550646610AC8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>
            <a:off x="6296271" y="2213080"/>
            <a:ext cx="4369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FF09D8EF-7966-896F-E542-18B5F10F6B08}"/>
              </a:ext>
            </a:extLst>
          </p:cNvPr>
          <p:cNvSpPr txBox="1">
            <a:spLocks/>
          </p:cNvSpPr>
          <p:nvPr/>
        </p:nvSpPr>
        <p:spPr>
          <a:xfrm>
            <a:off x="6353769" y="1881655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BF4BE12-03FE-4C71-471E-3FF6C859675C}"/>
              </a:ext>
            </a:extLst>
          </p:cNvPr>
          <p:cNvSpPr/>
          <p:nvPr/>
        </p:nvSpPr>
        <p:spPr>
          <a:xfrm>
            <a:off x="5709771" y="273998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C1B6BCD5-157F-43C9-9873-D660643F4871}"/>
              </a:ext>
            </a:extLst>
          </p:cNvPr>
          <p:cNvSpPr txBox="1">
            <a:spLocks/>
          </p:cNvSpPr>
          <p:nvPr/>
        </p:nvSpPr>
        <p:spPr>
          <a:xfrm>
            <a:off x="5398535" y="268766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!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374A1E-6C04-C2E1-7F91-371BBEE1338C}"/>
              </a:ext>
            </a:extLst>
          </p:cNvPr>
          <p:cNvSpPr/>
          <p:nvPr/>
        </p:nvSpPr>
        <p:spPr>
          <a:xfrm>
            <a:off x="4807577" y="273998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7ED630-F1DF-9366-6424-FD2A510BA19A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5394077" y="301909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772E2A3-93BA-32B9-C93C-EC516FDE0935}"/>
              </a:ext>
            </a:extLst>
          </p:cNvPr>
          <p:cNvSpPr/>
          <p:nvPr/>
        </p:nvSpPr>
        <p:spPr>
          <a:xfrm>
            <a:off x="7635389" y="273998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7AD8CA8-2393-D05E-F556-B20738E8D54B}"/>
              </a:ext>
            </a:extLst>
          </p:cNvPr>
          <p:cNvSpPr txBox="1">
            <a:spLocks/>
          </p:cNvSpPr>
          <p:nvPr/>
        </p:nvSpPr>
        <p:spPr>
          <a:xfrm>
            <a:off x="7324153" y="268766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A80EE5-15F6-3796-EBB7-F737952227A2}"/>
              </a:ext>
            </a:extLst>
          </p:cNvPr>
          <p:cNvSpPr/>
          <p:nvPr/>
        </p:nvSpPr>
        <p:spPr>
          <a:xfrm>
            <a:off x="6733195" y="273998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A785D31-B324-DC70-7B06-6FCD2342C2A4}"/>
              </a:ext>
            </a:extLst>
          </p:cNvPr>
          <p:cNvCxnSpPr>
            <a:cxnSpLocks/>
            <a:stCxn id="49" idx="6"/>
            <a:endCxn id="47" idx="2"/>
          </p:cNvCxnSpPr>
          <p:nvPr/>
        </p:nvCxnSpPr>
        <p:spPr>
          <a:xfrm>
            <a:off x="7319695" y="301909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BECBB8-A02D-087D-EC69-2694CE7278D8}"/>
              </a:ext>
            </a:extLst>
          </p:cNvPr>
          <p:cNvCxnSpPr>
            <a:cxnSpLocks/>
            <a:stCxn id="43" idx="6"/>
            <a:endCxn id="49" idx="2"/>
          </p:cNvCxnSpPr>
          <p:nvPr/>
        </p:nvCxnSpPr>
        <p:spPr>
          <a:xfrm>
            <a:off x="6296271" y="3019092"/>
            <a:ext cx="4369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ubtitle 2">
            <a:extLst>
              <a:ext uri="{FF2B5EF4-FFF2-40B4-BE49-F238E27FC236}">
                <a16:creationId xmlns:a16="http://schemas.microsoft.com/office/drawing/2014/main" id="{2CC1359C-3517-8B48-E43B-0BBDD3E08725}"/>
              </a:ext>
            </a:extLst>
          </p:cNvPr>
          <p:cNvSpPr txBox="1">
            <a:spLocks/>
          </p:cNvSpPr>
          <p:nvPr/>
        </p:nvSpPr>
        <p:spPr>
          <a:xfrm>
            <a:off x="6353769" y="268766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17B0D6-0DAA-93E8-BA34-10ECCD814832}"/>
              </a:ext>
            </a:extLst>
          </p:cNvPr>
          <p:cNvSpPr/>
          <p:nvPr/>
        </p:nvSpPr>
        <p:spPr>
          <a:xfrm>
            <a:off x="5709771" y="35629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6D133206-8923-AF87-9FDD-62B9711CB58B}"/>
              </a:ext>
            </a:extLst>
          </p:cNvPr>
          <p:cNvSpPr txBox="1">
            <a:spLocks/>
          </p:cNvSpPr>
          <p:nvPr/>
        </p:nvSpPr>
        <p:spPr>
          <a:xfrm>
            <a:off x="5398535" y="351062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&lt;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DB7BEC-ECDF-3EF5-BADE-EBE213FDC4E7}"/>
              </a:ext>
            </a:extLst>
          </p:cNvPr>
          <p:cNvSpPr/>
          <p:nvPr/>
        </p:nvSpPr>
        <p:spPr>
          <a:xfrm>
            <a:off x="4807577" y="35629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613ED7-7E5E-11D9-DA0B-AC2B6D20FFCE}"/>
              </a:ext>
            </a:extLst>
          </p:cNvPr>
          <p:cNvCxnSpPr>
            <a:cxnSpLocks/>
            <a:stCxn id="55" idx="6"/>
            <a:endCxn id="53" idx="2"/>
          </p:cNvCxnSpPr>
          <p:nvPr/>
        </p:nvCxnSpPr>
        <p:spPr>
          <a:xfrm>
            <a:off x="5394077" y="384205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D155BC1-A8EF-A5DA-D983-A6307BF1E704}"/>
              </a:ext>
            </a:extLst>
          </p:cNvPr>
          <p:cNvSpPr/>
          <p:nvPr/>
        </p:nvSpPr>
        <p:spPr>
          <a:xfrm>
            <a:off x="7635389" y="35629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37A154FD-6956-A9B8-48D5-2EC5E764DA48}"/>
              </a:ext>
            </a:extLst>
          </p:cNvPr>
          <p:cNvSpPr txBox="1">
            <a:spLocks/>
          </p:cNvSpPr>
          <p:nvPr/>
        </p:nvSpPr>
        <p:spPr>
          <a:xfrm>
            <a:off x="7324153" y="3510627"/>
            <a:ext cx="457201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07D7BB9-6496-E0E3-71A3-D5DA7107E6D0}"/>
              </a:ext>
            </a:extLst>
          </p:cNvPr>
          <p:cNvSpPr/>
          <p:nvPr/>
        </p:nvSpPr>
        <p:spPr>
          <a:xfrm>
            <a:off x="6733195" y="35629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96525C-811A-E09C-A8D3-51F94EA56878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>
            <a:off x="7319695" y="384205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55C32E-2E92-60A0-7EA5-64E568E9A63C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6296271" y="3842052"/>
            <a:ext cx="4369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ubtitle 2">
            <a:extLst>
              <a:ext uri="{FF2B5EF4-FFF2-40B4-BE49-F238E27FC236}">
                <a16:creationId xmlns:a16="http://schemas.microsoft.com/office/drawing/2014/main" id="{AECD0DCB-614A-1505-A59E-9722B4E9C9BC}"/>
              </a:ext>
            </a:extLst>
          </p:cNvPr>
          <p:cNvSpPr txBox="1">
            <a:spLocks/>
          </p:cNvSpPr>
          <p:nvPr/>
        </p:nvSpPr>
        <p:spPr>
          <a:xfrm>
            <a:off x="6353769" y="351062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3CBCE9-D626-A5AD-9833-1F57031F9834}"/>
              </a:ext>
            </a:extLst>
          </p:cNvPr>
          <p:cNvSpPr/>
          <p:nvPr/>
        </p:nvSpPr>
        <p:spPr>
          <a:xfrm>
            <a:off x="5709771" y="434932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49B01F22-0703-703B-395B-89C6863AECAD}"/>
              </a:ext>
            </a:extLst>
          </p:cNvPr>
          <p:cNvSpPr txBox="1">
            <a:spLocks/>
          </p:cNvSpPr>
          <p:nvPr/>
        </p:nvSpPr>
        <p:spPr>
          <a:xfrm>
            <a:off x="5398535" y="4297011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&gt;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ACD378A-93A2-9BD2-3434-B8973960FCD9}"/>
              </a:ext>
            </a:extLst>
          </p:cNvPr>
          <p:cNvSpPr/>
          <p:nvPr/>
        </p:nvSpPr>
        <p:spPr>
          <a:xfrm>
            <a:off x="4807577" y="434932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84377BC-6CCC-7C76-C557-4C73C32053D7}"/>
              </a:ext>
            </a:extLst>
          </p:cNvPr>
          <p:cNvCxnSpPr>
            <a:cxnSpLocks/>
            <a:stCxn id="65" idx="6"/>
            <a:endCxn id="63" idx="2"/>
          </p:cNvCxnSpPr>
          <p:nvPr/>
        </p:nvCxnSpPr>
        <p:spPr>
          <a:xfrm>
            <a:off x="5394077" y="4628436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BBB6DAB-48DE-C356-24DD-DCB85EA5453E}"/>
              </a:ext>
            </a:extLst>
          </p:cNvPr>
          <p:cNvSpPr/>
          <p:nvPr/>
        </p:nvSpPr>
        <p:spPr>
          <a:xfrm>
            <a:off x="7635389" y="434932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D22E4A0B-EB91-7F72-16B9-278E229A9888}"/>
              </a:ext>
            </a:extLst>
          </p:cNvPr>
          <p:cNvSpPr txBox="1">
            <a:spLocks/>
          </p:cNvSpPr>
          <p:nvPr/>
        </p:nvSpPr>
        <p:spPr>
          <a:xfrm>
            <a:off x="7324154" y="4297011"/>
            <a:ext cx="374968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5AFE1E-A0B4-BA08-58EA-15A9FB074CD6}"/>
              </a:ext>
            </a:extLst>
          </p:cNvPr>
          <p:cNvSpPr/>
          <p:nvPr/>
        </p:nvSpPr>
        <p:spPr>
          <a:xfrm>
            <a:off x="6733195" y="434932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F89515A-9794-96AB-D56E-1B0D005DA489}"/>
              </a:ext>
            </a:extLst>
          </p:cNvPr>
          <p:cNvCxnSpPr>
            <a:cxnSpLocks/>
            <a:stCxn id="69" idx="6"/>
            <a:endCxn id="67" idx="2"/>
          </p:cNvCxnSpPr>
          <p:nvPr/>
        </p:nvCxnSpPr>
        <p:spPr>
          <a:xfrm>
            <a:off x="7319695" y="4628436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989306D-8D0C-C1C9-332F-409A335B9FFD}"/>
              </a:ext>
            </a:extLst>
          </p:cNvPr>
          <p:cNvCxnSpPr>
            <a:cxnSpLocks/>
            <a:stCxn id="63" idx="6"/>
            <a:endCxn id="69" idx="2"/>
          </p:cNvCxnSpPr>
          <p:nvPr/>
        </p:nvCxnSpPr>
        <p:spPr>
          <a:xfrm>
            <a:off x="6296271" y="4628436"/>
            <a:ext cx="4369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ubtitle 2">
            <a:extLst>
              <a:ext uri="{FF2B5EF4-FFF2-40B4-BE49-F238E27FC236}">
                <a16:creationId xmlns:a16="http://schemas.microsoft.com/office/drawing/2014/main" id="{8A9529A3-E25C-9DF2-8CEC-782F72E24A26}"/>
              </a:ext>
            </a:extLst>
          </p:cNvPr>
          <p:cNvSpPr txBox="1">
            <a:spLocks/>
          </p:cNvSpPr>
          <p:nvPr/>
        </p:nvSpPr>
        <p:spPr>
          <a:xfrm>
            <a:off x="6353769" y="4297011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96A0C0-3C5C-B75D-175C-DBA319D57A2C}"/>
              </a:ext>
            </a:extLst>
          </p:cNvPr>
          <p:cNvSpPr/>
          <p:nvPr/>
        </p:nvSpPr>
        <p:spPr>
          <a:xfrm>
            <a:off x="6609327" y="517441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81C8F875-730C-97B0-C6E6-46053F17DF43}"/>
              </a:ext>
            </a:extLst>
          </p:cNvPr>
          <p:cNvSpPr txBox="1">
            <a:spLocks/>
          </p:cNvSpPr>
          <p:nvPr/>
        </p:nvSpPr>
        <p:spPr>
          <a:xfrm>
            <a:off x="6298091" y="5122099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&lt;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17DB8CC-DC6D-E43D-29CF-675524020C08}"/>
              </a:ext>
            </a:extLst>
          </p:cNvPr>
          <p:cNvSpPr/>
          <p:nvPr/>
        </p:nvSpPr>
        <p:spPr>
          <a:xfrm>
            <a:off x="5707133" y="517441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4E323F3-02AD-59CC-E284-B71E617AA62C}"/>
              </a:ext>
            </a:extLst>
          </p:cNvPr>
          <p:cNvCxnSpPr>
            <a:cxnSpLocks/>
            <a:stCxn id="75" idx="6"/>
            <a:endCxn id="73" idx="2"/>
          </p:cNvCxnSpPr>
          <p:nvPr/>
        </p:nvCxnSpPr>
        <p:spPr>
          <a:xfrm>
            <a:off x="6293633" y="5453524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FD88C79-5D68-C68F-7248-31E7E1AD84DC}"/>
              </a:ext>
            </a:extLst>
          </p:cNvPr>
          <p:cNvSpPr/>
          <p:nvPr/>
        </p:nvSpPr>
        <p:spPr>
          <a:xfrm>
            <a:off x="6609327" y="596079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9EC45D50-3AEB-5808-C0A5-42DF82744D38}"/>
              </a:ext>
            </a:extLst>
          </p:cNvPr>
          <p:cNvSpPr txBox="1">
            <a:spLocks/>
          </p:cNvSpPr>
          <p:nvPr/>
        </p:nvSpPr>
        <p:spPr>
          <a:xfrm>
            <a:off x="6298091" y="5908483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&gt;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4930146-000B-7C8D-204F-1203FA7CAD7E}"/>
              </a:ext>
            </a:extLst>
          </p:cNvPr>
          <p:cNvSpPr/>
          <p:nvPr/>
        </p:nvSpPr>
        <p:spPr>
          <a:xfrm>
            <a:off x="5707133" y="596079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DCD6EDA-3FAE-28B0-6F81-5BFD0D1C7C1D}"/>
              </a:ext>
            </a:extLst>
          </p:cNvPr>
          <p:cNvCxnSpPr>
            <a:cxnSpLocks/>
            <a:stCxn id="79" idx="6"/>
            <a:endCxn id="77" idx="2"/>
          </p:cNvCxnSpPr>
          <p:nvPr/>
        </p:nvCxnSpPr>
        <p:spPr>
          <a:xfrm>
            <a:off x="6293633" y="6239908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CC67DCB1-ED9E-9811-AE2B-A9D8DB36CB87}"/>
              </a:ext>
            </a:extLst>
          </p:cNvPr>
          <p:cNvSpPr/>
          <p:nvPr/>
        </p:nvSpPr>
        <p:spPr>
          <a:xfrm>
            <a:off x="3763216" y="240855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F93E098-FD89-7817-8ADC-EFDA9B5753B2}"/>
              </a:ext>
            </a:extLst>
          </p:cNvPr>
          <p:cNvCxnSpPr>
            <a:cxnSpLocks/>
            <a:stCxn id="83" idx="6"/>
            <a:endCxn id="6" idx="2"/>
          </p:cNvCxnSpPr>
          <p:nvPr/>
        </p:nvCxnSpPr>
        <p:spPr>
          <a:xfrm flipV="1">
            <a:off x="4349716" y="2213080"/>
            <a:ext cx="457861" cy="474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E20368-998C-9CFE-8EF7-40A71AC37A06}"/>
              </a:ext>
            </a:extLst>
          </p:cNvPr>
          <p:cNvCxnSpPr>
            <a:cxnSpLocks/>
            <a:stCxn id="83" idx="6"/>
            <a:endCxn id="45" idx="2"/>
          </p:cNvCxnSpPr>
          <p:nvPr/>
        </p:nvCxnSpPr>
        <p:spPr>
          <a:xfrm>
            <a:off x="4349716" y="2687667"/>
            <a:ext cx="457861" cy="331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C5635C8A-D1A4-1840-FBBD-08035ABF9EA9}"/>
              </a:ext>
            </a:extLst>
          </p:cNvPr>
          <p:cNvSpPr/>
          <p:nvPr/>
        </p:nvSpPr>
        <p:spPr>
          <a:xfrm>
            <a:off x="2974412" y="308264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AE31271-5BA6-528F-A34F-360669B701FA}"/>
              </a:ext>
            </a:extLst>
          </p:cNvPr>
          <p:cNvCxnSpPr>
            <a:cxnSpLocks/>
            <a:stCxn id="89" idx="6"/>
            <a:endCxn id="83" idx="3"/>
          </p:cNvCxnSpPr>
          <p:nvPr/>
        </p:nvCxnSpPr>
        <p:spPr>
          <a:xfrm flipV="1">
            <a:off x="3560912" y="2885029"/>
            <a:ext cx="288195" cy="476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4E7D0AC-6574-85FE-0B4C-8DC5634ABB95}"/>
              </a:ext>
            </a:extLst>
          </p:cNvPr>
          <p:cNvCxnSpPr>
            <a:cxnSpLocks/>
            <a:stCxn id="89" idx="6"/>
            <a:endCxn id="55" idx="2"/>
          </p:cNvCxnSpPr>
          <p:nvPr/>
        </p:nvCxnSpPr>
        <p:spPr>
          <a:xfrm>
            <a:off x="3560912" y="3361754"/>
            <a:ext cx="1246665" cy="48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D2F2821-CB0B-A845-6B01-4193BCB77C2A}"/>
              </a:ext>
            </a:extLst>
          </p:cNvPr>
          <p:cNvSpPr/>
          <p:nvPr/>
        </p:nvSpPr>
        <p:spPr>
          <a:xfrm>
            <a:off x="2507891" y="384377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2F869F1-D2C9-E9F3-EBE6-B483D8C67B2E}"/>
              </a:ext>
            </a:extLst>
          </p:cNvPr>
          <p:cNvCxnSpPr>
            <a:cxnSpLocks/>
            <a:stCxn id="96" idx="6"/>
            <a:endCxn id="89" idx="4"/>
          </p:cNvCxnSpPr>
          <p:nvPr/>
        </p:nvCxnSpPr>
        <p:spPr>
          <a:xfrm flipV="1">
            <a:off x="3094391" y="3640866"/>
            <a:ext cx="173271" cy="482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2C6E35E-8534-ADE0-3F48-4852DC0891F9}"/>
              </a:ext>
            </a:extLst>
          </p:cNvPr>
          <p:cNvCxnSpPr>
            <a:cxnSpLocks/>
            <a:stCxn id="96" idx="6"/>
            <a:endCxn id="65" idx="2"/>
          </p:cNvCxnSpPr>
          <p:nvPr/>
        </p:nvCxnSpPr>
        <p:spPr>
          <a:xfrm>
            <a:off x="3094391" y="4122887"/>
            <a:ext cx="1713186" cy="5055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DD4E0397-3258-36F3-F675-A45B42A2A325}"/>
              </a:ext>
            </a:extLst>
          </p:cNvPr>
          <p:cNvSpPr/>
          <p:nvPr/>
        </p:nvSpPr>
        <p:spPr>
          <a:xfrm>
            <a:off x="1972163" y="471508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C2E5A1-6C60-EA6D-FF04-5EF3746A3606}"/>
              </a:ext>
            </a:extLst>
          </p:cNvPr>
          <p:cNvCxnSpPr>
            <a:cxnSpLocks/>
            <a:stCxn id="101" idx="6"/>
            <a:endCxn id="96" idx="4"/>
          </p:cNvCxnSpPr>
          <p:nvPr/>
        </p:nvCxnSpPr>
        <p:spPr>
          <a:xfrm flipV="1">
            <a:off x="2558663" y="4401999"/>
            <a:ext cx="242478" cy="59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1D2C8E2-A2C3-2DFC-2D26-7D41D114110A}"/>
              </a:ext>
            </a:extLst>
          </p:cNvPr>
          <p:cNvCxnSpPr>
            <a:cxnSpLocks/>
            <a:stCxn id="101" idx="6"/>
            <a:endCxn id="75" idx="2"/>
          </p:cNvCxnSpPr>
          <p:nvPr/>
        </p:nvCxnSpPr>
        <p:spPr>
          <a:xfrm>
            <a:off x="2558663" y="4994193"/>
            <a:ext cx="3148470" cy="459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A4665B3E-0597-8894-4D9C-F1284053C432}"/>
              </a:ext>
            </a:extLst>
          </p:cNvPr>
          <p:cNvSpPr/>
          <p:nvPr/>
        </p:nvSpPr>
        <p:spPr>
          <a:xfrm>
            <a:off x="1306430" y="56293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1381990-FC49-34EA-07F3-8233B278539E}"/>
              </a:ext>
            </a:extLst>
          </p:cNvPr>
          <p:cNvCxnSpPr>
            <a:cxnSpLocks/>
            <a:stCxn id="106" idx="6"/>
            <a:endCxn id="101" idx="4"/>
          </p:cNvCxnSpPr>
          <p:nvPr/>
        </p:nvCxnSpPr>
        <p:spPr>
          <a:xfrm flipV="1">
            <a:off x="1892930" y="5273305"/>
            <a:ext cx="372483" cy="635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01865A3-8320-CE15-5170-978D343416E9}"/>
              </a:ext>
            </a:extLst>
          </p:cNvPr>
          <p:cNvCxnSpPr>
            <a:cxnSpLocks/>
            <a:stCxn id="106" idx="6"/>
            <a:endCxn id="79" idx="2"/>
          </p:cNvCxnSpPr>
          <p:nvPr/>
        </p:nvCxnSpPr>
        <p:spPr>
          <a:xfrm>
            <a:off x="1892930" y="5908483"/>
            <a:ext cx="3814203" cy="331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D31CE366-3100-E0AE-07CF-ECC76796E462}"/>
              </a:ext>
            </a:extLst>
          </p:cNvPr>
          <p:cNvSpPr/>
          <p:nvPr/>
        </p:nvSpPr>
        <p:spPr>
          <a:xfrm>
            <a:off x="8620950" y="240855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A72091C-E831-3015-7758-EBCB7BB42750}"/>
              </a:ext>
            </a:extLst>
          </p:cNvPr>
          <p:cNvSpPr/>
          <p:nvPr/>
        </p:nvSpPr>
        <p:spPr>
          <a:xfrm>
            <a:off x="9273799" y="308264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5638731-B626-2373-06FF-5EC913BBDF0F}"/>
              </a:ext>
            </a:extLst>
          </p:cNvPr>
          <p:cNvSpPr/>
          <p:nvPr/>
        </p:nvSpPr>
        <p:spPr>
          <a:xfrm>
            <a:off x="9794619" y="384377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C5E8023-2C6E-D900-BBDB-13459139654C}"/>
              </a:ext>
            </a:extLst>
          </p:cNvPr>
          <p:cNvSpPr/>
          <p:nvPr/>
        </p:nvSpPr>
        <p:spPr>
          <a:xfrm>
            <a:off x="10149211" y="471508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A7B92F1-66E1-A647-9C9B-7F8D2065ABC7}"/>
              </a:ext>
            </a:extLst>
          </p:cNvPr>
          <p:cNvSpPr/>
          <p:nvPr/>
        </p:nvSpPr>
        <p:spPr>
          <a:xfrm>
            <a:off x="10879736" y="56293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090333-1589-E4EE-C463-603DA5E878D7}"/>
              </a:ext>
            </a:extLst>
          </p:cNvPr>
          <p:cNvCxnSpPr>
            <a:cxnSpLocks/>
            <a:stCxn id="35" idx="6"/>
            <a:endCxn id="155" idx="2"/>
          </p:cNvCxnSpPr>
          <p:nvPr/>
        </p:nvCxnSpPr>
        <p:spPr>
          <a:xfrm>
            <a:off x="8221889" y="2213080"/>
            <a:ext cx="399061" cy="474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14E7274-BED0-5855-0E21-53CF47EDB431}"/>
              </a:ext>
            </a:extLst>
          </p:cNvPr>
          <p:cNvCxnSpPr>
            <a:cxnSpLocks/>
            <a:stCxn id="47" idx="6"/>
            <a:endCxn id="155" idx="2"/>
          </p:cNvCxnSpPr>
          <p:nvPr/>
        </p:nvCxnSpPr>
        <p:spPr>
          <a:xfrm flipV="1">
            <a:off x="8221889" y="2687667"/>
            <a:ext cx="399061" cy="331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E25F1AE-9C1A-9A32-1943-87BF27E460E7}"/>
              </a:ext>
            </a:extLst>
          </p:cNvPr>
          <p:cNvCxnSpPr>
            <a:cxnSpLocks/>
            <a:stCxn id="155" idx="4"/>
            <a:endCxn id="156" idx="2"/>
          </p:cNvCxnSpPr>
          <p:nvPr/>
        </p:nvCxnSpPr>
        <p:spPr>
          <a:xfrm>
            <a:off x="8914200" y="2966779"/>
            <a:ext cx="359599" cy="394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B700CCE-D484-5BF0-5B76-59D780262DEE}"/>
              </a:ext>
            </a:extLst>
          </p:cNvPr>
          <p:cNvCxnSpPr>
            <a:cxnSpLocks/>
            <a:stCxn id="57" idx="6"/>
            <a:endCxn id="156" idx="2"/>
          </p:cNvCxnSpPr>
          <p:nvPr/>
        </p:nvCxnSpPr>
        <p:spPr>
          <a:xfrm flipV="1">
            <a:off x="8221889" y="3361754"/>
            <a:ext cx="1051910" cy="48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4353492-20F8-9991-40E1-0695349AFEE3}"/>
              </a:ext>
            </a:extLst>
          </p:cNvPr>
          <p:cNvCxnSpPr>
            <a:cxnSpLocks/>
            <a:stCxn id="156" idx="4"/>
            <a:endCxn id="157" idx="2"/>
          </p:cNvCxnSpPr>
          <p:nvPr/>
        </p:nvCxnSpPr>
        <p:spPr>
          <a:xfrm>
            <a:off x="9567049" y="3640866"/>
            <a:ext cx="227570" cy="482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441549F-F623-1799-1E35-28F43F868FD5}"/>
              </a:ext>
            </a:extLst>
          </p:cNvPr>
          <p:cNvCxnSpPr>
            <a:cxnSpLocks/>
            <a:stCxn id="67" idx="6"/>
            <a:endCxn id="157" idx="2"/>
          </p:cNvCxnSpPr>
          <p:nvPr/>
        </p:nvCxnSpPr>
        <p:spPr>
          <a:xfrm flipV="1">
            <a:off x="8221889" y="4122887"/>
            <a:ext cx="1572730" cy="5055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C95609E-DBB6-AB0E-DA80-6B17E4DE8766}"/>
              </a:ext>
            </a:extLst>
          </p:cNvPr>
          <p:cNvCxnSpPr>
            <a:cxnSpLocks/>
            <a:stCxn id="157" idx="3"/>
            <a:endCxn id="158" idx="2"/>
          </p:cNvCxnSpPr>
          <p:nvPr/>
        </p:nvCxnSpPr>
        <p:spPr>
          <a:xfrm>
            <a:off x="9880510" y="4320249"/>
            <a:ext cx="268701" cy="673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0397E9A-DF09-8215-44EF-10BF7658CE76}"/>
              </a:ext>
            </a:extLst>
          </p:cNvPr>
          <p:cNvCxnSpPr>
            <a:cxnSpLocks/>
            <a:stCxn id="73" idx="6"/>
            <a:endCxn id="158" idx="2"/>
          </p:cNvCxnSpPr>
          <p:nvPr/>
        </p:nvCxnSpPr>
        <p:spPr>
          <a:xfrm flipV="1">
            <a:off x="7195827" y="4994193"/>
            <a:ext cx="2953384" cy="459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3DB5BE7-C39B-8777-01A0-D914962B39CA}"/>
              </a:ext>
            </a:extLst>
          </p:cNvPr>
          <p:cNvCxnSpPr>
            <a:cxnSpLocks/>
            <a:stCxn id="158" idx="4"/>
            <a:endCxn id="159" idx="2"/>
          </p:cNvCxnSpPr>
          <p:nvPr/>
        </p:nvCxnSpPr>
        <p:spPr>
          <a:xfrm>
            <a:off x="10442461" y="5273305"/>
            <a:ext cx="437275" cy="635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9A52673-4014-1760-B316-6BA5741CADC6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214920" y="5908483"/>
            <a:ext cx="3664816" cy="356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FBE6E07A-206B-F1BB-2E59-5F102327EA2D}"/>
              </a:ext>
            </a:extLst>
          </p:cNvPr>
          <p:cNvSpPr/>
          <p:nvPr/>
        </p:nvSpPr>
        <p:spPr>
          <a:xfrm>
            <a:off x="10957200" y="5699053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98" name="Subtitle 2">
            <a:extLst>
              <a:ext uri="{FF2B5EF4-FFF2-40B4-BE49-F238E27FC236}">
                <a16:creationId xmlns:a16="http://schemas.microsoft.com/office/drawing/2014/main" id="{8CD5387B-5382-049E-D8A0-1BE1DC30B5A9}"/>
              </a:ext>
            </a:extLst>
          </p:cNvPr>
          <p:cNvSpPr txBox="1">
            <a:spLocks/>
          </p:cNvSpPr>
          <p:nvPr/>
        </p:nvSpPr>
        <p:spPr>
          <a:xfrm>
            <a:off x="3432745" y="285337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99" name="Subtitle 2">
            <a:extLst>
              <a:ext uri="{FF2B5EF4-FFF2-40B4-BE49-F238E27FC236}">
                <a16:creationId xmlns:a16="http://schemas.microsoft.com/office/drawing/2014/main" id="{3AFDF4EE-2765-EBA5-6BBF-D78B65C47C3D}"/>
              </a:ext>
            </a:extLst>
          </p:cNvPr>
          <p:cNvSpPr txBox="1">
            <a:spLocks/>
          </p:cNvSpPr>
          <p:nvPr/>
        </p:nvSpPr>
        <p:spPr>
          <a:xfrm>
            <a:off x="4320641" y="211125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0" name="Subtitle 2">
            <a:extLst>
              <a:ext uri="{FF2B5EF4-FFF2-40B4-BE49-F238E27FC236}">
                <a16:creationId xmlns:a16="http://schemas.microsoft.com/office/drawing/2014/main" id="{D41AD5E1-6B8D-CA48-849F-64BF246B0A91}"/>
              </a:ext>
            </a:extLst>
          </p:cNvPr>
          <p:cNvSpPr txBox="1">
            <a:spLocks/>
          </p:cNvSpPr>
          <p:nvPr/>
        </p:nvSpPr>
        <p:spPr>
          <a:xfrm>
            <a:off x="2902659" y="359550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1" name="Subtitle 2">
            <a:extLst>
              <a:ext uri="{FF2B5EF4-FFF2-40B4-BE49-F238E27FC236}">
                <a16:creationId xmlns:a16="http://schemas.microsoft.com/office/drawing/2014/main" id="{96AA254D-A9EA-0EA2-DA9E-DA3D80C85AB6}"/>
              </a:ext>
            </a:extLst>
          </p:cNvPr>
          <p:cNvSpPr txBox="1">
            <a:spLocks/>
          </p:cNvSpPr>
          <p:nvPr/>
        </p:nvSpPr>
        <p:spPr>
          <a:xfrm>
            <a:off x="2372572" y="437737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2" name="Subtitle 2">
            <a:extLst>
              <a:ext uri="{FF2B5EF4-FFF2-40B4-BE49-F238E27FC236}">
                <a16:creationId xmlns:a16="http://schemas.microsoft.com/office/drawing/2014/main" id="{2D2B4AAB-A1A3-A405-0E58-5EA404F0021B}"/>
              </a:ext>
            </a:extLst>
          </p:cNvPr>
          <p:cNvSpPr txBox="1">
            <a:spLocks/>
          </p:cNvSpPr>
          <p:nvPr/>
        </p:nvSpPr>
        <p:spPr>
          <a:xfrm>
            <a:off x="2889407" y="603389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3" name="Subtitle 2">
            <a:extLst>
              <a:ext uri="{FF2B5EF4-FFF2-40B4-BE49-F238E27FC236}">
                <a16:creationId xmlns:a16="http://schemas.microsoft.com/office/drawing/2014/main" id="{E72A2504-C316-0C14-D3E6-6C5F20BB57AB}"/>
              </a:ext>
            </a:extLst>
          </p:cNvPr>
          <p:cNvSpPr txBox="1">
            <a:spLocks/>
          </p:cNvSpPr>
          <p:nvPr/>
        </p:nvSpPr>
        <p:spPr>
          <a:xfrm>
            <a:off x="3194207" y="509299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4" name="Subtitle 2">
            <a:extLst>
              <a:ext uri="{FF2B5EF4-FFF2-40B4-BE49-F238E27FC236}">
                <a16:creationId xmlns:a16="http://schemas.microsoft.com/office/drawing/2014/main" id="{9AC464F5-EF5C-71F5-89EF-911F921EE808}"/>
              </a:ext>
            </a:extLst>
          </p:cNvPr>
          <p:cNvSpPr txBox="1">
            <a:spLocks/>
          </p:cNvSpPr>
          <p:nvPr/>
        </p:nvSpPr>
        <p:spPr>
          <a:xfrm>
            <a:off x="3445998" y="421835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5" name="Subtitle 2">
            <a:extLst>
              <a:ext uri="{FF2B5EF4-FFF2-40B4-BE49-F238E27FC236}">
                <a16:creationId xmlns:a16="http://schemas.microsoft.com/office/drawing/2014/main" id="{460FE789-CEE1-0535-40A0-C52D9E30415B}"/>
              </a:ext>
            </a:extLst>
          </p:cNvPr>
          <p:cNvSpPr txBox="1">
            <a:spLocks/>
          </p:cNvSpPr>
          <p:nvPr/>
        </p:nvSpPr>
        <p:spPr>
          <a:xfrm>
            <a:off x="3830311" y="350273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6" name="Subtitle 2">
            <a:extLst>
              <a:ext uri="{FF2B5EF4-FFF2-40B4-BE49-F238E27FC236}">
                <a16:creationId xmlns:a16="http://schemas.microsoft.com/office/drawing/2014/main" id="{482884C6-0D9D-71D8-FF12-FE430387B6E2}"/>
              </a:ext>
            </a:extLst>
          </p:cNvPr>
          <p:cNvSpPr txBox="1">
            <a:spLocks/>
          </p:cNvSpPr>
          <p:nvPr/>
        </p:nvSpPr>
        <p:spPr>
          <a:xfrm>
            <a:off x="4320642" y="277386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7" name="Subtitle 2">
            <a:extLst>
              <a:ext uri="{FF2B5EF4-FFF2-40B4-BE49-F238E27FC236}">
                <a16:creationId xmlns:a16="http://schemas.microsoft.com/office/drawing/2014/main" id="{7DF4DBD6-9625-9C50-06A9-F3F637B345C4}"/>
              </a:ext>
            </a:extLst>
          </p:cNvPr>
          <p:cNvSpPr txBox="1">
            <a:spLocks/>
          </p:cNvSpPr>
          <p:nvPr/>
        </p:nvSpPr>
        <p:spPr>
          <a:xfrm>
            <a:off x="8256537" y="211125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8" name="Subtitle 2">
            <a:extLst>
              <a:ext uri="{FF2B5EF4-FFF2-40B4-BE49-F238E27FC236}">
                <a16:creationId xmlns:a16="http://schemas.microsoft.com/office/drawing/2014/main" id="{B71ADFDB-AA4F-C739-49EC-1C9A4D1D1915}"/>
              </a:ext>
            </a:extLst>
          </p:cNvPr>
          <p:cNvSpPr txBox="1">
            <a:spLocks/>
          </p:cNvSpPr>
          <p:nvPr/>
        </p:nvSpPr>
        <p:spPr>
          <a:xfrm>
            <a:off x="8230033" y="277386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9" name="Subtitle 2">
            <a:extLst>
              <a:ext uri="{FF2B5EF4-FFF2-40B4-BE49-F238E27FC236}">
                <a16:creationId xmlns:a16="http://schemas.microsoft.com/office/drawing/2014/main" id="{84E33B6F-DEB1-8587-8804-8C5D3A25EE9F}"/>
              </a:ext>
            </a:extLst>
          </p:cNvPr>
          <p:cNvSpPr txBox="1">
            <a:spLocks/>
          </p:cNvSpPr>
          <p:nvPr/>
        </p:nvSpPr>
        <p:spPr>
          <a:xfrm>
            <a:off x="9608068" y="357831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0" name="Subtitle 2">
            <a:extLst>
              <a:ext uri="{FF2B5EF4-FFF2-40B4-BE49-F238E27FC236}">
                <a16:creationId xmlns:a16="http://schemas.microsoft.com/office/drawing/2014/main" id="{6500ECAC-55B9-F6AB-3615-74D407D65C9E}"/>
              </a:ext>
            </a:extLst>
          </p:cNvPr>
          <p:cNvSpPr txBox="1">
            <a:spLocks/>
          </p:cNvSpPr>
          <p:nvPr/>
        </p:nvSpPr>
        <p:spPr>
          <a:xfrm>
            <a:off x="8431054" y="406275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1" name="Subtitle 2">
            <a:extLst>
              <a:ext uri="{FF2B5EF4-FFF2-40B4-BE49-F238E27FC236}">
                <a16:creationId xmlns:a16="http://schemas.microsoft.com/office/drawing/2014/main" id="{F068F45A-CA7D-6B8B-8837-783B9B327EE5}"/>
              </a:ext>
            </a:extLst>
          </p:cNvPr>
          <p:cNvSpPr txBox="1">
            <a:spLocks/>
          </p:cNvSpPr>
          <p:nvPr/>
        </p:nvSpPr>
        <p:spPr>
          <a:xfrm>
            <a:off x="8527357" y="521801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2" name="Subtitle 2">
            <a:extLst>
              <a:ext uri="{FF2B5EF4-FFF2-40B4-BE49-F238E27FC236}">
                <a16:creationId xmlns:a16="http://schemas.microsoft.com/office/drawing/2014/main" id="{E559FD9C-47DC-2AEC-077D-A72F6AAF6B7F}"/>
              </a:ext>
            </a:extLst>
          </p:cNvPr>
          <p:cNvSpPr txBox="1">
            <a:spLocks/>
          </p:cNvSpPr>
          <p:nvPr/>
        </p:nvSpPr>
        <p:spPr>
          <a:xfrm>
            <a:off x="8620950" y="613944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3" name="Subtitle 2">
            <a:extLst>
              <a:ext uri="{FF2B5EF4-FFF2-40B4-BE49-F238E27FC236}">
                <a16:creationId xmlns:a16="http://schemas.microsoft.com/office/drawing/2014/main" id="{BBA1B9D9-1391-5F66-ED6C-A99EFABEEDCB}"/>
              </a:ext>
            </a:extLst>
          </p:cNvPr>
          <p:cNvSpPr txBox="1">
            <a:spLocks/>
          </p:cNvSpPr>
          <p:nvPr/>
        </p:nvSpPr>
        <p:spPr>
          <a:xfrm>
            <a:off x="10006502" y="442575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4" name="Subtitle 2">
            <a:extLst>
              <a:ext uri="{FF2B5EF4-FFF2-40B4-BE49-F238E27FC236}">
                <a16:creationId xmlns:a16="http://schemas.microsoft.com/office/drawing/2014/main" id="{FECAC1A1-4B75-779E-AD99-1CE178333785}"/>
              </a:ext>
            </a:extLst>
          </p:cNvPr>
          <p:cNvSpPr txBox="1">
            <a:spLocks/>
          </p:cNvSpPr>
          <p:nvPr/>
        </p:nvSpPr>
        <p:spPr>
          <a:xfrm>
            <a:off x="10651762" y="531178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6578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{0,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3,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5,</a:t>
            </a:r>
            <a:r>
              <a:rPr lang="ko-KR" altLang="en-US" sz="1600" dirty="0">
                <a:latin typeface="Chalkboard SE" panose="03050602040202020205" pitchFamily="66" charset="77"/>
              </a:rPr>
              <a:t>  </a:t>
            </a:r>
            <a:r>
              <a:rPr lang="en-US" altLang="ko-KR" sz="1600" dirty="0">
                <a:latin typeface="Chalkboard SE" panose="03050602040202020205" pitchFamily="66" charset="77"/>
              </a:rPr>
              <a:t>9,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13,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17,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23} = T0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=)) = {6,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7} = T1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!)) = {10,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11}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&lt;)) = {14,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15,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22, 28, 29} = T3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&gt;)) = {18,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19,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24, 29} = T4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=)) = {8, 25, 26, 27, 28, 29} = T5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=)) ={12, 25, 26, 27, 28, 29} = T6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78773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=)) = {16, 26, 27, 28, 29} = T7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=)) = {20, 27, 28, 29} = T8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=)) = </a:t>
            </a:r>
            <a:r>
              <a:rPr lang="ko-KR" altLang="en-US" sz="1600" dirty="0">
                <a:latin typeface="Chalkboard SE" panose="03050602040202020205" pitchFamily="66" charset="77"/>
              </a:rPr>
              <a:t>∅ 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7136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(T6, =))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(T6,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(T6,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(T6,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(T7, =))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(T7,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(T7,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(T7,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(T8, =))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(T8,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(T8,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(T8,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1113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2893529" y="183883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FE62C62-5853-6082-648E-174D130322AB}"/>
              </a:ext>
            </a:extLst>
          </p:cNvPr>
          <p:cNvSpPr txBox="1">
            <a:spLocks/>
          </p:cNvSpPr>
          <p:nvPr/>
        </p:nvSpPr>
        <p:spPr>
          <a:xfrm>
            <a:off x="1898714" y="2683757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8E2F0-02D8-C4B2-7CD5-DD5E74268B9B}"/>
              </a:ext>
            </a:extLst>
          </p:cNvPr>
          <p:cNvSpPr/>
          <p:nvPr/>
        </p:nvSpPr>
        <p:spPr>
          <a:xfrm>
            <a:off x="2893529" y="301272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120068-199F-D4B9-9725-E75CD3738D1A}"/>
              </a:ext>
            </a:extLst>
          </p:cNvPr>
          <p:cNvSpPr/>
          <p:nvPr/>
        </p:nvSpPr>
        <p:spPr>
          <a:xfrm>
            <a:off x="2893529" y="413354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E840F0-9DD9-A204-3622-ADC4E8325243}"/>
              </a:ext>
            </a:extLst>
          </p:cNvPr>
          <p:cNvSpPr/>
          <p:nvPr/>
        </p:nvSpPr>
        <p:spPr>
          <a:xfrm>
            <a:off x="2893529" y="52817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D88BDA-4BF0-0893-B36E-6B325C9EF1BD}"/>
              </a:ext>
            </a:extLst>
          </p:cNvPr>
          <p:cNvSpPr/>
          <p:nvPr/>
        </p:nvSpPr>
        <p:spPr>
          <a:xfrm>
            <a:off x="4204499" y="183883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ACED8F-A77B-BC01-F60D-81109C979705}"/>
              </a:ext>
            </a:extLst>
          </p:cNvPr>
          <p:cNvSpPr/>
          <p:nvPr/>
        </p:nvSpPr>
        <p:spPr>
          <a:xfrm>
            <a:off x="4204499" y="301625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7191C6-84E1-E5DF-CBB2-4D5D80F81EC9}"/>
              </a:ext>
            </a:extLst>
          </p:cNvPr>
          <p:cNvSpPr/>
          <p:nvPr/>
        </p:nvSpPr>
        <p:spPr>
          <a:xfrm>
            <a:off x="4187544" y="413354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620F49-38D7-15C6-6982-69EAD8CF1E3F}"/>
              </a:ext>
            </a:extLst>
          </p:cNvPr>
          <p:cNvSpPr/>
          <p:nvPr/>
        </p:nvSpPr>
        <p:spPr>
          <a:xfrm>
            <a:off x="4157647" y="52757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265BE7-A7F7-0566-33C2-E7EC0041F31C}"/>
              </a:ext>
            </a:extLst>
          </p:cNvPr>
          <p:cNvSpPr/>
          <p:nvPr/>
        </p:nvSpPr>
        <p:spPr>
          <a:xfrm>
            <a:off x="2966265" y="4206039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01EC9B-A0FF-580D-8130-457A815129A9}"/>
              </a:ext>
            </a:extLst>
          </p:cNvPr>
          <p:cNvSpPr/>
          <p:nvPr/>
        </p:nvSpPr>
        <p:spPr>
          <a:xfrm>
            <a:off x="2966265" y="5355217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9FD697-883F-DB39-D559-9ADC5E4E665E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1556985" y="2117945"/>
            <a:ext cx="1336544" cy="1789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532535-0293-C5C8-4B80-3EDB0A6A904E}"/>
              </a:ext>
            </a:extLst>
          </p:cNvPr>
          <p:cNvCxnSpPr>
            <a:cxnSpLocks/>
            <a:stCxn id="4" idx="6"/>
            <a:endCxn id="28" idx="2"/>
          </p:cNvCxnSpPr>
          <p:nvPr/>
        </p:nvCxnSpPr>
        <p:spPr>
          <a:xfrm flipV="1">
            <a:off x="1556985" y="3291839"/>
            <a:ext cx="1336544" cy="6156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437072-B19F-ED52-74EE-ACA18CB9865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556985" y="3907509"/>
            <a:ext cx="1336544" cy="5051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02B291-4D9F-57C8-5B96-65BD682619A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556985" y="3907509"/>
            <a:ext cx="1336544" cy="1653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9B678722-9217-344F-9BFF-CE72DB9EFAB4}"/>
              </a:ext>
            </a:extLst>
          </p:cNvPr>
          <p:cNvSpPr txBox="1">
            <a:spLocks/>
          </p:cNvSpPr>
          <p:nvPr/>
        </p:nvSpPr>
        <p:spPr>
          <a:xfrm>
            <a:off x="2205841" y="3095586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!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5709B0CC-B78E-096F-2C4F-27183AA9A01E}"/>
              </a:ext>
            </a:extLst>
          </p:cNvPr>
          <p:cNvSpPr txBox="1">
            <a:spLocks/>
          </p:cNvSpPr>
          <p:nvPr/>
        </p:nvSpPr>
        <p:spPr>
          <a:xfrm>
            <a:off x="2219801" y="3856423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&lt;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14E7CD7C-38CE-2A2E-BAED-40115738D3E8}"/>
              </a:ext>
            </a:extLst>
          </p:cNvPr>
          <p:cNvSpPr txBox="1">
            <a:spLocks/>
          </p:cNvSpPr>
          <p:nvPr/>
        </p:nvSpPr>
        <p:spPr>
          <a:xfrm>
            <a:off x="2303563" y="4596319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&gt;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97957FA-3DA8-12EB-0666-85DFB3DEF6D2}"/>
              </a:ext>
            </a:extLst>
          </p:cNvPr>
          <p:cNvSpPr/>
          <p:nvPr/>
        </p:nvSpPr>
        <p:spPr>
          <a:xfrm>
            <a:off x="4268518" y="1912885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DCB72B-7A0E-52BE-8D7E-D5268B59176D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3480029" y="2117945"/>
            <a:ext cx="7244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ubtitle 2">
            <a:extLst>
              <a:ext uri="{FF2B5EF4-FFF2-40B4-BE49-F238E27FC236}">
                <a16:creationId xmlns:a16="http://schemas.microsoft.com/office/drawing/2014/main" id="{C86DEFCF-8221-AAD7-F851-7832243C237E}"/>
              </a:ext>
            </a:extLst>
          </p:cNvPr>
          <p:cNvSpPr txBox="1">
            <a:spLocks/>
          </p:cNvSpPr>
          <p:nvPr/>
        </p:nvSpPr>
        <p:spPr>
          <a:xfrm>
            <a:off x="3706493" y="1811398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DB13556-8885-4BD8-1F5B-3A059ACA2D45}"/>
              </a:ext>
            </a:extLst>
          </p:cNvPr>
          <p:cNvSpPr/>
          <p:nvPr/>
        </p:nvSpPr>
        <p:spPr>
          <a:xfrm>
            <a:off x="4286566" y="3087001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CBB8B8-DBE0-AB53-4AB7-94A8531C669D}"/>
              </a:ext>
            </a:extLst>
          </p:cNvPr>
          <p:cNvCxnSpPr>
            <a:cxnSpLocks/>
            <a:stCxn id="28" idx="6"/>
            <a:endCxn id="11" idx="2"/>
          </p:cNvCxnSpPr>
          <p:nvPr/>
        </p:nvCxnSpPr>
        <p:spPr>
          <a:xfrm>
            <a:off x="3480029" y="3291839"/>
            <a:ext cx="724470" cy="3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ubtitle 2">
            <a:extLst>
              <a:ext uri="{FF2B5EF4-FFF2-40B4-BE49-F238E27FC236}">
                <a16:creationId xmlns:a16="http://schemas.microsoft.com/office/drawing/2014/main" id="{59187568-363A-A9B0-763D-89043F7E21FD}"/>
              </a:ext>
            </a:extLst>
          </p:cNvPr>
          <p:cNvSpPr txBox="1">
            <a:spLocks/>
          </p:cNvSpPr>
          <p:nvPr/>
        </p:nvSpPr>
        <p:spPr>
          <a:xfrm>
            <a:off x="3706493" y="2936005"/>
            <a:ext cx="415939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FA0C8F7-B468-D9ED-97A2-0F38553DB397}"/>
              </a:ext>
            </a:extLst>
          </p:cNvPr>
          <p:cNvSpPr/>
          <p:nvPr/>
        </p:nvSpPr>
        <p:spPr>
          <a:xfrm>
            <a:off x="4259134" y="4202569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47456A-73AE-ADAA-631D-976853D1AB8E}"/>
              </a:ext>
            </a:extLst>
          </p:cNvPr>
          <p:cNvSpPr/>
          <p:nvPr/>
        </p:nvSpPr>
        <p:spPr>
          <a:xfrm>
            <a:off x="4231702" y="5354713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B470E5-BF5F-E078-AAD3-9DD4258754B9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480029" y="4412654"/>
            <a:ext cx="7075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A473E0B-B144-5C66-1889-F7FCA29431F9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3480029" y="5554849"/>
            <a:ext cx="677618" cy="60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ubtitle 2">
            <a:extLst>
              <a:ext uri="{FF2B5EF4-FFF2-40B4-BE49-F238E27FC236}">
                <a16:creationId xmlns:a16="http://schemas.microsoft.com/office/drawing/2014/main" id="{E3DF953F-86F1-9E67-001C-EB30E12EF6DA}"/>
              </a:ext>
            </a:extLst>
          </p:cNvPr>
          <p:cNvSpPr txBox="1">
            <a:spLocks/>
          </p:cNvSpPr>
          <p:nvPr/>
        </p:nvSpPr>
        <p:spPr>
          <a:xfrm>
            <a:off x="3706493" y="4085728"/>
            <a:ext cx="415939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5C282D8D-C5D7-A38A-9D5D-1CB1A998E4F2}"/>
              </a:ext>
            </a:extLst>
          </p:cNvPr>
          <p:cNvSpPr txBox="1">
            <a:spLocks/>
          </p:cNvSpPr>
          <p:nvPr/>
        </p:nvSpPr>
        <p:spPr>
          <a:xfrm>
            <a:off x="3706493" y="5208557"/>
            <a:ext cx="415939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92298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addsub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95919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[+, -]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+|-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FAD38C-49D3-EB75-8232-08CBE5CC1820}"/>
              </a:ext>
            </a:extLst>
          </p:cNvPr>
          <p:cNvSpPr/>
          <p:nvPr/>
        </p:nvSpPr>
        <p:spPr>
          <a:xfrm>
            <a:off x="5509500" y="20656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D31521F-E12D-53CF-BD23-0A6B4846159A}"/>
              </a:ext>
            </a:extLst>
          </p:cNvPr>
          <p:cNvSpPr txBox="1">
            <a:spLocks/>
          </p:cNvSpPr>
          <p:nvPr/>
        </p:nvSpPr>
        <p:spPr>
          <a:xfrm>
            <a:off x="5198265" y="2013374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832BEB-F7BF-4598-C226-C145A94295B9}"/>
              </a:ext>
            </a:extLst>
          </p:cNvPr>
          <p:cNvSpPr/>
          <p:nvPr/>
        </p:nvSpPr>
        <p:spPr>
          <a:xfrm>
            <a:off x="4607306" y="20656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51B1EE-5B21-7943-5116-761C0441380D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5193806" y="2344799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7E6EF24-F623-25E3-63B3-6863EB0125E0}"/>
              </a:ext>
            </a:extLst>
          </p:cNvPr>
          <p:cNvSpPr/>
          <p:nvPr/>
        </p:nvSpPr>
        <p:spPr>
          <a:xfrm>
            <a:off x="5509500" y="28520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42FA193-59E1-BCF8-101B-11B0B7604B56}"/>
              </a:ext>
            </a:extLst>
          </p:cNvPr>
          <p:cNvSpPr txBox="1">
            <a:spLocks/>
          </p:cNvSpPr>
          <p:nvPr/>
        </p:nvSpPr>
        <p:spPr>
          <a:xfrm>
            <a:off x="5198265" y="2799758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-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AE4523-EAA5-FF78-CC5A-FC007B84891C}"/>
              </a:ext>
            </a:extLst>
          </p:cNvPr>
          <p:cNvSpPr/>
          <p:nvPr/>
        </p:nvSpPr>
        <p:spPr>
          <a:xfrm>
            <a:off x="4607306" y="28520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E230A-50BF-3ABD-9BBB-DED611A50D61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5193806" y="3131183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1F92B6AB-2B01-8A08-6087-7BEE8C62B57D}"/>
              </a:ext>
            </a:extLst>
          </p:cNvPr>
          <p:cNvSpPr txBox="1">
            <a:spLocks/>
          </p:cNvSpPr>
          <p:nvPr/>
        </p:nvSpPr>
        <p:spPr>
          <a:xfrm>
            <a:off x="4152688" y="222891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99ECB5-D78A-A6E6-785E-573BC94CACFB}"/>
              </a:ext>
            </a:extLst>
          </p:cNvPr>
          <p:cNvSpPr/>
          <p:nvPr/>
        </p:nvSpPr>
        <p:spPr>
          <a:xfrm>
            <a:off x="3594573" y="24236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0BAA8D-542C-D796-650B-7490A31B2B1B}"/>
              </a:ext>
            </a:extLst>
          </p:cNvPr>
          <p:cNvCxnSpPr>
            <a:cxnSpLocks/>
            <a:stCxn id="21" idx="6"/>
            <a:endCxn id="6" idx="2"/>
          </p:cNvCxnSpPr>
          <p:nvPr/>
        </p:nvCxnSpPr>
        <p:spPr>
          <a:xfrm flipV="1">
            <a:off x="4181073" y="2344799"/>
            <a:ext cx="426233" cy="358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77112E-5AAD-BFF0-0B93-961E7FF313D1}"/>
              </a:ext>
            </a:extLst>
          </p:cNvPr>
          <p:cNvCxnSpPr>
            <a:cxnSpLocks/>
            <a:stCxn id="21" idx="6"/>
            <a:endCxn id="10" idx="2"/>
          </p:cNvCxnSpPr>
          <p:nvPr/>
        </p:nvCxnSpPr>
        <p:spPr>
          <a:xfrm>
            <a:off x="4181073" y="2702805"/>
            <a:ext cx="426233" cy="4283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0BEA6731-D194-42C3-4AFF-190FE817DB4F}"/>
              </a:ext>
            </a:extLst>
          </p:cNvPr>
          <p:cNvSpPr txBox="1">
            <a:spLocks/>
          </p:cNvSpPr>
          <p:nvPr/>
        </p:nvSpPr>
        <p:spPr>
          <a:xfrm>
            <a:off x="4094587" y="28263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A45F09C-DF5D-D628-DCDD-3024FAFF3840}"/>
              </a:ext>
            </a:extLst>
          </p:cNvPr>
          <p:cNvSpPr/>
          <p:nvPr/>
        </p:nvSpPr>
        <p:spPr>
          <a:xfrm>
            <a:off x="6499519" y="235877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78F2A05-186C-F5EA-FAD1-D7CB6097E2FD}"/>
              </a:ext>
            </a:extLst>
          </p:cNvPr>
          <p:cNvCxnSpPr>
            <a:cxnSpLocks/>
            <a:stCxn id="4" idx="6"/>
            <a:endCxn id="55" idx="2"/>
          </p:cNvCxnSpPr>
          <p:nvPr/>
        </p:nvCxnSpPr>
        <p:spPr>
          <a:xfrm>
            <a:off x="6096000" y="2344799"/>
            <a:ext cx="403519" cy="293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ubtitle 2">
            <a:extLst>
              <a:ext uri="{FF2B5EF4-FFF2-40B4-BE49-F238E27FC236}">
                <a16:creationId xmlns:a16="http://schemas.microsoft.com/office/drawing/2014/main" id="{68868E9D-46D9-B933-B399-F58915118AFC}"/>
              </a:ext>
            </a:extLst>
          </p:cNvPr>
          <p:cNvSpPr txBox="1">
            <a:spLocks/>
          </p:cNvSpPr>
          <p:nvPr/>
        </p:nvSpPr>
        <p:spPr>
          <a:xfrm>
            <a:off x="6146645" y="21858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AD4B0F1-ABE3-E781-72C6-48FA39B5558B}"/>
              </a:ext>
            </a:extLst>
          </p:cNvPr>
          <p:cNvCxnSpPr>
            <a:cxnSpLocks/>
            <a:stCxn id="8" idx="6"/>
            <a:endCxn id="55" idx="2"/>
          </p:cNvCxnSpPr>
          <p:nvPr/>
        </p:nvCxnSpPr>
        <p:spPr>
          <a:xfrm flipV="1">
            <a:off x="6096000" y="2637882"/>
            <a:ext cx="403519" cy="493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ubtitle 2">
            <a:extLst>
              <a:ext uri="{FF2B5EF4-FFF2-40B4-BE49-F238E27FC236}">
                <a16:creationId xmlns:a16="http://schemas.microsoft.com/office/drawing/2014/main" id="{E3E7208F-27CE-F26A-EAEB-EDCBB0DEAB1F}"/>
              </a:ext>
            </a:extLst>
          </p:cNvPr>
          <p:cNvSpPr txBox="1">
            <a:spLocks/>
          </p:cNvSpPr>
          <p:nvPr/>
        </p:nvSpPr>
        <p:spPr>
          <a:xfrm>
            <a:off x="6125419" y="285207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758704-02B1-F1D9-6E44-02578D2F55E3}"/>
              </a:ext>
            </a:extLst>
          </p:cNvPr>
          <p:cNvSpPr/>
          <p:nvPr/>
        </p:nvSpPr>
        <p:spPr>
          <a:xfrm>
            <a:off x="6561643" y="2416913"/>
            <a:ext cx="457200" cy="4351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8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vtype</a:t>
            </a:r>
            <a:r>
              <a:rPr lang="en-US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80264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[a, b, c,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l, n, o, r, s, t]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</a:t>
            </a:r>
            <a:r>
              <a:rPr lang="en-US" sz="2000" dirty="0" err="1">
                <a:latin typeface="Chalkboard SE" panose="03050602040202020205" pitchFamily="66" charset="77"/>
              </a:rPr>
              <a:t>int|char|bool|string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00BC96-0CC2-AD31-DBC8-94DB9B0B09D1}"/>
              </a:ext>
            </a:extLst>
          </p:cNvPr>
          <p:cNvSpPr/>
          <p:nvPr/>
        </p:nvSpPr>
        <p:spPr>
          <a:xfrm>
            <a:off x="1449269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17D855-A280-EDC6-A3C7-1E034D0B1452}"/>
              </a:ext>
            </a:extLst>
          </p:cNvPr>
          <p:cNvSpPr/>
          <p:nvPr/>
        </p:nvSpPr>
        <p:spPr>
          <a:xfrm>
            <a:off x="2241986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313F25-DA52-4A34-48A3-3D1820C4577E}"/>
              </a:ext>
            </a:extLst>
          </p:cNvPr>
          <p:cNvSpPr/>
          <p:nvPr/>
        </p:nvSpPr>
        <p:spPr>
          <a:xfrm>
            <a:off x="3893891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225903-3996-F2F2-4746-1517B01E42F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035769" y="5035838"/>
            <a:ext cx="2062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349997-40D8-323B-8358-E63690A44FF7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639087" y="5035838"/>
            <a:ext cx="2548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99ABD056-C1B0-0F21-50B5-5CFF9164CA3E}"/>
              </a:ext>
            </a:extLst>
          </p:cNvPr>
          <p:cNvSpPr txBox="1">
            <a:spLocks/>
          </p:cNvSpPr>
          <p:nvPr/>
        </p:nvSpPr>
        <p:spPr>
          <a:xfrm>
            <a:off x="1979966" y="46472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98220B4-2130-E88F-8D2F-D393890751CA}"/>
              </a:ext>
            </a:extLst>
          </p:cNvPr>
          <p:cNvSpPr txBox="1">
            <a:spLocks/>
          </p:cNvSpPr>
          <p:nvPr/>
        </p:nvSpPr>
        <p:spPr>
          <a:xfrm>
            <a:off x="3539541" y="46472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68B8AF-6469-1FBB-B0EB-0652B127B487}"/>
              </a:ext>
            </a:extLst>
          </p:cNvPr>
          <p:cNvSpPr/>
          <p:nvPr/>
        </p:nvSpPr>
        <p:spPr>
          <a:xfrm>
            <a:off x="3052587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05F145-82E3-CFE7-AC26-F0DBF31F948C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2828486" y="5035838"/>
            <a:ext cx="2241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32525A40-4330-1053-9899-2BB6C71D70DD}"/>
              </a:ext>
            </a:extLst>
          </p:cNvPr>
          <p:cNvSpPr txBox="1">
            <a:spLocks/>
          </p:cNvSpPr>
          <p:nvPr/>
        </p:nvSpPr>
        <p:spPr>
          <a:xfrm>
            <a:off x="2730679" y="463962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EC3A6A-D92E-EBC7-A8C8-DA5F7B435830}"/>
              </a:ext>
            </a:extLst>
          </p:cNvPr>
          <p:cNvSpPr/>
          <p:nvPr/>
        </p:nvSpPr>
        <p:spPr>
          <a:xfrm>
            <a:off x="4748228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29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19DF60-DD07-858F-3462-1A8628D323AA}"/>
              </a:ext>
            </a:extLst>
          </p:cNvPr>
          <p:cNvSpPr/>
          <p:nvPr/>
        </p:nvSpPr>
        <p:spPr>
          <a:xfrm>
            <a:off x="5700449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F3A5BB-F74B-7CF9-EFF7-F778EF8C2427}"/>
              </a:ext>
            </a:extLst>
          </p:cNvPr>
          <p:cNvSpPr/>
          <p:nvPr/>
        </p:nvSpPr>
        <p:spPr>
          <a:xfrm>
            <a:off x="7392716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A5907F-34A3-6B3F-6E64-1BA1679EB45B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5334728" y="5035838"/>
            <a:ext cx="3657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530843-DF55-A937-425A-022DFB4C601F}"/>
              </a:ext>
            </a:extLst>
          </p:cNvPr>
          <p:cNvCxnSpPr>
            <a:cxnSpLocks/>
            <a:stCxn id="69" idx="6"/>
            <a:endCxn id="37" idx="2"/>
          </p:cNvCxnSpPr>
          <p:nvPr/>
        </p:nvCxnSpPr>
        <p:spPr>
          <a:xfrm>
            <a:off x="7157868" y="5035838"/>
            <a:ext cx="2348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ubtitle 2">
            <a:extLst>
              <a:ext uri="{FF2B5EF4-FFF2-40B4-BE49-F238E27FC236}">
                <a16:creationId xmlns:a16="http://schemas.microsoft.com/office/drawing/2014/main" id="{94AE4A47-2523-2ECB-E937-1606B2564183}"/>
              </a:ext>
            </a:extLst>
          </p:cNvPr>
          <p:cNvSpPr txBox="1">
            <a:spLocks/>
          </p:cNvSpPr>
          <p:nvPr/>
        </p:nvSpPr>
        <p:spPr>
          <a:xfrm>
            <a:off x="5400708" y="46472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r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533C64D1-E7DE-E98A-C7C3-24FB87094221}"/>
              </a:ext>
            </a:extLst>
          </p:cNvPr>
          <p:cNvSpPr txBox="1">
            <a:spLocks/>
          </p:cNvSpPr>
          <p:nvPr/>
        </p:nvSpPr>
        <p:spPr>
          <a:xfrm>
            <a:off x="7168259" y="46472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latin typeface="Chalkboard SE" panose="03050602040202020205" pitchFamily="66" charset="77"/>
              </a:rPr>
              <a:t>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6C1889C-67DF-D97A-1D8B-142EE995ED26}"/>
              </a:ext>
            </a:extLst>
          </p:cNvPr>
          <p:cNvSpPr/>
          <p:nvPr/>
        </p:nvSpPr>
        <p:spPr>
          <a:xfrm>
            <a:off x="6571368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7747951-54D9-EF8B-09DD-1121EA3CE2BB}"/>
              </a:ext>
            </a:extLst>
          </p:cNvPr>
          <p:cNvCxnSpPr>
            <a:cxnSpLocks/>
            <a:stCxn id="22" idx="6"/>
            <a:endCxn id="69" idx="2"/>
          </p:cNvCxnSpPr>
          <p:nvPr/>
        </p:nvCxnSpPr>
        <p:spPr>
          <a:xfrm>
            <a:off x="6286949" y="5035838"/>
            <a:ext cx="2844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ubtitle 2">
            <a:extLst>
              <a:ext uri="{FF2B5EF4-FFF2-40B4-BE49-F238E27FC236}">
                <a16:creationId xmlns:a16="http://schemas.microsoft.com/office/drawing/2014/main" id="{4DE926FA-A5E9-9F96-99A6-C6ED9F3A1DF0}"/>
              </a:ext>
            </a:extLst>
          </p:cNvPr>
          <p:cNvSpPr txBox="1">
            <a:spLocks/>
          </p:cNvSpPr>
          <p:nvPr/>
        </p:nvSpPr>
        <p:spPr>
          <a:xfrm>
            <a:off x="6271323" y="463962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BBCDF60-5121-B0C9-AE1A-BA25A1D88FDF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>
            <a:off x="4480391" y="5035838"/>
            <a:ext cx="2678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ubtitle 2">
            <a:extLst>
              <a:ext uri="{FF2B5EF4-FFF2-40B4-BE49-F238E27FC236}">
                <a16:creationId xmlns:a16="http://schemas.microsoft.com/office/drawing/2014/main" id="{E4353559-5242-D811-D6B7-A22921118473}"/>
              </a:ext>
            </a:extLst>
          </p:cNvPr>
          <p:cNvSpPr txBox="1">
            <a:spLocks/>
          </p:cNvSpPr>
          <p:nvPr/>
        </p:nvSpPr>
        <p:spPr>
          <a:xfrm>
            <a:off x="4454978" y="463962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572CDC3-03C6-8B12-503B-FE61E5F04F55}"/>
              </a:ext>
            </a:extLst>
          </p:cNvPr>
          <p:cNvSpPr/>
          <p:nvPr/>
        </p:nvSpPr>
        <p:spPr>
          <a:xfrm>
            <a:off x="8996920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81FDA1-7339-B9C5-41C5-19DBA3F44FB5}"/>
              </a:ext>
            </a:extLst>
          </p:cNvPr>
          <p:cNvCxnSpPr>
            <a:cxnSpLocks/>
            <a:stCxn id="92" idx="6"/>
            <a:endCxn id="81" idx="2"/>
          </p:cNvCxnSpPr>
          <p:nvPr/>
        </p:nvCxnSpPr>
        <p:spPr>
          <a:xfrm>
            <a:off x="8798459" y="5035838"/>
            <a:ext cx="1984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ubtitle 2">
            <a:extLst>
              <a:ext uri="{FF2B5EF4-FFF2-40B4-BE49-F238E27FC236}">
                <a16:creationId xmlns:a16="http://schemas.microsoft.com/office/drawing/2014/main" id="{51D5DE2D-E3E1-1E52-9DD9-F618E6A1DE14}"/>
              </a:ext>
            </a:extLst>
          </p:cNvPr>
          <p:cNvSpPr txBox="1">
            <a:spLocks/>
          </p:cNvSpPr>
          <p:nvPr/>
        </p:nvSpPr>
        <p:spPr>
          <a:xfrm>
            <a:off x="8738889" y="46472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8BA4B4D-39FE-8A2C-6F35-949C1A798A3F}"/>
              </a:ext>
            </a:extLst>
          </p:cNvPr>
          <p:cNvSpPr/>
          <p:nvPr/>
        </p:nvSpPr>
        <p:spPr>
          <a:xfrm>
            <a:off x="8211959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9A04E3-CBB9-62D5-1E05-90157A74611C}"/>
              </a:ext>
            </a:extLst>
          </p:cNvPr>
          <p:cNvCxnSpPr>
            <a:cxnSpLocks/>
            <a:stCxn id="37" idx="6"/>
            <a:endCxn id="92" idx="2"/>
          </p:cNvCxnSpPr>
          <p:nvPr/>
        </p:nvCxnSpPr>
        <p:spPr>
          <a:xfrm>
            <a:off x="7979216" y="5035838"/>
            <a:ext cx="232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ubtitle 2">
            <a:extLst>
              <a:ext uri="{FF2B5EF4-FFF2-40B4-BE49-F238E27FC236}">
                <a16:creationId xmlns:a16="http://schemas.microsoft.com/office/drawing/2014/main" id="{81659995-41F1-AD8F-81CE-AE2F0EB59FFA}"/>
              </a:ext>
            </a:extLst>
          </p:cNvPr>
          <p:cNvSpPr txBox="1">
            <a:spLocks/>
          </p:cNvSpPr>
          <p:nvPr/>
        </p:nvSpPr>
        <p:spPr>
          <a:xfrm>
            <a:off x="7924368" y="463962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E2BA6C-2A49-6507-EC6B-42B823192E3A}"/>
              </a:ext>
            </a:extLst>
          </p:cNvPr>
          <p:cNvSpPr/>
          <p:nvPr/>
        </p:nvSpPr>
        <p:spPr>
          <a:xfrm>
            <a:off x="10066688" y="573201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263EA31-6D17-45EB-7EC8-AF859DA41F10}"/>
              </a:ext>
            </a:extLst>
          </p:cNvPr>
          <p:cNvCxnSpPr>
            <a:cxnSpLocks/>
            <a:stCxn id="101" idx="6"/>
            <a:endCxn id="98" idx="2"/>
          </p:cNvCxnSpPr>
          <p:nvPr/>
        </p:nvCxnSpPr>
        <p:spPr>
          <a:xfrm>
            <a:off x="9617038" y="6011131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ubtitle 2">
            <a:extLst>
              <a:ext uri="{FF2B5EF4-FFF2-40B4-BE49-F238E27FC236}">
                <a16:creationId xmlns:a16="http://schemas.microsoft.com/office/drawing/2014/main" id="{85E67DB0-A91E-AB8E-6639-999F43175F26}"/>
              </a:ext>
            </a:extLst>
          </p:cNvPr>
          <p:cNvSpPr txBox="1">
            <a:spLocks/>
          </p:cNvSpPr>
          <p:nvPr/>
        </p:nvSpPr>
        <p:spPr>
          <a:xfrm>
            <a:off x="9712338" y="562250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g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CAE0AC8-4C8A-AAD2-73D6-4B8CFBF478F4}"/>
              </a:ext>
            </a:extLst>
          </p:cNvPr>
          <p:cNvSpPr/>
          <p:nvPr/>
        </p:nvSpPr>
        <p:spPr>
          <a:xfrm>
            <a:off x="9030538" y="573201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4A75F50-F05A-8B08-2F9A-C430D42A31D6}"/>
              </a:ext>
            </a:extLst>
          </p:cNvPr>
          <p:cNvCxnSpPr>
            <a:cxnSpLocks/>
            <a:stCxn id="81" idx="4"/>
            <a:endCxn id="101" idx="0"/>
          </p:cNvCxnSpPr>
          <p:nvPr/>
        </p:nvCxnSpPr>
        <p:spPr>
          <a:xfrm>
            <a:off x="9290170" y="5314950"/>
            <a:ext cx="33618" cy="4170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Subtitle 2">
            <a:extLst>
              <a:ext uri="{FF2B5EF4-FFF2-40B4-BE49-F238E27FC236}">
                <a16:creationId xmlns:a16="http://schemas.microsoft.com/office/drawing/2014/main" id="{C52EB4FF-4BF8-90C0-8EA9-4E7BE8CF4975}"/>
              </a:ext>
            </a:extLst>
          </p:cNvPr>
          <p:cNvSpPr txBox="1">
            <a:spLocks/>
          </p:cNvSpPr>
          <p:nvPr/>
        </p:nvSpPr>
        <p:spPr>
          <a:xfrm>
            <a:off x="8953160" y="538188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D3F511-D2C8-C104-ADA7-2081565AD0FF}"/>
              </a:ext>
            </a:extLst>
          </p:cNvPr>
          <p:cNvSpPr/>
          <p:nvPr/>
        </p:nvSpPr>
        <p:spPr>
          <a:xfrm>
            <a:off x="144926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9685271-D2FE-9EFA-C9C3-D2BB0A3C2834}"/>
              </a:ext>
            </a:extLst>
          </p:cNvPr>
          <p:cNvSpPr/>
          <p:nvPr/>
        </p:nvSpPr>
        <p:spPr>
          <a:xfrm>
            <a:off x="2535236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1F8E5D7-3CF4-EEBC-6C6E-5FA7843F1E90}"/>
              </a:ext>
            </a:extLst>
          </p:cNvPr>
          <p:cNvSpPr/>
          <p:nvPr/>
        </p:nvSpPr>
        <p:spPr>
          <a:xfrm>
            <a:off x="4675237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58FB9EF-E8F8-3D73-F6EE-E8397430FF5F}"/>
              </a:ext>
            </a:extLst>
          </p:cNvPr>
          <p:cNvCxnSpPr>
            <a:cxnSpLocks/>
            <a:stCxn id="107" idx="6"/>
            <a:endCxn id="115" idx="2"/>
          </p:cNvCxnSpPr>
          <p:nvPr/>
        </p:nvCxnSpPr>
        <p:spPr>
          <a:xfrm>
            <a:off x="2035769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89DC30D-AA3E-8D52-BCFD-852BC1C03106}"/>
              </a:ext>
            </a:extLst>
          </p:cNvPr>
          <p:cNvCxnSpPr>
            <a:cxnSpLocks/>
            <a:stCxn id="124" idx="6"/>
            <a:endCxn id="116" idx="2"/>
          </p:cNvCxnSpPr>
          <p:nvPr/>
        </p:nvCxnSpPr>
        <p:spPr>
          <a:xfrm>
            <a:off x="4225587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ubtitle 2">
            <a:extLst>
              <a:ext uri="{FF2B5EF4-FFF2-40B4-BE49-F238E27FC236}">
                <a16:creationId xmlns:a16="http://schemas.microsoft.com/office/drawing/2014/main" id="{ED58EC27-C4C5-5991-881C-8681BD4AB138}"/>
              </a:ext>
            </a:extLst>
          </p:cNvPr>
          <p:cNvSpPr txBox="1">
            <a:spLocks/>
          </p:cNvSpPr>
          <p:nvPr/>
        </p:nvSpPr>
        <p:spPr>
          <a:xfrm>
            <a:off x="2101749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c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428A5347-6456-B69E-A3D9-B086F8FA5A2F}"/>
              </a:ext>
            </a:extLst>
          </p:cNvPr>
          <p:cNvSpPr txBox="1">
            <a:spLocks/>
          </p:cNvSpPr>
          <p:nvPr/>
        </p:nvSpPr>
        <p:spPr>
          <a:xfrm>
            <a:off x="4320887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h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29D4C4C-8F15-8B58-B17E-A92926976D08}"/>
              </a:ext>
            </a:extLst>
          </p:cNvPr>
          <p:cNvSpPr/>
          <p:nvPr/>
        </p:nvSpPr>
        <p:spPr>
          <a:xfrm>
            <a:off x="3639087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D878FDC-DC01-A066-46BC-C184635A0F34}"/>
              </a:ext>
            </a:extLst>
          </p:cNvPr>
          <p:cNvCxnSpPr>
            <a:cxnSpLocks/>
            <a:stCxn id="115" idx="6"/>
            <a:endCxn id="124" idx="2"/>
          </p:cNvCxnSpPr>
          <p:nvPr/>
        </p:nvCxnSpPr>
        <p:spPr>
          <a:xfrm>
            <a:off x="3121736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Subtitle 2">
            <a:extLst>
              <a:ext uri="{FF2B5EF4-FFF2-40B4-BE49-F238E27FC236}">
                <a16:creationId xmlns:a16="http://schemas.microsoft.com/office/drawing/2014/main" id="{10040F37-ED1E-43FF-F3A0-314C4BE2444A}"/>
              </a:ext>
            </a:extLst>
          </p:cNvPr>
          <p:cNvSpPr txBox="1">
            <a:spLocks/>
          </p:cNvSpPr>
          <p:nvPr/>
        </p:nvSpPr>
        <p:spPr>
          <a:xfrm>
            <a:off x="3270364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A5D20BF-9043-F7F1-37B7-4D3E15722C4B}"/>
              </a:ext>
            </a:extLst>
          </p:cNvPr>
          <p:cNvSpPr/>
          <p:nvPr/>
        </p:nvSpPr>
        <p:spPr>
          <a:xfrm>
            <a:off x="5635337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5460C17-E27A-FC7D-9E3C-C489361CEC2C}"/>
              </a:ext>
            </a:extLst>
          </p:cNvPr>
          <p:cNvSpPr/>
          <p:nvPr/>
        </p:nvSpPr>
        <p:spPr>
          <a:xfrm>
            <a:off x="6721304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309A347-3545-BAAF-449C-E35DE291A3B1}"/>
              </a:ext>
            </a:extLst>
          </p:cNvPr>
          <p:cNvSpPr/>
          <p:nvPr/>
        </p:nvSpPr>
        <p:spPr>
          <a:xfrm>
            <a:off x="8861305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B91D479-E803-839B-56C8-2195B2211E9A}"/>
              </a:ext>
            </a:extLst>
          </p:cNvPr>
          <p:cNvCxnSpPr>
            <a:cxnSpLocks/>
            <a:stCxn id="128" idx="6"/>
            <a:endCxn id="130" idx="2"/>
          </p:cNvCxnSpPr>
          <p:nvPr/>
        </p:nvCxnSpPr>
        <p:spPr>
          <a:xfrm>
            <a:off x="6221837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E8C6D67-BA38-ABD8-C5E1-29F8EAFCA6F5}"/>
              </a:ext>
            </a:extLst>
          </p:cNvPr>
          <p:cNvCxnSpPr>
            <a:cxnSpLocks/>
            <a:stCxn id="143" idx="6"/>
            <a:endCxn id="131" idx="2"/>
          </p:cNvCxnSpPr>
          <p:nvPr/>
        </p:nvCxnSpPr>
        <p:spPr>
          <a:xfrm>
            <a:off x="8411655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Subtitle 2">
            <a:extLst>
              <a:ext uri="{FF2B5EF4-FFF2-40B4-BE49-F238E27FC236}">
                <a16:creationId xmlns:a16="http://schemas.microsoft.com/office/drawing/2014/main" id="{C6340C5F-6E74-B643-96C2-992A86B228D7}"/>
              </a:ext>
            </a:extLst>
          </p:cNvPr>
          <p:cNvSpPr txBox="1">
            <a:spLocks/>
          </p:cNvSpPr>
          <p:nvPr/>
        </p:nvSpPr>
        <p:spPr>
          <a:xfrm>
            <a:off x="6287817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a</a:t>
            </a:r>
          </a:p>
        </p:txBody>
      </p:sp>
      <p:sp>
        <p:nvSpPr>
          <p:cNvPr id="142" name="Subtitle 2">
            <a:extLst>
              <a:ext uri="{FF2B5EF4-FFF2-40B4-BE49-F238E27FC236}">
                <a16:creationId xmlns:a16="http://schemas.microsoft.com/office/drawing/2014/main" id="{421E78A7-5F77-BB19-7A5E-F13404D26A14}"/>
              </a:ext>
            </a:extLst>
          </p:cNvPr>
          <p:cNvSpPr txBox="1">
            <a:spLocks/>
          </p:cNvSpPr>
          <p:nvPr/>
        </p:nvSpPr>
        <p:spPr>
          <a:xfrm>
            <a:off x="8506955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r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3DBB6D9-25DA-32DF-ABC1-86D905ED2215}"/>
              </a:ext>
            </a:extLst>
          </p:cNvPr>
          <p:cNvSpPr/>
          <p:nvPr/>
        </p:nvSpPr>
        <p:spPr>
          <a:xfrm>
            <a:off x="7825155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4C8D909-5DCD-56B6-A1AA-4F4E1B6C02AB}"/>
              </a:ext>
            </a:extLst>
          </p:cNvPr>
          <p:cNvCxnSpPr>
            <a:cxnSpLocks/>
            <a:stCxn id="130" idx="6"/>
            <a:endCxn id="143" idx="2"/>
          </p:cNvCxnSpPr>
          <p:nvPr/>
        </p:nvCxnSpPr>
        <p:spPr>
          <a:xfrm>
            <a:off x="7307804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ubtitle 2">
            <a:extLst>
              <a:ext uri="{FF2B5EF4-FFF2-40B4-BE49-F238E27FC236}">
                <a16:creationId xmlns:a16="http://schemas.microsoft.com/office/drawing/2014/main" id="{259D433C-B9A3-C845-E6F7-89BD53C2AA59}"/>
              </a:ext>
            </a:extLst>
          </p:cNvPr>
          <p:cNvSpPr txBox="1">
            <a:spLocks/>
          </p:cNvSpPr>
          <p:nvPr/>
        </p:nvSpPr>
        <p:spPr>
          <a:xfrm>
            <a:off x="7456432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A4FA1CB-A55D-97C8-93C3-FE68B11EBE0C}"/>
              </a:ext>
            </a:extLst>
          </p:cNvPr>
          <p:cNvCxnSpPr>
            <a:cxnSpLocks/>
            <a:stCxn id="116" idx="6"/>
            <a:endCxn id="128" idx="2"/>
          </p:cNvCxnSpPr>
          <p:nvPr/>
        </p:nvCxnSpPr>
        <p:spPr>
          <a:xfrm>
            <a:off x="5261737" y="3149888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Subtitle 2">
            <a:extLst>
              <a:ext uri="{FF2B5EF4-FFF2-40B4-BE49-F238E27FC236}">
                <a16:creationId xmlns:a16="http://schemas.microsoft.com/office/drawing/2014/main" id="{61600AC2-1BC1-6BD9-97E3-536172E663A4}"/>
              </a:ext>
            </a:extLst>
          </p:cNvPr>
          <p:cNvSpPr txBox="1">
            <a:spLocks/>
          </p:cNvSpPr>
          <p:nvPr/>
        </p:nvSpPr>
        <p:spPr>
          <a:xfrm>
            <a:off x="5236324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04EF754E-7CFE-A055-3C83-1B0B78B8DA36}"/>
              </a:ext>
            </a:extLst>
          </p:cNvPr>
          <p:cNvSpPr/>
          <p:nvPr/>
        </p:nvSpPr>
        <p:spPr>
          <a:xfrm>
            <a:off x="1449269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DCC651F4-F1B3-B8D4-2DB9-FD6309281E4B}"/>
              </a:ext>
            </a:extLst>
          </p:cNvPr>
          <p:cNvSpPr/>
          <p:nvPr/>
        </p:nvSpPr>
        <p:spPr>
          <a:xfrm>
            <a:off x="2535236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D5395631-B068-EA83-9608-0E66D772CB64}"/>
              </a:ext>
            </a:extLst>
          </p:cNvPr>
          <p:cNvSpPr/>
          <p:nvPr/>
        </p:nvSpPr>
        <p:spPr>
          <a:xfrm>
            <a:off x="4675237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286F5F9-691C-E47B-292B-C5FA83D184E9}"/>
              </a:ext>
            </a:extLst>
          </p:cNvPr>
          <p:cNvCxnSpPr>
            <a:cxnSpLocks/>
            <a:stCxn id="172" idx="6"/>
            <a:endCxn id="173" idx="2"/>
          </p:cNvCxnSpPr>
          <p:nvPr/>
        </p:nvCxnSpPr>
        <p:spPr>
          <a:xfrm>
            <a:off x="2035769" y="393855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B703FEF-90EF-71E8-A69B-FAC4987681F9}"/>
              </a:ext>
            </a:extLst>
          </p:cNvPr>
          <p:cNvCxnSpPr>
            <a:cxnSpLocks/>
            <a:stCxn id="179" idx="6"/>
            <a:endCxn id="174" idx="2"/>
          </p:cNvCxnSpPr>
          <p:nvPr/>
        </p:nvCxnSpPr>
        <p:spPr>
          <a:xfrm>
            <a:off x="4225587" y="393855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Subtitle 2">
            <a:extLst>
              <a:ext uri="{FF2B5EF4-FFF2-40B4-BE49-F238E27FC236}">
                <a16:creationId xmlns:a16="http://schemas.microsoft.com/office/drawing/2014/main" id="{371633E7-1962-D499-CBB5-09888A5B0E57}"/>
              </a:ext>
            </a:extLst>
          </p:cNvPr>
          <p:cNvSpPr txBox="1">
            <a:spLocks/>
          </p:cNvSpPr>
          <p:nvPr/>
        </p:nvSpPr>
        <p:spPr>
          <a:xfrm>
            <a:off x="2101749" y="354992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b</a:t>
            </a:r>
          </a:p>
        </p:txBody>
      </p:sp>
      <p:sp>
        <p:nvSpPr>
          <p:cNvPr id="178" name="Subtitle 2">
            <a:extLst>
              <a:ext uri="{FF2B5EF4-FFF2-40B4-BE49-F238E27FC236}">
                <a16:creationId xmlns:a16="http://schemas.microsoft.com/office/drawing/2014/main" id="{AEAE240B-C5FB-07C1-9528-8D11ABE479AF}"/>
              </a:ext>
            </a:extLst>
          </p:cNvPr>
          <p:cNvSpPr txBox="1">
            <a:spLocks/>
          </p:cNvSpPr>
          <p:nvPr/>
        </p:nvSpPr>
        <p:spPr>
          <a:xfrm>
            <a:off x="4320887" y="354992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o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011634D-AF97-AE65-F787-FD0774516D3E}"/>
              </a:ext>
            </a:extLst>
          </p:cNvPr>
          <p:cNvSpPr/>
          <p:nvPr/>
        </p:nvSpPr>
        <p:spPr>
          <a:xfrm>
            <a:off x="3639087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CFD42AB-DE7F-BBB6-A5A0-52824E51C4A9}"/>
              </a:ext>
            </a:extLst>
          </p:cNvPr>
          <p:cNvCxnSpPr>
            <a:cxnSpLocks/>
            <a:stCxn id="173" idx="6"/>
            <a:endCxn id="179" idx="2"/>
          </p:cNvCxnSpPr>
          <p:nvPr/>
        </p:nvCxnSpPr>
        <p:spPr>
          <a:xfrm>
            <a:off x="3121736" y="393855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Subtitle 2">
            <a:extLst>
              <a:ext uri="{FF2B5EF4-FFF2-40B4-BE49-F238E27FC236}">
                <a16:creationId xmlns:a16="http://schemas.microsoft.com/office/drawing/2014/main" id="{DC8D7444-8A03-29CE-73C7-87468669C933}"/>
              </a:ext>
            </a:extLst>
          </p:cNvPr>
          <p:cNvSpPr txBox="1">
            <a:spLocks/>
          </p:cNvSpPr>
          <p:nvPr/>
        </p:nvSpPr>
        <p:spPr>
          <a:xfrm>
            <a:off x="3270364" y="354234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2E554DE-49D1-D286-B084-2B4E003C9B95}"/>
              </a:ext>
            </a:extLst>
          </p:cNvPr>
          <p:cNvSpPr/>
          <p:nvPr/>
        </p:nvSpPr>
        <p:spPr>
          <a:xfrm>
            <a:off x="5635337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FC7A0FF-7BDC-B161-339F-FA62397B299A}"/>
              </a:ext>
            </a:extLst>
          </p:cNvPr>
          <p:cNvSpPr/>
          <p:nvPr/>
        </p:nvSpPr>
        <p:spPr>
          <a:xfrm>
            <a:off x="6721304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B4EBBCB4-B1F2-DCEB-49E0-645B12EEDB3F}"/>
              </a:ext>
            </a:extLst>
          </p:cNvPr>
          <p:cNvSpPr/>
          <p:nvPr/>
        </p:nvSpPr>
        <p:spPr>
          <a:xfrm>
            <a:off x="8861305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CA037E7-BD3F-778D-3810-5E8BC4F2C3AE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6221837" y="393855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31DE74A-A8AA-A0B6-807C-D32CE37B5EC1}"/>
              </a:ext>
            </a:extLst>
          </p:cNvPr>
          <p:cNvCxnSpPr>
            <a:cxnSpLocks/>
            <a:stCxn id="189" idx="6"/>
            <a:endCxn id="184" idx="2"/>
          </p:cNvCxnSpPr>
          <p:nvPr/>
        </p:nvCxnSpPr>
        <p:spPr>
          <a:xfrm>
            <a:off x="8411655" y="393855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Subtitle 2">
            <a:extLst>
              <a:ext uri="{FF2B5EF4-FFF2-40B4-BE49-F238E27FC236}">
                <a16:creationId xmlns:a16="http://schemas.microsoft.com/office/drawing/2014/main" id="{C51443F5-D0CC-C4AF-6FE5-B706A1377536}"/>
              </a:ext>
            </a:extLst>
          </p:cNvPr>
          <p:cNvSpPr txBox="1">
            <a:spLocks/>
          </p:cNvSpPr>
          <p:nvPr/>
        </p:nvSpPr>
        <p:spPr>
          <a:xfrm>
            <a:off x="6287817" y="354992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o</a:t>
            </a:r>
          </a:p>
        </p:txBody>
      </p:sp>
      <p:sp>
        <p:nvSpPr>
          <p:cNvPr id="188" name="Subtitle 2">
            <a:extLst>
              <a:ext uri="{FF2B5EF4-FFF2-40B4-BE49-F238E27FC236}">
                <a16:creationId xmlns:a16="http://schemas.microsoft.com/office/drawing/2014/main" id="{B3050E0C-6B8B-2D31-49A4-68BF8DE307E2}"/>
              </a:ext>
            </a:extLst>
          </p:cNvPr>
          <p:cNvSpPr txBox="1">
            <a:spLocks/>
          </p:cNvSpPr>
          <p:nvPr/>
        </p:nvSpPr>
        <p:spPr>
          <a:xfrm>
            <a:off x="8506955" y="354992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1C2353E-7397-91B3-F4E4-3C42DBEC9E63}"/>
              </a:ext>
            </a:extLst>
          </p:cNvPr>
          <p:cNvSpPr/>
          <p:nvPr/>
        </p:nvSpPr>
        <p:spPr>
          <a:xfrm>
            <a:off x="7825155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6C8AFD7-A642-A7D8-D3D8-AAC1D59C4DFC}"/>
              </a:ext>
            </a:extLst>
          </p:cNvPr>
          <p:cNvCxnSpPr>
            <a:cxnSpLocks/>
            <a:stCxn id="183" idx="6"/>
            <a:endCxn id="189" idx="2"/>
          </p:cNvCxnSpPr>
          <p:nvPr/>
        </p:nvCxnSpPr>
        <p:spPr>
          <a:xfrm>
            <a:off x="7307804" y="393855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Subtitle 2">
            <a:extLst>
              <a:ext uri="{FF2B5EF4-FFF2-40B4-BE49-F238E27FC236}">
                <a16:creationId xmlns:a16="http://schemas.microsoft.com/office/drawing/2014/main" id="{B96E8E96-A7CB-79E6-0A44-2E1D1081EDC7}"/>
              </a:ext>
            </a:extLst>
          </p:cNvPr>
          <p:cNvSpPr txBox="1">
            <a:spLocks/>
          </p:cNvSpPr>
          <p:nvPr/>
        </p:nvSpPr>
        <p:spPr>
          <a:xfrm>
            <a:off x="7456432" y="354234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8F591F0-CDFD-D5B2-B33C-5B837A43B697}"/>
              </a:ext>
            </a:extLst>
          </p:cNvPr>
          <p:cNvCxnSpPr>
            <a:cxnSpLocks/>
            <a:stCxn id="174" idx="6"/>
            <a:endCxn id="182" idx="2"/>
          </p:cNvCxnSpPr>
          <p:nvPr/>
        </p:nvCxnSpPr>
        <p:spPr>
          <a:xfrm>
            <a:off x="5261737" y="3938558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Subtitle 2">
            <a:extLst>
              <a:ext uri="{FF2B5EF4-FFF2-40B4-BE49-F238E27FC236}">
                <a16:creationId xmlns:a16="http://schemas.microsoft.com/office/drawing/2014/main" id="{C2AFD223-41AD-EF82-5945-44F8F6A6D67A}"/>
              </a:ext>
            </a:extLst>
          </p:cNvPr>
          <p:cNvSpPr txBox="1">
            <a:spLocks/>
          </p:cNvSpPr>
          <p:nvPr/>
        </p:nvSpPr>
        <p:spPr>
          <a:xfrm>
            <a:off x="5236324" y="354234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2C76A5CE-FF68-95A0-3A93-1914C4DE6FE3}"/>
              </a:ext>
            </a:extLst>
          </p:cNvPr>
          <p:cNvSpPr/>
          <p:nvPr/>
        </p:nvSpPr>
        <p:spPr>
          <a:xfrm>
            <a:off x="1449269" y="20129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01716E6-81F5-6C64-04CE-E81532505220}"/>
              </a:ext>
            </a:extLst>
          </p:cNvPr>
          <p:cNvSpPr/>
          <p:nvPr/>
        </p:nvSpPr>
        <p:spPr>
          <a:xfrm>
            <a:off x="2535236" y="20129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9CE6708-1C30-FBF9-8204-7F93BCDE89B5}"/>
              </a:ext>
            </a:extLst>
          </p:cNvPr>
          <p:cNvSpPr/>
          <p:nvPr/>
        </p:nvSpPr>
        <p:spPr>
          <a:xfrm>
            <a:off x="4675237" y="20129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6B63047-1E79-C814-E003-361B5781E98A}"/>
              </a:ext>
            </a:extLst>
          </p:cNvPr>
          <p:cNvCxnSpPr>
            <a:cxnSpLocks/>
            <a:stCxn id="213" idx="6"/>
            <a:endCxn id="214" idx="2"/>
          </p:cNvCxnSpPr>
          <p:nvPr/>
        </p:nvCxnSpPr>
        <p:spPr>
          <a:xfrm>
            <a:off x="2035769" y="2292049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FF88BEB-4185-7AB4-EF59-FD85C59FB414}"/>
              </a:ext>
            </a:extLst>
          </p:cNvPr>
          <p:cNvCxnSpPr>
            <a:cxnSpLocks/>
            <a:stCxn id="220" idx="6"/>
            <a:endCxn id="215" idx="2"/>
          </p:cNvCxnSpPr>
          <p:nvPr/>
        </p:nvCxnSpPr>
        <p:spPr>
          <a:xfrm>
            <a:off x="4225587" y="2292049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Subtitle 2">
            <a:extLst>
              <a:ext uri="{FF2B5EF4-FFF2-40B4-BE49-F238E27FC236}">
                <a16:creationId xmlns:a16="http://schemas.microsoft.com/office/drawing/2014/main" id="{F86C9BFC-ABB5-33A4-BBB3-50A839AADF92}"/>
              </a:ext>
            </a:extLst>
          </p:cNvPr>
          <p:cNvSpPr txBox="1">
            <a:spLocks/>
          </p:cNvSpPr>
          <p:nvPr/>
        </p:nvSpPr>
        <p:spPr>
          <a:xfrm>
            <a:off x="2101749" y="190341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latin typeface="Chalkboard SE" panose="03050602040202020205" pitchFamily="66" charset="77"/>
              </a:rPr>
              <a:t>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9" name="Subtitle 2">
            <a:extLst>
              <a:ext uri="{FF2B5EF4-FFF2-40B4-BE49-F238E27FC236}">
                <a16:creationId xmlns:a16="http://schemas.microsoft.com/office/drawing/2014/main" id="{490FE250-C521-B616-BE62-950270AB4B70}"/>
              </a:ext>
            </a:extLst>
          </p:cNvPr>
          <p:cNvSpPr txBox="1">
            <a:spLocks/>
          </p:cNvSpPr>
          <p:nvPr/>
        </p:nvSpPr>
        <p:spPr>
          <a:xfrm>
            <a:off x="4320887" y="190341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n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7898AE39-52DE-562A-328F-93D0F586D446}"/>
              </a:ext>
            </a:extLst>
          </p:cNvPr>
          <p:cNvSpPr/>
          <p:nvPr/>
        </p:nvSpPr>
        <p:spPr>
          <a:xfrm>
            <a:off x="3639087" y="20129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CE03DF49-4A3E-DE86-0B70-BAC4FB5AF412}"/>
              </a:ext>
            </a:extLst>
          </p:cNvPr>
          <p:cNvCxnSpPr>
            <a:cxnSpLocks/>
            <a:stCxn id="214" idx="6"/>
            <a:endCxn id="220" idx="2"/>
          </p:cNvCxnSpPr>
          <p:nvPr/>
        </p:nvCxnSpPr>
        <p:spPr>
          <a:xfrm>
            <a:off x="3121736" y="2292049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Subtitle 2">
            <a:extLst>
              <a:ext uri="{FF2B5EF4-FFF2-40B4-BE49-F238E27FC236}">
                <a16:creationId xmlns:a16="http://schemas.microsoft.com/office/drawing/2014/main" id="{859EF4ED-5585-650C-10F4-893D7D451BB7}"/>
              </a:ext>
            </a:extLst>
          </p:cNvPr>
          <p:cNvSpPr txBox="1">
            <a:spLocks/>
          </p:cNvSpPr>
          <p:nvPr/>
        </p:nvSpPr>
        <p:spPr>
          <a:xfrm>
            <a:off x="3270364" y="1895834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802BFC5F-75A3-BE06-F696-B8624D78E80C}"/>
              </a:ext>
            </a:extLst>
          </p:cNvPr>
          <p:cNvSpPr/>
          <p:nvPr/>
        </p:nvSpPr>
        <p:spPr>
          <a:xfrm>
            <a:off x="5635337" y="20129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43AB6E8-1C34-0383-F90A-BE8565EC94AA}"/>
              </a:ext>
            </a:extLst>
          </p:cNvPr>
          <p:cNvSpPr/>
          <p:nvPr/>
        </p:nvSpPr>
        <p:spPr>
          <a:xfrm>
            <a:off x="6721304" y="20129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29369F1-BD7A-01EB-EBBA-65B895FF5B58}"/>
              </a:ext>
            </a:extLst>
          </p:cNvPr>
          <p:cNvCxnSpPr>
            <a:cxnSpLocks/>
            <a:stCxn id="223" idx="6"/>
            <a:endCxn id="224" idx="2"/>
          </p:cNvCxnSpPr>
          <p:nvPr/>
        </p:nvCxnSpPr>
        <p:spPr>
          <a:xfrm>
            <a:off x="6221837" y="2292049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Subtitle 2">
            <a:extLst>
              <a:ext uri="{FF2B5EF4-FFF2-40B4-BE49-F238E27FC236}">
                <a16:creationId xmlns:a16="http://schemas.microsoft.com/office/drawing/2014/main" id="{ADB2E00B-C030-F670-2427-FDB74F2CEB1F}"/>
              </a:ext>
            </a:extLst>
          </p:cNvPr>
          <p:cNvSpPr txBox="1">
            <a:spLocks/>
          </p:cNvSpPr>
          <p:nvPr/>
        </p:nvSpPr>
        <p:spPr>
          <a:xfrm>
            <a:off x="6287817" y="190341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t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B627513-BB9D-822F-1AC1-74E792AABB99}"/>
              </a:ext>
            </a:extLst>
          </p:cNvPr>
          <p:cNvCxnSpPr>
            <a:cxnSpLocks/>
            <a:stCxn id="224" idx="6"/>
            <a:endCxn id="269" idx="1"/>
          </p:cNvCxnSpPr>
          <p:nvPr/>
        </p:nvCxnSpPr>
        <p:spPr>
          <a:xfrm>
            <a:off x="7307804" y="2292049"/>
            <a:ext cx="2575088" cy="19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Subtitle 2">
            <a:extLst>
              <a:ext uri="{FF2B5EF4-FFF2-40B4-BE49-F238E27FC236}">
                <a16:creationId xmlns:a16="http://schemas.microsoft.com/office/drawing/2014/main" id="{CA256080-5132-DA43-15D0-0B871716D2BE}"/>
              </a:ext>
            </a:extLst>
          </p:cNvPr>
          <p:cNvSpPr txBox="1">
            <a:spLocks/>
          </p:cNvSpPr>
          <p:nvPr/>
        </p:nvSpPr>
        <p:spPr>
          <a:xfrm>
            <a:off x="8645033" y="198159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44130B91-8257-4EBF-4BF2-D95F1F02FFBF}"/>
              </a:ext>
            </a:extLst>
          </p:cNvPr>
          <p:cNvCxnSpPr>
            <a:cxnSpLocks/>
            <a:stCxn id="215" idx="6"/>
            <a:endCxn id="223" idx="2"/>
          </p:cNvCxnSpPr>
          <p:nvPr/>
        </p:nvCxnSpPr>
        <p:spPr>
          <a:xfrm>
            <a:off x="5261737" y="2292049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Subtitle 2">
            <a:extLst>
              <a:ext uri="{FF2B5EF4-FFF2-40B4-BE49-F238E27FC236}">
                <a16:creationId xmlns:a16="http://schemas.microsoft.com/office/drawing/2014/main" id="{EE9A8D9E-4DE5-6D03-F55B-9C3432CAB3F5}"/>
              </a:ext>
            </a:extLst>
          </p:cNvPr>
          <p:cNvSpPr txBox="1">
            <a:spLocks/>
          </p:cNvSpPr>
          <p:nvPr/>
        </p:nvSpPr>
        <p:spPr>
          <a:xfrm>
            <a:off x="5236324" y="1895834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BF58F951-9DE0-4F4B-AE13-3C3F396A1BCF}"/>
              </a:ext>
            </a:extLst>
          </p:cNvPr>
          <p:cNvSpPr/>
          <p:nvPr/>
        </p:nvSpPr>
        <p:spPr>
          <a:xfrm>
            <a:off x="639372" y="24048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49B8AF47-EC49-8ABB-BC32-82332B8C8A44}"/>
              </a:ext>
            </a:extLst>
          </p:cNvPr>
          <p:cNvSpPr/>
          <p:nvPr/>
        </p:nvSpPr>
        <p:spPr>
          <a:xfrm>
            <a:off x="321493" y="318859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CC229809-DAA7-34CF-4D3E-84143CF1D498}"/>
              </a:ext>
            </a:extLst>
          </p:cNvPr>
          <p:cNvSpPr/>
          <p:nvPr/>
        </p:nvSpPr>
        <p:spPr>
          <a:xfrm>
            <a:off x="90732" y="414218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EEE6AA67-5B1D-648A-3796-0729E178A776}"/>
              </a:ext>
            </a:extLst>
          </p:cNvPr>
          <p:cNvCxnSpPr>
            <a:cxnSpLocks/>
            <a:stCxn id="238" idx="7"/>
            <a:endCxn id="213" idx="2"/>
          </p:cNvCxnSpPr>
          <p:nvPr/>
        </p:nvCxnSpPr>
        <p:spPr>
          <a:xfrm flipV="1">
            <a:off x="1139981" y="2292049"/>
            <a:ext cx="309288" cy="19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739D8903-38D6-2B1F-D59A-0F0C7FA6BA7E}"/>
              </a:ext>
            </a:extLst>
          </p:cNvPr>
          <p:cNvCxnSpPr>
            <a:cxnSpLocks/>
            <a:stCxn id="238" idx="5"/>
            <a:endCxn id="107" idx="2"/>
          </p:cNvCxnSpPr>
          <p:nvPr/>
        </p:nvCxnSpPr>
        <p:spPr>
          <a:xfrm>
            <a:off x="1139981" y="2881297"/>
            <a:ext cx="309288" cy="268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4949ACC-3785-39DA-C463-2D1DF671B483}"/>
              </a:ext>
            </a:extLst>
          </p:cNvPr>
          <p:cNvCxnSpPr>
            <a:cxnSpLocks/>
            <a:stCxn id="239" idx="5"/>
            <a:endCxn id="172" idx="2"/>
          </p:cNvCxnSpPr>
          <p:nvPr/>
        </p:nvCxnSpPr>
        <p:spPr>
          <a:xfrm>
            <a:off x="822102" y="3665068"/>
            <a:ext cx="627167" cy="273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DB065CEA-10C8-E19D-6934-E7B918985546}"/>
              </a:ext>
            </a:extLst>
          </p:cNvPr>
          <p:cNvCxnSpPr>
            <a:cxnSpLocks/>
            <a:stCxn id="239" idx="0"/>
            <a:endCxn id="238" idx="3"/>
          </p:cNvCxnSpPr>
          <p:nvPr/>
        </p:nvCxnSpPr>
        <p:spPr>
          <a:xfrm flipV="1">
            <a:off x="614743" y="2881297"/>
            <a:ext cx="110520" cy="307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357CB89D-0202-D67E-3A2D-9D8A01052EAA}"/>
              </a:ext>
            </a:extLst>
          </p:cNvPr>
          <p:cNvCxnSpPr>
            <a:cxnSpLocks/>
            <a:stCxn id="240" idx="0"/>
            <a:endCxn id="239" idx="4"/>
          </p:cNvCxnSpPr>
          <p:nvPr/>
        </p:nvCxnSpPr>
        <p:spPr>
          <a:xfrm flipV="1">
            <a:off x="383982" y="3746818"/>
            <a:ext cx="230761" cy="395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F07DBA95-0D94-B522-2E22-2DC9475F2646}"/>
              </a:ext>
            </a:extLst>
          </p:cNvPr>
          <p:cNvCxnSpPr>
            <a:cxnSpLocks/>
            <a:stCxn id="240" idx="5"/>
            <a:endCxn id="5" idx="2"/>
          </p:cNvCxnSpPr>
          <p:nvPr/>
        </p:nvCxnSpPr>
        <p:spPr>
          <a:xfrm>
            <a:off x="591341" y="4618656"/>
            <a:ext cx="857928" cy="417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337CD7F6-66EF-C050-5303-AA4AE8789321}"/>
              </a:ext>
            </a:extLst>
          </p:cNvPr>
          <p:cNvSpPr/>
          <p:nvPr/>
        </p:nvSpPr>
        <p:spPr>
          <a:xfrm>
            <a:off x="9797001" y="24048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6BB64A5C-457B-95DB-B6CF-70BD2694CB69}"/>
              </a:ext>
            </a:extLst>
          </p:cNvPr>
          <p:cNvSpPr/>
          <p:nvPr/>
        </p:nvSpPr>
        <p:spPr>
          <a:xfrm>
            <a:off x="10522397" y="318859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D97CE363-20A6-D06D-3CE9-FA1B8CD4C582}"/>
              </a:ext>
            </a:extLst>
          </p:cNvPr>
          <p:cNvSpPr/>
          <p:nvPr/>
        </p:nvSpPr>
        <p:spPr>
          <a:xfrm>
            <a:off x="10830689" y="414218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8683AF9D-F95F-AFA1-8188-1EC1AC3CABF5}"/>
              </a:ext>
            </a:extLst>
          </p:cNvPr>
          <p:cNvCxnSpPr>
            <a:cxnSpLocks/>
            <a:stCxn id="269" idx="5"/>
            <a:endCxn id="270" idx="1"/>
          </p:cNvCxnSpPr>
          <p:nvPr/>
        </p:nvCxnSpPr>
        <p:spPr>
          <a:xfrm>
            <a:off x="10297610" y="2881297"/>
            <a:ext cx="310678" cy="3890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819D2247-36B6-EC77-B343-27BCF05CA5BD}"/>
              </a:ext>
            </a:extLst>
          </p:cNvPr>
          <p:cNvCxnSpPr>
            <a:cxnSpLocks/>
            <a:stCxn id="131" idx="6"/>
            <a:endCxn id="269" idx="3"/>
          </p:cNvCxnSpPr>
          <p:nvPr/>
        </p:nvCxnSpPr>
        <p:spPr>
          <a:xfrm flipV="1">
            <a:off x="9447805" y="2881297"/>
            <a:ext cx="435087" cy="268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Subtitle 2">
            <a:extLst>
              <a:ext uri="{FF2B5EF4-FFF2-40B4-BE49-F238E27FC236}">
                <a16:creationId xmlns:a16="http://schemas.microsoft.com/office/drawing/2014/main" id="{77909608-7F7E-4C5B-7300-758862597213}"/>
              </a:ext>
            </a:extLst>
          </p:cNvPr>
          <p:cNvSpPr txBox="1">
            <a:spLocks/>
          </p:cNvSpPr>
          <p:nvPr/>
        </p:nvSpPr>
        <p:spPr>
          <a:xfrm>
            <a:off x="9558364" y="294086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B586B90-194B-C705-7CA9-76BFDECC9423}"/>
              </a:ext>
            </a:extLst>
          </p:cNvPr>
          <p:cNvCxnSpPr>
            <a:cxnSpLocks/>
            <a:stCxn id="184" idx="6"/>
            <a:endCxn id="270" idx="2"/>
          </p:cNvCxnSpPr>
          <p:nvPr/>
        </p:nvCxnSpPr>
        <p:spPr>
          <a:xfrm flipV="1">
            <a:off x="9447805" y="3467706"/>
            <a:ext cx="1074592" cy="4708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59CCEF8-3D24-89ED-B9F4-77420E05FC21}"/>
              </a:ext>
            </a:extLst>
          </p:cNvPr>
          <p:cNvCxnSpPr>
            <a:cxnSpLocks/>
            <a:stCxn id="98" idx="7"/>
            <a:endCxn id="271" idx="3"/>
          </p:cNvCxnSpPr>
          <p:nvPr/>
        </p:nvCxnSpPr>
        <p:spPr>
          <a:xfrm flipV="1">
            <a:off x="10567297" y="4618656"/>
            <a:ext cx="349283" cy="11951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04193F20-DAFB-3217-9A0A-D5C5D8C8A7F4}"/>
              </a:ext>
            </a:extLst>
          </p:cNvPr>
          <p:cNvCxnSpPr>
            <a:cxnSpLocks/>
            <a:stCxn id="270" idx="4"/>
            <a:endCxn id="271" idx="0"/>
          </p:cNvCxnSpPr>
          <p:nvPr/>
        </p:nvCxnSpPr>
        <p:spPr>
          <a:xfrm>
            <a:off x="10815647" y="3746818"/>
            <a:ext cx="308292" cy="395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Subtitle 2">
            <a:extLst>
              <a:ext uri="{FF2B5EF4-FFF2-40B4-BE49-F238E27FC236}">
                <a16:creationId xmlns:a16="http://schemas.microsoft.com/office/drawing/2014/main" id="{CE8C04FF-F574-03AD-FEBF-8960F86F54E3}"/>
              </a:ext>
            </a:extLst>
          </p:cNvPr>
          <p:cNvSpPr txBox="1">
            <a:spLocks/>
          </p:cNvSpPr>
          <p:nvPr/>
        </p:nvSpPr>
        <p:spPr>
          <a:xfrm>
            <a:off x="9795870" y="373650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98" name="Subtitle 2">
            <a:extLst>
              <a:ext uri="{FF2B5EF4-FFF2-40B4-BE49-F238E27FC236}">
                <a16:creationId xmlns:a16="http://schemas.microsoft.com/office/drawing/2014/main" id="{06235DA6-0086-BD10-C32D-A88F4107DD8B}"/>
              </a:ext>
            </a:extLst>
          </p:cNvPr>
          <p:cNvSpPr txBox="1">
            <a:spLocks/>
          </p:cNvSpPr>
          <p:nvPr/>
        </p:nvSpPr>
        <p:spPr>
          <a:xfrm>
            <a:off x="10698395" y="509029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99" name="Subtitle 2">
            <a:extLst>
              <a:ext uri="{FF2B5EF4-FFF2-40B4-BE49-F238E27FC236}">
                <a16:creationId xmlns:a16="http://schemas.microsoft.com/office/drawing/2014/main" id="{056F14C4-43BE-C504-E493-F64B63648B99}"/>
              </a:ext>
            </a:extLst>
          </p:cNvPr>
          <p:cNvSpPr txBox="1">
            <a:spLocks/>
          </p:cNvSpPr>
          <p:nvPr/>
        </p:nvSpPr>
        <p:spPr>
          <a:xfrm>
            <a:off x="10935901" y="3689008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40463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addsub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95919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D31521F-E12D-53CF-BD23-0A6B4846159A}"/>
              </a:ext>
            </a:extLst>
          </p:cNvPr>
          <p:cNvSpPr txBox="1">
            <a:spLocks/>
          </p:cNvSpPr>
          <p:nvPr/>
        </p:nvSpPr>
        <p:spPr>
          <a:xfrm>
            <a:off x="4199988" y="2176719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+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42FA193-59E1-BCF8-101B-11B0B7604B56}"/>
              </a:ext>
            </a:extLst>
          </p:cNvPr>
          <p:cNvSpPr txBox="1">
            <a:spLocks/>
          </p:cNvSpPr>
          <p:nvPr/>
        </p:nvSpPr>
        <p:spPr>
          <a:xfrm>
            <a:off x="4169741" y="2922994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-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99ECB5-D78A-A6E6-785E-573BC94CACFB}"/>
              </a:ext>
            </a:extLst>
          </p:cNvPr>
          <p:cNvSpPr/>
          <p:nvPr/>
        </p:nvSpPr>
        <p:spPr>
          <a:xfrm>
            <a:off x="3594573" y="24236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0BAA8D-542C-D796-650B-7490A31B2B1B}"/>
              </a:ext>
            </a:extLst>
          </p:cNvPr>
          <p:cNvCxnSpPr>
            <a:cxnSpLocks/>
            <a:stCxn id="21" idx="6"/>
            <a:endCxn id="55" idx="2"/>
          </p:cNvCxnSpPr>
          <p:nvPr/>
        </p:nvCxnSpPr>
        <p:spPr>
          <a:xfrm flipV="1">
            <a:off x="4181073" y="2264574"/>
            <a:ext cx="426233" cy="438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77112E-5AAD-BFF0-0B93-961E7FF313D1}"/>
              </a:ext>
            </a:extLst>
          </p:cNvPr>
          <p:cNvCxnSpPr>
            <a:cxnSpLocks/>
            <a:stCxn id="21" idx="6"/>
            <a:endCxn id="14" idx="2"/>
          </p:cNvCxnSpPr>
          <p:nvPr/>
        </p:nvCxnSpPr>
        <p:spPr>
          <a:xfrm>
            <a:off x="4181073" y="2702805"/>
            <a:ext cx="426233" cy="4209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A45F09C-DF5D-D628-DCDD-3024FAFF3840}"/>
              </a:ext>
            </a:extLst>
          </p:cNvPr>
          <p:cNvSpPr/>
          <p:nvPr/>
        </p:nvSpPr>
        <p:spPr>
          <a:xfrm>
            <a:off x="4607306" y="198546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758704-02B1-F1D9-6E44-02578D2F55E3}"/>
              </a:ext>
            </a:extLst>
          </p:cNvPr>
          <p:cNvSpPr/>
          <p:nvPr/>
        </p:nvSpPr>
        <p:spPr>
          <a:xfrm>
            <a:off x="4669430" y="2043605"/>
            <a:ext cx="457200" cy="4351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961963-F13B-6F97-8A2C-1DE5E53AE757}"/>
              </a:ext>
            </a:extLst>
          </p:cNvPr>
          <p:cNvSpPr/>
          <p:nvPr/>
        </p:nvSpPr>
        <p:spPr>
          <a:xfrm>
            <a:off x="4607306" y="284459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AAF9FC-B3BB-480A-1440-00C69EC454D7}"/>
              </a:ext>
            </a:extLst>
          </p:cNvPr>
          <p:cNvSpPr/>
          <p:nvPr/>
        </p:nvSpPr>
        <p:spPr>
          <a:xfrm>
            <a:off x="4669430" y="2902739"/>
            <a:ext cx="457200" cy="4351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62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multidiv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95919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[*, /]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*|/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FAD38C-49D3-EB75-8232-08CBE5CC1820}"/>
              </a:ext>
            </a:extLst>
          </p:cNvPr>
          <p:cNvSpPr/>
          <p:nvPr/>
        </p:nvSpPr>
        <p:spPr>
          <a:xfrm>
            <a:off x="5509500" y="20656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D31521F-E12D-53CF-BD23-0A6B4846159A}"/>
              </a:ext>
            </a:extLst>
          </p:cNvPr>
          <p:cNvSpPr txBox="1">
            <a:spLocks/>
          </p:cNvSpPr>
          <p:nvPr/>
        </p:nvSpPr>
        <p:spPr>
          <a:xfrm>
            <a:off x="5198265" y="2013374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*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832BEB-F7BF-4598-C226-C145A94295B9}"/>
              </a:ext>
            </a:extLst>
          </p:cNvPr>
          <p:cNvSpPr/>
          <p:nvPr/>
        </p:nvSpPr>
        <p:spPr>
          <a:xfrm>
            <a:off x="4607306" y="20656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51B1EE-5B21-7943-5116-761C0441380D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5193806" y="2344799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7E6EF24-F623-25E3-63B3-6863EB0125E0}"/>
              </a:ext>
            </a:extLst>
          </p:cNvPr>
          <p:cNvSpPr/>
          <p:nvPr/>
        </p:nvSpPr>
        <p:spPr>
          <a:xfrm>
            <a:off x="5509500" y="28520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42FA193-59E1-BCF8-101B-11B0B7604B56}"/>
              </a:ext>
            </a:extLst>
          </p:cNvPr>
          <p:cNvSpPr txBox="1">
            <a:spLocks/>
          </p:cNvSpPr>
          <p:nvPr/>
        </p:nvSpPr>
        <p:spPr>
          <a:xfrm>
            <a:off x="5198265" y="2799758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/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AE4523-EAA5-FF78-CC5A-FC007B84891C}"/>
              </a:ext>
            </a:extLst>
          </p:cNvPr>
          <p:cNvSpPr/>
          <p:nvPr/>
        </p:nvSpPr>
        <p:spPr>
          <a:xfrm>
            <a:off x="4607306" y="28520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E230A-50BF-3ABD-9BBB-DED611A50D61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5193806" y="3131183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1F92B6AB-2B01-8A08-6087-7BEE8C62B57D}"/>
              </a:ext>
            </a:extLst>
          </p:cNvPr>
          <p:cNvSpPr txBox="1">
            <a:spLocks/>
          </p:cNvSpPr>
          <p:nvPr/>
        </p:nvSpPr>
        <p:spPr>
          <a:xfrm>
            <a:off x="4152688" y="222891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99ECB5-D78A-A6E6-785E-573BC94CACFB}"/>
              </a:ext>
            </a:extLst>
          </p:cNvPr>
          <p:cNvSpPr/>
          <p:nvPr/>
        </p:nvSpPr>
        <p:spPr>
          <a:xfrm>
            <a:off x="3594573" y="24236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0BAA8D-542C-D796-650B-7490A31B2B1B}"/>
              </a:ext>
            </a:extLst>
          </p:cNvPr>
          <p:cNvCxnSpPr>
            <a:cxnSpLocks/>
            <a:stCxn id="21" idx="6"/>
            <a:endCxn id="6" idx="2"/>
          </p:cNvCxnSpPr>
          <p:nvPr/>
        </p:nvCxnSpPr>
        <p:spPr>
          <a:xfrm flipV="1">
            <a:off x="4181073" y="2344799"/>
            <a:ext cx="426233" cy="358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77112E-5AAD-BFF0-0B93-961E7FF313D1}"/>
              </a:ext>
            </a:extLst>
          </p:cNvPr>
          <p:cNvCxnSpPr>
            <a:cxnSpLocks/>
            <a:stCxn id="21" idx="6"/>
            <a:endCxn id="10" idx="2"/>
          </p:cNvCxnSpPr>
          <p:nvPr/>
        </p:nvCxnSpPr>
        <p:spPr>
          <a:xfrm>
            <a:off x="4181073" y="2702805"/>
            <a:ext cx="426233" cy="4283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0BEA6731-D194-42C3-4AFF-190FE817DB4F}"/>
              </a:ext>
            </a:extLst>
          </p:cNvPr>
          <p:cNvSpPr txBox="1">
            <a:spLocks/>
          </p:cNvSpPr>
          <p:nvPr/>
        </p:nvSpPr>
        <p:spPr>
          <a:xfrm>
            <a:off x="4094587" y="28263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A45F09C-DF5D-D628-DCDD-3024FAFF3840}"/>
              </a:ext>
            </a:extLst>
          </p:cNvPr>
          <p:cNvSpPr/>
          <p:nvPr/>
        </p:nvSpPr>
        <p:spPr>
          <a:xfrm>
            <a:off x="6499519" y="235877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78F2A05-186C-F5EA-FAD1-D7CB6097E2FD}"/>
              </a:ext>
            </a:extLst>
          </p:cNvPr>
          <p:cNvCxnSpPr>
            <a:cxnSpLocks/>
            <a:stCxn id="4" idx="6"/>
            <a:endCxn id="55" idx="2"/>
          </p:cNvCxnSpPr>
          <p:nvPr/>
        </p:nvCxnSpPr>
        <p:spPr>
          <a:xfrm>
            <a:off x="6096000" y="2344799"/>
            <a:ext cx="403519" cy="293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ubtitle 2">
            <a:extLst>
              <a:ext uri="{FF2B5EF4-FFF2-40B4-BE49-F238E27FC236}">
                <a16:creationId xmlns:a16="http://schemas.microsoft.com/office/drawing/2014/main" id="{68868E9D-46D9-B933-B399-F58915118AFC}"/>
              </a:ext>
            </a:extLst>
          </p:cNvPr>
          <p:cNvSpPr txBox="1">
            <a:spLocks/>
          </p:cNvSpPr>
          <p:nvPr/>
        </p:nvSpPr>
        <p:spPr>
          <a:xfrm>
            <a:off x="6146645" y="21858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AD4B0F1-ABE3-E781-72C6-48FA39B5558B}"/>
              </a:ext>
            </a:extLst>
          </p:cNvPr>
          <p:cNvCxnSpPr>
            <a:cxnSpLocks/>
            <a:stCxn id="8" idx="6"/>
            <a:endCxn id="55" idx="2"/>
          </p:cNvCxnSpPr>
          <p:nvPr/>
        </p:nvCxnSpPr>
        <p:spPr>
          <a:xfrm flipV="1">
            <a:off x="6096000" y="2637882"/>
            <a:ext cx="403519" cy="493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ubtitle 2">
            <a:extLst>
              <a:ext uri="{FF2B5EF4-FFF2-40B4-BE49-F238E27FC236}">
                <a16:creationId xmlns:a16="http://schemas.microsoft.com/office/drawing/2014/main" id="{E3E7208F-27CE-F26A-EAEB-EDCBB0DEAB1F}"/>
              </a:ext>
            </a:extLst>
          </p:cNvPr>
          <p:cNvSpPr txBox="1">
            <a:spLocks/>
          </p:cNvSpPr>
          <p:nvPr/>
        </p:nvSpPr>
        <p:spPr>
          <a:xfrm>
            <a:off x="6125419" y="285207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758704-02B1-F1D9-6E44-02578D2F55E3}"/>
              </a:ext>
            </a:extLst>
          </p:cNvPr>
          <p:cNvSpPr/>
          <p:nvPr/>
        </p:nvSpPr>
        <p:spPr>
          <a:xfrm>
            <a:off x="6561643" y="2416913"/>
            <a:ext cx="457200" cy="4351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54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multidiv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95919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D31521F-E12D-53CF-BD23-0A6B4846159A}"/>
              </a:ext>
            </a:extLst>
          </p:cNvPr>
          <p:cNvSpPr txBox="1">
            <a:spLocks/>
          </p:cNvSpPr>
          <p:nvPr/>
        </p:nvSpPr>
        <p:spPr>
          <a:xfrm>
            <a:off x="4199988" y="2176719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+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42FA193-59E1-BCF8-101B-11B0B7604B56}"/>
              </a:ext>
            </a:extLst>
          </p:cNvPr>
          <p:cNvSpPr txBox="1">
            <a:spLocks/>
          </p:cNvSpPr>
          <p:nvPr/>
        </p:nvSpPr>
        <p:spPr>
          <a:xfrm>
            <a:off x="4169741" y="2922994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-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99ECB5-D78A-A6E6-785E-573BC94CACFB}"/>
              </a:ext>
            </a:extLst>
          </p:cNvPr>
          <p:cNvSpPr/>
          <p:nvPr/>
        </p:nvSpPr>
        <p:spPr>
          <a:xfrm>
            <a:off x="3594573" y="24236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0BAA8D-542C-D796-650B-7490A31B2B1B}"/>
              </a:ext>
            </a:extLst>
          </p:cNvPr>
          <p:cNvCxnSpPr>
            <a:cxnSpLocks/>
            <a:stCxn id="21" idx="6"/>
            <a:endCxn id="55" idx="2"/>
          </p:cNvCxnSpPr>
          <p:nvPr/>
        </p:nvCxnSpPr>
        <p:spPr>
          <a:xfrm flipV="1">
            <a:off x="4181073" y="2264574"/>
            <a:ext cx="426233" cy="438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77112E-5AAD-BFF0-0B93-961E7FF313D1}"/>
              </a:ext>
            </a:extLst>
          </p:cNvPr>
          <p:cNvCxnSpPr>
            <a:cxnSpLocks/>
            <a:stCxn id="21" idx="6"/>
            <a:endCxn id="14" idx="2"/>
          </p:cNvCxnSpPr>
          <p:nvPr/>
        </p:nvCxnSpPr>
        <p:spPr>
          <a:xfrm>
            <a:off x="4181073" y="2702805"/>
            <a:ext cx="426233" cy="4209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A45F09C-DF5D-D628-DCDD-3024FAFF3840}"/>
              </a:ext>
            </a:extLst>
          </p:cNvPr>
          <p:cNvSpPr/>
          <p:nvPr/>
        </p:nvSpPr>
        <p:spPr>
          <a:xfrm>
            <a:off x="4607306" y="198546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758704-02B1-F1D9-6E44-02578D2F55E3}"/>
              </a:ext>
            </a:extLst>
          </p:cNvPr>
          <p:cNvSpPr/>
          <p:nvPr/>
        </p:nvSpPr>
        <p:spPr>
          <a:xfrm>
            <a:off x="4669430" y="2043605"/>
            <a:ext cx="457200" cy="4351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961963-F13B-6F97-8A2C-1DE5E53AE757}"/>
              </a:ext>
            </a:extLst>
          </p:cNvPr>
          <p:cNvSpPr/>
          <p:nvPr/>
        </p:nvSpPr>
        <p:spPr>
          <a:xfrm>
            <a:off x="4607306" y="284459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AAF9FC-B3BB-480A-1440-00C69EC454D7}"/>
              </a:ext>
            </a:extLst>
          </p:cNvPr>
          <p:cNvSpPr/>
          <p:nvPr/>
        </p:nvSpPr>
        <p:spPr>
          <a:xfrm>
            <a:off x="4669430" y="2902739"/>
            <a:ext cx="457200" cy="4351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35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whitespace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B592BB-050D-D144-9F1B-4A01884F9E18}"/>
              </a:ext>
            </a:extLst>
          </p:cNvPr>
          <p:cNvSpPr/>
          <p:nvPr/>
        </p:nvSpPr>
        <p:spPr>
          <a:xfrm>
            <a:off x="3721549" y="22826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107EAF-B63C-2926-7111-C2F5E4092276}"/>
              </a:ext>
            </a:extLst>
          </p:cNvPr>
          <p:cNvSpPr txBox="1">
            <a:spLocks/>
          </p:cNvSpPr>
          <p:nvPr/>
        </p:nvSpPr>
        <p:spPr>
          <a:xfrm>
            <a:off x="3410313" y="2190018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2F54A-9CD0-937B-7F01-53A3745B9608}"/>
              </a:ext>
            </a:extLst>
          </p:cNvPr>
          <p:cNvSpPr/>
          <p:nvPr/>
        </p:nvSpPr>
        <p:spPr>
          <a:xfrm>
            <a:off x="2819355" y="22826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1B589-F07C-429F-2185-E4D05F55E6CD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3405855" y="2561784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6FD4813-6C08-4FED-3C7D-29FA31C22309}"/>
              </a:ext>
            </a:extLst>
          </p:cNvPr>
          <p:cNvSpPr/>
          <p:nvPr/>
        </p:nvSpPr>
        <p:spPr>
          <a:xfrm>
            <a:off x="3722963" y="324333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37A6971-84E6-D59A-1E4E-3769CF125542}"/>
              </a:ext>
            </a:extLst>
          </p:cNvPr>
          <p:cNvSpPr txBox="1">
            <a:spLocks/>
          </p:cNvSpPr>
          <p:nvPr/>
        </p:nvSpPr>
        <p:spPr>
          <a:xfrm>
            <a:off x="3353700" y="3191026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\t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D68A9F-D766-CC1B-2CFB-4EA61E2E4225}"/>
              </a:ext>
            </a:extLst>
          </p:cNvPr>
          <p:cNvSpPr/>
          <p:nvPr/>
        </p:nvSpPr>
        <p:spPr>
          <a:xfrm>
            <a:off x="2820769" y="324333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F52DFF-A89F-4AC5-C286-711B514BF06B}"/>
              </a:ext>
            </a:extLst>
          </p:cNvPr>
          <p:cNvCxnSpPr>
            <a:cxnSpLocks/>
            <a:stCxn id="35" idx="6"/>
            <a:endCxn id="33" idx="2"/>
          </p:cNvCxnSpPr>
          <p:nvPr/>
        </p:nvCxnSpPr>
        <p:spPr>
          <a:xfrm>
            <a:off x="3407269" y="3522451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575A56E-8AD6-EF42-B965-63F826E3E133}"/>
              </a:ext>
            </a:extLst>
          </p:cNvPr>
          <p:cNvSpPr/>
          <p:nvPr/>
        </p:nvSpPr>
        <p:spPr>
          <a:xfrm>
            <a:off x="3722963" y="416580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C57CF0D-C3D4-B2C7-53E3-7F63E6C41F8C}"/>
              </a:ext>
            </a:extLst>
          </p:cNvPr>
          <p:cNvSpPr txBox="1">
            <a:spLocks/>
          </p:cNvSpPr>
          <p:nvPr/>
        </p:nvSpPr>
        <p:spPr>
          <a:xfrm>
            <a:off x="3353700" y="4113492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\n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641B0D-8C5E-28C4-CBC6-20DC381191C3}"/>
              </a:ext>
            </a:extLst>
          </p:cNvPr>
          <p:cNvSpPr/>
          <p:nvPr/>
        </p:nvSpPr>
        <p:spPr>
          <a:xfrm>
            <a:off x="2820769" y="416580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4A253C-C8AD-5952-4D49-DE7322349423}"/>
              </a:ext>
            </a:extLst>
          </p:cNvPr>
          <p:cNvCxnSpPr>
            <a:cxnSpLocks/>
            <a:stCxn id="40" idx="6"/>
            <a:endCxn id="38" idx="2"/>
          </p:cNvCxnSpPr>
          <p:nvPr/>
        </p:nvCxnSpPr>
        <p:spPr>
          <a:xfrm>
            <a:off x="3407269" y="4444917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77C25E-A647-C230-00D3-5BF5BB39F9B3}"/>
              </a:ext>
            </a:extLst>
          </p:cNvPr>
          <p:cNvSpPr/>
          <p:nvPr/>
        </p:nvSpPr>
        <p:spPr>
          <a:xfrm>
            <a:off x="973706" y="377110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447F2C-8D61-209B-1931-E78816D4B34C}"/>
              </a:ext>
            </a:extLst>
          </p:cNvPr>
          <p:cNvSpPr/>
          <p:nvPr/>
        </p:nvSpPr>
        <p:spPr>
          <a:xfrm>
            <a:off x="1541481" y="28000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ABCB10-8CBA-7B36-671D-51CCA1B77756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2127981" y="2561784"/>
            <a:ext cx="691374" cy="517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2C99923C-2EC8-A31A-4676-B344493AE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95919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alphabet:[ , \t, \n]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\t| |\n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B309EC-35FC-E088-7CA4-49B2ACE3CE0A}"/>
              </a:ext>
            </a:extLst>
          </p:cNvPr>
          <p:cNvCxnSpPr>
            <a:cxnSpLocks/>
            <a:stCxn id="10" idx="6"/>
            <a:endCxn id="35" idx="2"/>
          </p:cNvCxnSpPr>
          <p:nvPr/>
        </p:nvCxnSpPr>
        <p:spPr>
          <a:xfrm>
            <a:off x="2127981" y="3079127"/>
            <a:ext cx="692788" cy="44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6F8004-01C3-ED6C-67F3-BF46BABF94C2}"/>
              </a:ext>
            </a:extLst>
          </p:cNvPr>
          <p:cNvCxnSpPr>
            <a:cxnSpLocks/>
            <a:stCxn id="8" idx="6"/>
            <a:endCxn id="10" idx="4"/>
          </p:cNvCxnSpPr>
          <p:nvPr/>
        </p:nvCxnSpPr>
        <p:spPr>
          <a:xfrm flipV="1">
            <a:off x="1560206" y="3358239"/>
            <a:ext cx="274525" cy="691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06F9CB-2661-816F-5CFF-D5A2EB4E6F14}"/>
              </a:ext>
            </a:extLst>
          </p:cNvPr>
          <p:cNvCxnSpPr>
            <a:cxnSpLocks/>
            <a:stCxn id="8" idx="6"/>
            <a:endCxn id="40" idx="2"/>
          </p:cNvCxnSpPr>
          <p:nvPr/>
        </p:nvCxnSpPr>
        <p:spPr>
          <a:xfrm>
            <a:off x="1560206" y="4050221"/>
            <a:ext cx="1260563" cy="394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51AEF88-AD12-99BB-FC89-B72BE562FDF3}"/>
              </a:ext>
            </a:extLst>
          </p:cNvPr>
          <p:cNvSpPr/>
          <p:nvPr/>
        </p:nvSpPr>
        <p:spPr>
          <a:xfrm>
            <a:off x="5699577" y="377110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5216084-1D54-761D-61F2-5B2DDA1BD261}"/>
              </a:ext>
            </a:extLst>
          </p:cNvPr>
          <p:cNvSpPr/>
          <p:nvPr/>
        </p:nvSpPr>
        <p:spPr>
          <a:xfrm>
            <a:off x="5116026" y="28000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5F8841D-2D98-8D04-B527-902CF6EC6D35}"/>
              </a:ext>
            </a:extLst>
          </p:cNvPr>
          <p:cNvCxnSpPr>
            <a:cxnSpLocks/>
            <a:stCxn id="3" idx="6"/>
            <a:endCxn id="70" idx="2"/>
          </p:cNvCxnSpPr>
          <p:nvPr/>
        </p:nvCxnSpPr>
        <p:spPr>
          <a:xfrm>
            <a:off x="4308049" y="2561784"/>
            <a:ext cx="807977" cy="517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D8B513-EBBD-CB3A-7258-842D762231C6}"/>
              </a:ext>
            </a:extLst>
          </p:cNvPr>
          <p:cNvCxnSpPr>
            <a:cxnSpLocks/>
            <a:stCxn id="33" idx="6"/>
            <a:endCxn id="70" idx="2"/>
          </p:cNvCxnSpPr>
          <p:nvPr/>
        </p:nvCxnSpPr>
        <p:spPr>
          <a:xfrm flipV="1">
            <a:off x="4309463" y="3079127"/>
            <a:ext cx="806563" cy="44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87D95DA-D976-F769-9979-997E95A18479}"/>
              </a:ext>
            </a:extLst>
          </p:cNvPr>
          <p:cNvCxnSpPr>
            <a:cxnSpLocks/>
            <a:stCxn id="70" idx="5"/>
            <a:endCxn id="69" idx="2"/>
          </p:cNvCxnSpPr>
          <p:nvPr/>
        </p:nvCxnSpPr>
        <p:spPr>
          <a:xfrm>
            <a:off x="5616635" y="3276489"/>
            <a:ext cx="82942" cy="773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694E2CC-525E-14EA-0477-353B8C92F408}"/>
              </a:ext>
            </a:extLst>
          </p:cNvPr>
          <p:cNvCxnSpPr>
            <a:cxnSpLocks/>
            <a:stCxn id="38" idx="6"/>
            <a:endCxn id="69" idx="2"/>
          </p:cNvCxnSpPr>
          <p:nvPr/>
        </p:nvCxnSpPr>
        <p:spPr>
          <a:xfrm flipV="1">
            <a:off x="4309463" y="4050221"/>
            <a:ext cx="1390114" cy="394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ubtitle 2">
            <a:extLst>
              <a:ext uri="{FF2B5EF4-FFF2-40B4-BE49-F238E27FC236}">
                <a16:creationId xmlns:a16="http://schemas.microsoft.com/office/drawing/2014/main" id="{4B670957-FDD6-ED11-6230-C8A594829887}"/>
              </a:ext>
            </a:extLst>
          </p:cNvPr>
          <p:cNvSpPr txBox="1">
            <a:spLocks/>
          </p:cNvSpPr>
          <p:nvPr/>
        </p:nvSpPr>
        <p:spPr>
          <a:xfrm>
            <a:off x="1396256" y="341023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B65F02B9-5A63-89EF-BD06-C9C01E65EAEA}"/>
              </a:ext>
            </a:extLst>
          </p:cNvPr>
          <p:cNvSpPr txBox="1">
            <a:spLocks/>
          </p:cNvSpPr>
          <p:nvPr/>
        </p:nvSpPr>
        <p:spPr>
          <a:xfrm>
            <a:off x="2162611" y="249583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63CCBD0F-3B67-63A7-3DC9-4236802AE7E1}"/>
              </a:ext>
            </a:extLst>
          </p:cNvPr>
          <p:cNvSpPr txBox="1">
            <a:spLocks/>
          </p:cNvSpPr>
          <p:nvPr/>
        </p:nvSpPr>
        <p:spPr>
          <a:xfrm>
            <a:off x="1953605" y="324477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78691517-5958-9528-2919-F3143283641E}"/>
              </a:ext>
            </a:extLst>
          </p:cNvPr>
          <p:cNvSpPr txBox="1">
            <a:spLocks/>
          </p:cNvSpPr>
          <p:nvPr/>
        </p:nvSpPr>
        <p:spPr>
          <a:xfrm>
            <a:off x="4572000" y="252090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7EBD116C-F904-3F2B-1388-E65DCF35D6C6}"/>
              </a:ext>
            </a:extLst>
          </p:cNvPr>
          <p:cNvSpPr txBox="1">
            <a:spLocks/>
          </p:cNvSpPr>
          <p:nvPr/>
        </p:nvSpPr>
        <p:spPr>
          <a:xfrm>
            <a:off x="4572000" y="335823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40A9FC8C-905E-1324-6BFA-8B14D3BA501A}"/>
              </a:ext>
            </a:extLst>
          </p:cNvPr>
          <p:cNvSpPr txBox="1">
            <a:spLocks/>
          </p:cNvSpPr>
          <p:nvPr/>
        </p:nvSpPr>
        <p:spPr>
          <a:xfrm>
            <a:off x="4884137" y="42908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18E2C3F9-B303-2C28-D36A-96703114BB88}"/>
              </a:ext>
            </a:extLst>
          </p:cNvPr>
          <p:cNvSpPr txBox="1">
            <a:spLocks/>
          </p:cNvSpPr>
          <p:nvPr/>
        </p:nvSpPr>
        <p:spPr>
          <a:xfrm>
            <a:off x="1785256" y="422778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4B5A0CA2-D20D-F06E-A679-E16468AD5409}"/>
              </a:ext>
            </a:extLst>
          </p:cNvPr>
          <p:cNvSpPr txBox="1">
            <a:spLocks/>
          </p:cNvSpPr>
          <p:nvPr/>
        </p:nvSpPr>
        <p:spPr>
          <a:xfrm>
            <a:off x="5611803" y="336694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690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whitespace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951161"/>
            <a:ext cx="12192000" cy="5906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{0, 1, 2, 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6} = T0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)) = {3, 8,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9} = T1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\n)) = {5, 8, 9}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\t)) = {7, 9} = T3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\n))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\t))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\n))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\t))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\n))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\t))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92595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whitespace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297733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3052878" y="240412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120068-199F-D4B9-9725-E75CD3738D1A}"/>
              </a:ext>
            </a:extLst>
          </p:cNvPr>
          <p:cNvSpPr/>
          <p:nvPr/>
        </p:nvSpPr>
        <p:spPr>
          <a:xfrm>
            <a:off x="3050455" y="362491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E840F0-9DD9-A204-3622-ADC4E8325243}"/>
              </a:ext>
            </a:extLst>
          </p:cNvPr>
          <p:cNvSpPr/>
          <p:nvPr/>
        </p:nvSpPr>
        <p:spPr>
          <a:xfrm>
            <a:off x="3125614" y="49588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265BE7-A7F7-0566-33C2-E7EC0041F31C}"/>
              </a:ext>
            </a:extLst>
          </p:cNvPr>
          <p:cNvSpPr/>
          <p:nvPr/>
        </p:nvSpPr>
        <p:spPr>
          <a:xfrm>
            <a:off x="3123191" y="3697408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01EC9B-A0FF-580D-8130-457A815129A9}"/>
              </a:ext>
            </a:extLst>
          </p:cNvPr>
          <p:cNvSpPr/>
          <p:nvPr/>
        </p:nvSpPr>
        <p:spPr>
          <a:xfrm>
            <a:off x="3198350" y="5032321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9FD697-883F-DB39-D559-9ADC5E4E665E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1556985" y="2683239"/>
            <a:ext cx="1495893" cy="5732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532535-0293-C5C8-4B80-3EDB0A6A90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556985" y="3256443"/>
            <a:ext cx="1493470" cy="647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9B678722-9217-344F-9BFF-CE72DB9EFAB4}"/>
              </a:ext>
            </a:extLst>
          </p:cNvPr>
          <p:cNvSpPr txBox="1">
            <a:spLocks/>
          </p:cNvSpPr>
          <p:nvPr/>
        </p:nvSpPr>
        <p:spPr>
          <a:xfrm>
            <a:off x="2276154" y="3665185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\t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AE459C-29EB-0A63-F0A9-AE9976B9A5E7}"/>
              </a:ext>
            </a:extLst>
          </p:cNvPr>
          <p:cNvSpPr/>
          <p:nvPr/>
        </p:nvSpPr>
        <p:spPr>
          <a:xfrm>
            <a:off x="3125614" y="2473392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40EE09-2914-BF8A-B4B3-00E4A076B0C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56985" y="3256443"/>
            <a:ext cx="1563783" cy="19493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B0D47237-466B-FEEC-4A84-5B6BDF8B0D30}"/>
              </a:ext>
            </a:extLst>
          </p:cNvPr>
          <p:cNvSpPr txBox="1">
            <a:spLocks/>
          </p:cNvSpPr>
          <p:nvPr/>
        </p:nvSpPr>
        <p:spPr>
          <a:xfrm>
            <a:off x="2276154" y="4647541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\n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95892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assign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B592BB-050D-D144-9F1B-4A01884F9E18}"/>
              </a:ext>
            </a:extLst>
          </p:cNvPr>
          <p:cNvSpPr/>
          <p:nvPr/>
        </p:nvSpPr>
        <p:spPr>
          <a:xfrm>
            <a:off x="4052021" y="314988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107EAF-B63C-2926-7111-C2F5E4092276}"/>
              </a:ext>
            </a:extLst>
          </p:cNvPr>
          <p:cNvSpPr txBox="1">
            <a:spLocks/>
          </p:cNvSpPr>
          <p:nvPr/>
        </p:nvSpPr>
        <p:spPr>
          <a:xfrm>
            <a:off x="3740785" y="3097575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2F54A-9CD0-937B-7F01-53A3745B9608}"/>
              </a:ext>
            </a:extLst>
          </p:cNvPr>
          <p:cNvSpPr/>
          <p:nvPr/>
        </p:nvSpPr>
        <p:spPr>
          <a:xfrm>
            <a:off x="3149827" y="314988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1B589-F07C-429F-2185-E4D05F55E6CD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3736327" y="3429000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4FB10004-BBAB-4DAE-E78B-9FA62334F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</p:spTree>
    <p:extLst>
      <p:ext uri="{BB962C8B-B14F-4D97-AF65-F5344CB8AC3E}">
        <p14:creationId xmlns:p14="http://schemas.microsoft.com/office/powerpoint/2010/main" val="25732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54CD019-9B7F-9A62-4445-107A55327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86" y="200161"/>
            <a:ext cx="4450427" cy="66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98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{0, 1, 2, 3, 4, 5, 6, 7, 8, 9, 15, 20, 30, 35, 42, 49, 55} = T0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+)) = {10, 14, 19, 29, 34, 41, 48, 54, 57} = T1 (</a:t>
            </a:r>
            <a:r>
              <a:rPr lang="en-US" altLang="ko-KR" sz="1600" dirty="0" err="1">
                <a:latin typeface="Chalkboard SE" panose="03050602040202020205" pitchFamily="66" charset="77"/>
              </a:rPr>
              <a:t>addsub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-)) = {11, 14, 19, 29, 34, 41, 48, 52, 54, 57 } = T2 (</a:t>
            </a:r>
            <a:r>
              <a:rPr lang="en-US" altLang="ko-KR" sz="1600" dirty="0" err="1">
                <a:latin typeface="Chalkboard SE" panose="03050602040202020205" pitchFamily="66" charset="77"/>
              </a:rPr>
              <a:t>addsub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digit_)) = {51, 54, 57} = T3 (num)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digit)) = {53, 54, 57} = T4 (num)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digit)) = {53, 54, 57} = T4 (num)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*)) = {12, 14, 19, 29, 34, 41, 48, 54, 57} = T5 (arithmetic)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/)) = {13, 14, 19, 29, 34, 41, 48, 54, 57} = T6 (arithmetic)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 )) = {16, 19, 29, 34, 41, 48, 52, 54, 57 } = T7 (whitespace)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\t)) = {17, 19, 29, 34, 41, 48, 52, 54, 57 } = T8 (whitespace)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\n)) = {18, 19, 29, 34, 41, 48, 52, 54, 57 } = T9 (whitespace)</a:t>
            </a:r>
          </a:p>
        </p:txBody>
      </p:sp>
    </p:spTree>
    <p:extLst>
      <p:ext uri="{BB962C8B-B14F-4D97-AF65-F5344CB8AC3E}">
        <p14:creationId xmlns:p14="http://schemas.microsoft.com/office/powerpoint/2010/main" val="3105970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=)) = {21,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halkboard SE" panose="03050602040202020205" pitchFamily="66" charset="77"/>
              </a:rPr>
              <a:t>56</a:t>
            </a:r>
            <a:r>
              <a:rPr lang="en-US" altLang="ko-KR" sz="1600" dirty="0">
                <a:latin typeface="Chalkboard SE" panose="03050602040202020205" pitchFamily="66" charset="77"/>
              </a:rPr>
              <a:t>, 57} = T10 (assign)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(T10, =)) = {25, 29, 34, 41, 48, 54, 57} = T11 (comp)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!)) = {22} = T12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(T12, =)) = {26, 29, 34, 41, 48, 54, 57} = T13(comp)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&lt;)) = {23,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29, 34, 41, 48, 54, 57} = T14 (comp)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(T14, =)) = {27,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29, 34, 41, 48, 54, 57} = T15 (comp)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&gt;)) = {24,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29, 34, 41, 48, 54, 57} = T16 (comp)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(T16, =)) = {28,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29, 34, 41, 48, 54, 57} = T17 (comp)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9531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boolstr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71235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[a, e, f, l, r, s, t, u]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</a:t>
            </a:r>
            <a:r>
              <a:rPr lang="en-US" sz="2000" dirty="0" err="1">
                <a:latin typeface="Chalkboard SE" panose="03050602040202020205" pitchFamily="66" charset="77"/>
              </a:rPr>
              <a:t>true|false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9F22F9-0AC1-991D-9434-6DC8B904327E}"/>
              </a:ext>
            </a:extLst>
          </p:cNvPr>
          <p:cNvSpPr/>
          <p:nvPr/>
        </p:nvSpPr>
        <p:spPr>
          <a:xfrm>
            <a:off x="1736652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F52159-9173-18F6-F185-369C3E76976A}"/>
              </a:ext>
            </a:extLst>
          </p:cNvPr>
          <p:cNvSpPr/>
          <p:nvPr/>
        </p:nvSpPr>
        <p:spPr>
          <a:xfrm>
            <a:off x="2822619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9DA5EA-B458-224C-4296-EA9A032C94ED}"/>
              </a:ext>
            </a:extLst>
          </p:cNvPr>
          <p:cNvSpPr/>
          <p:nvPr/>
        </p:nvSpPr>
        <p:spPr>
          <a:xfrm>
            <a:off x="4962620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DD7967-9A60-AF8C-8BE3-BD393F4D8634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2323152" y="2891255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DA8C65-6522-FBA8-F097-AD4270F4160A}"/>
              </a:ext>
            </a:extLst>
          </p:cNvPr>
          <p:cNvCxnSpPr>
            <a:cxnSpLocks/>
            <a:stCxn id="28" idx="6"/>
            <a:endCxn id="23" idx="2"/>
          </p:cNvCxnSpPr>
          <p:nvPr/>
        </p:nvCxnSpPr>
        <p:spPr>
          <a:xfrm>
            <a:off x="4512970" y="2891255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F9C14219-AD82-5189-C363-454A33E1755C}"/>
              </a:ext>
            </a:extLst>
          </p:cNvPr>
          <p:cNvSpPr txBox="1">
            <a:spLocks/>
          </p:cNvSpPr>
          <p:nvPr/>
        </p:nvSpPr>
        <p:spPr>
          <a:xfrm>
            <a:off x="2389132" y="25026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6C32F8C-2DB2-2315-E801-7E6240E85A55}"/>
              </a:ext>
            </a:extLst>
          </p:cNvPr>
          <p:cNvSpPr txBox="1">
            <a:spLocks/>
          </p:cNvSpPr>
          <p:nvPr/>
        </p:nvSpPr>
        <p:spPr>
          <a:xfrm>
            <a:off x="4608270" y="25026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2AFFED-2190-BA5C-19B2-46DD781330BB}"/>
              </a:ext>
            </a:extLst>
          </p:cNvPr>
          <p:cNvSpPr/>
          <p:nvPr/>
        </p:nvSpPr>
        <p:spPr>
          <a:xfrm>
            <a:off x="3926470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9959B0-C73F-5D0A-1715-1A4803B31842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3409119" y="2891255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B3CD7529-0D2D-3ECA-19FA-25B2D74C435C}"/>
              </a:ext>
            </a:extLst>
          </p:cNvPr>
          <p:cNvSpPr txBox="1">
            <a:spLocks/>
          </p:cNvSpPr>
          <p:nvPr/>
        </p:nvSpPr>
        <p:spPr>
          <a:xfrm>
            <a:off x="3557747" y="249504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9CBA3F-E564-DA32-E14A-06B99938165D}"/>
              </a:ext>
            </a:extLst>
          </p:cNvPr>
          <p:cNvSpPr/>
          <p:nvPr/>
        </p:nvSpPr>
        <p:spPr>
          <a:xfrm>
            <a:off x="5922720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EC9EDD-57BA-BDB1-54B9-4DAAA5EA3B01}"/>
              </a:ext>
            </a:extLst>
          </p:cNvPr>
          <p:cNvSpPr/>
          <p:nvPr/>
        </p:nvSpPr>
        <p:spPr>
          <a:xfrm>
            <a:off x="7008687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6AE00B-2E7A-AB81-FBC7-6DC5C555EF92}"/>
              </a:ext>
            </a:extLst>
          </p:cNvPr>
          <p:cNvSpPr/>
          <p:nvPr/>
        </p:nvSpPr>
        <p:spPr>
          <a:xfrm>
            <a:off x="9148688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9980DE-C326-B828-2885-B62DFF68BCB7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6509220" y="2891255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D04AF3-DCD9-3329-4FC6-24FB31214FC1}"/>
              </a:ext>
            </a:extLst>
          </p:cNvPr>
          <p:cNvCxnSpPr>
            <a:cxnSpLocks/>
            <a:stCxn id="52" idx="6"/>
            <a:endCxn id="33" idx="2"/>
          </p:cNvCxnSpPr>
          <p:nvPr/>
        </p:nvCxnSpPr>
        <p:spPr>
          <a:xfrm>
            <a:off x="8699038" y="2891255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5B10E599-3827-55CA-94B5-9501AD6C3451}"/>
              </a:ext>
            </a:extLst>
          </p:cNvPr>
          <p:cNvSpPr txBox="1">
            <a:spLocks/>
          </p:cNvSpPr>
          <p:nvPr/>
        </p:nvSpPr>
        <p:spPr>
          <a:xfrm>
            <a:off x="6575200" y="25026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17F9727E-A5E6-C38B-6CBD-688660C99FC0}"/>
              </a:ext>
            </a:extLst>
          </p:cNvPr>
          <p:cNvSpPr txBox="1">
            <a:spLocks/>
          </p:cNvSpPr>
          <p:nvPr/>
        </p:nvSpPr>
        <p:spPr>
          <a:xfrm>
            <a:off x="8794338" y="25026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765ACC-06F8-8510-777F-A5A6E5280E8F}"/>
              </a:ext>
            </a:extLst>
          </p:cNvPr>
          <p:cNvSpPr/>
          <p:nvPr/>
        </p:nvSpPr>
        <p:spPr>
          <a:xfrm>
            <a:off x="8112538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0B0BED-0DF0-4EA8-BD4F-902575386715}"/>
              </a:ext>
            </a:extLst>
          </p:cNvPr>
          <p:cNvCxnSpPr>
            <a:cxnSpLocks/>
            <a:stCxn id="32" idx="6"/>
            <a:endCxn id="52" idx="2"/>
          </p:cNvCxnSpPr>
          <p:nvPr/>
        </p:nvCxnSpPr>
        <p:spPr>
          <a:xfrm>
            <a:off x="7595187" y="2891255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ubtitle 2">
            <a:extLst>
              <a:ext uri="{FF2B5EF4-FFF2-40B4-BE49-F238E27FC236}">
                <a16:creationId xmlns:a16="http://schemas.microsoft.com/office/drawing/2014/main" id="{7175DBD1-4A6C-E96F-B0B9-00258DBF4484}"/>
              </a:ext>
            </a:extLst>
          </p:cNvPr>
          <p:cNvSpPr txBox="1">
            <a:spLocks/>
          </p:cNvSpPr>
          <p:nvPr/>
        </p:nvSpPr>
        <p:spPr>
          <a:xfrm>
            <a:off x="7743815" y="249504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50C63B-26B9-0A54-5DCF-CC4C219ABA15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>
            <a:off x="5549120" y="2891255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ubtitle 2">
            <a:extLst>
              <a:ext uri="{FF2B5EF4-FFF2-40B4-BE49-F238E27FC236}">
                <a16:creationId xmlns:a16="http://schemas.microsoft.com/office/drawing/2014/main" id="{627D8730-CF36-9379-7FD8-D56E50D57B61}"/>
              </a:ext>
            </a:extLst>
          </p:cNvPr>
          <p:cNvSpPr txBox="1">
            <a:spLocks/>
          </p:cNvSpPr>
          <p:nvPr/>
        </p:nvSpPr>
        <p:spPr>
          <a:xfrm>
            <a:off x="5523707" y="249504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DD8FEDA-EF97-D816-6600-581D1F560028}"/>
              </a:ext>
            </a:extLst>
          </p:cNvPr>
          <p:cNvSpPr/>
          <p:nvPr/>
        </p:nvSpPr>
        <p:spPr>
          <a:xfrm>
            <a:off x="1072623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B3505-748B-98D7-748B-AED31250E955}"/>
              </a:ext>
            </a:extLst>
          </p:cNvPr>
          <p:cNvSpPr/>
          <p:nvPr/>
        </p:nvSpPr>
        <p:spPr>
          <a:xfrm>
            <a:off x="2158590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DA82FD0-C2B8-F50D-5CA7-16006DE05782}"/>
              </a:ext>
            </a:extLst>
          </p:cNvPr>
          <p:cNvSpPr/>
          <p:nvPr/>
        </p:nvSpPr>
        <p:spPr>
          <a:xfrm>
            <a:off x="4298591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FBE1F-E133-E416-A419-F9D97CF5068B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1659123" y="4608184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4CD59F5-25C4-31BD-C3F2-896224821465}"/>
              </a:ext>
            </a:extLst>
          </p:cNvPr>
          <p:cNvCxnSpPr>
            <a:cxnSpLocks/>
            <a:stCxn id="67" idx="6"/>
            <a:endCxn id="60" idx="2"/>
          </p:cNvCxnSpPr>
          <p:nvPr/>
        </p:nvCxnSpPr>
        <p:spPr>
          <a:xfrm>
            <a:off x="3848941" y="4608184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ubtitle 2">
            <a:extLst>
              <a:ext uri="{FF2B5EF4-FFF2-40B4-BE49-F238E27FC236}">
                <a16:creationId xmlns:a16="http://schemas.microsoft.com/office/drawing/2014/main" id="{B42B784D-34F6-2980-9A52-0EB91925F171}"/>
              </a:ext>
            </a:extLst>
          </p:cNvPr>
          <p:cNvSpPr txBox="1">
            <a:spLocks/>
          </p:cNvSpPr>
          <p:nvPr/>
        </p:nvSpPr>
        <p:spPr>
          <a:xfrm>
            <a:off x="1725103" y="421955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w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57594081-29F8-2DD2-ADF3-1C76E98B7754}"/>
              </a:ext>
            </a:extLst>
          </p:cNvPr>
          <p:cNvSpPr txBox="1">
            <a:spLocks/>
          </p:cNvSpPr>
          <p:nvPr/>
        </p:nvSpPr>
        <p:spPr>
          <a:xfrm>
            <a:off x="3944241" y="421955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h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8C7519-CBCA-BD63-797F-059E8AC9E3D4}"/>
              </a:ext>
            </a:extLst>
          </p:cNvPr>
          <p:cNvSpPr/>
          <p:nvPr/>
        </p:nvSpPr>
        <p:spPr>
          <a:xfrm>
            <a:off x="3262441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D49A65-A52C-675C-DB4C-EECAF3D9C5B8}"/>
              </a:ext>
            </a:extLst>
          </p:cNvPr>
          <p:cNvCxnSpPr>
            <a:cxnSpLocks/>
            <a:stCxn id="59" idx="6"/>
            <a:endCxn id="67" idx="2"/>
          </p:cNvCxnSpPr>
          <p:nvPr/>
        </p:nvCxnSpPr>
        <p:spPr>
          <a:xfrm>
            <a:off x="2745090" y="4608184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ubtitle 2">
            <a:extLst>
              <a:ext uri="{FF2B5EF4-FFF2-40B4-BE49-F238E27FC236}">
                <a16:creationId xmlns:a16="http://schemas.microsoft.com/office/drawing/2014/main" id="{83FD7ED1-6208-2061-2AB0-FC113726F2C0}"/>
              </a:ext>
            </a:extLst>
          </p:cNvPr>
          <p:cNvSpPr txBox="1">
            <a:spLocks/>
          </p:cNvSpPr>
          <p:nvPr/>
        </p:nvSpPr>
        <p:spPr>
          <a:xfrm>
            <a:off x="2893718" y="421196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D5AF059-8B99-A8E4-B595-0DE603CCC743}"/>
              </a:ext>
            </a:extLst>
          </p:cNvPr>
          <p:cNvSpPr/>
          <p:nvPr/>
        </p:nvSpPr>
        <p:spPr>
          <a:xfrm>
            <a:off x="5258691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9247B9E-AA1E-CDF8-4028-CF75F3FBA841}"/>
              </a:ext>
            </a:extLst>
          </p:cNvPr>
          <p:cNvSpPr/>
          <p:nvPr/>
        </p:nvSpPr>
        <p:spPr>
          <a:xfrm>
            <a:off x="6344658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50D2613-94BE-8A3F-3F93-54D7658B5962}"/>
              </a:ext>
            </a:extLst>
          </p:cNvPr>
          <p:cNvSpPr/>
          <p:nvPr/>
        </p:nvSpPr>
        <p:spPr>
          <a:xfrm>
            <a:off x="8484659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74EA6E-D7BD-C3BA-C251-72D150616FAC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>
            <a:off x="5845191" y="4608184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74CF3FC-25D1-FCCD-CAE2-748EBBB79F63}"/>
              </a:ext>
            </a:extLst>
          </p:cNvPr>
          <p:cNvCxnSpPr>
            <a:cxnSpLocks/>
            <a:stCxn id="83" idx="6"/>
            <a:endCxn id="74" idx="2"/>
          </p:cNvCxnSpPr>
          <p:nvPr/>
        </p:nvCxnSpPr>
        <p:spPr>
          <a:xfrm>
            <a:off x="8035009" y="4608184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ubtitle 2">
            <a:extLst>
              <a:ext uri="{FF2B5EF4-FFF2-40B4-BE49-F238E27FC236}">
                <a16:creationId xmlns:a16="http://schemas.microsoft.com/office/drawing/2014/main" id="{49E95242-E434-FDCE-9D57-8AD38C326D72}"/>
              </a:ext>
            </a:extLst>
          </p:cNvPr>
          <p:cNvSpPr txBox="1">
            <a:spLocks/>
          </p:cNvSpPr>
          <p:nvPr/>
        </p:nvSpPr>
        <p:spPr>
          <a:xfrm>
            <a:off x="5911171" y="421955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latin typeface="Chalkboard SE" panose="03050602040202020205" pitchFamily="66" charset="77"/>
              </a:rPr>
              <a:t>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9EE3F10C-4082-C0EE-9426-D87597FA0626}"/>
              </a:ext>
            </a:extLst>
          </p:cNvPr>
          <p:cNvSpPr txBox="1">
            <a:spLocks/>
          </p:cNvSpPr>
          <p:nvPr/>
        </p:nvSpPr>
        <p:spPr>
          <a:xfrm>
            <a:off x="8130309" y="421955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92D59EB-0BC1-6673-B956-8F5EFFDC2CAB}"/>
              </a:ext>
            </a:extLst>
          </p:cNvPr>
          <p:cNvSpPr/>
          <p:nvPr/>
        </p:nvSpPr>
        <p:spPr>
          <a:xfrm>
            <a:off x="7448509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2BB907-227E-8E9A-919F-15E081823E2A}"/>
              </a:ext>
            </a:extLst>
          </p:cNvPr>
          <p:cNvCxnSpPr>
            <a:cxnSpLocks/>
            <a:stCxn id="73" idx="6"/>
            <a:endCxn id="83" idx="2"/>
          </p:cNvCxnSpPr>
          <p:nvPr/>
        </p:nvCxnSpPr>
        <p:spPr>
          <a:xfrm>
            <a:off x="6931158" y="4608184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ubtitle 2">
            <a:extLst>
              <a:ext uri="{FF2B5EF4-FFF2-40B4-BE49-F238E27FC236}">
                <a16:creationId xmlns:a16="http://schemas.microsoft.com/office/drawing/2014/main" id="{11C6ACFF-EAF1-EA7E-0B62-AF8DAF08D631}"/>
              </a:ext>
            </a:extLst>
          </p:cNvPr>
          <p:cNvSpPr txBox="1">
            <a:spLocks/>
          </p:cNvSpPr>
          <p:nvPr/>
        </p:nvSpPr>
        <p:spPr>
          <a:xfrm>
            <a:off x="7079786" y="421196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42E68C8-E7BB-E25E-04E8-2AF6905AF388}"/>
              </a:ext>
            </a:extLst>
          </p:cNvPr>
          <p:cNvCxnSpPr>
            <a:cxnSpLocks/>
            <a:stCxn id="60" idx="6"/>
            <a:endCxn id="72" idx="2"/>
          </p:cNvCxnSpPr>
          <p:nvPr/>
        </p:nvCxnSpPr>
        <p:spPr>
          <a:xfrm>
            <a:off x="4885091" y="4608184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Subtitle 2">
            <a:extLst>
              <a:ext uri="{FF2B5EF4-FFF2-40B4-BE49-F238E27FC236}">
                <a16:creationId xmlns:a16="http://schemas.microsoft.com/office/drawing/2014/main" id="{EABF8A27-A34F-9015-F26D-C1270A7CBF7D}"/>
              </a:ext>
            </a:extLst>
          </p:cNvPr>
          <p:cNvSpPr txBox="1">
            <a:spLocks/>
          </p:cNvSpPr>
          <p:nvPr/>
        </p:nvSpPr>
        <p:spPr>
          <a:xfrm>
            <a:off x="4859678" y="421196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877A196-8D6A-B27C-142D-5955F3694032}"/>
              </a:ext>
            </a:extLst>
          </p:cNvPr>
          <p:cNvSpPr/>
          <p:nvPr/>
        </p:nvSpPr>
        <p:spPr>
          <a:xfrm>
            <a:off x="10650916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56D949-29F9-8AFC-1EA1-69D9858A525B}"/>
              </a:ext>
            </a:extLst>
          </p:cNvPr>
          <p:cNvCxnSpPr>
            <a:cxnSpLocks/>
            <a:stCxn id="95" idx="6"/>
            <a:endCxn id="91" idx="2"/>
          </p:cNvCxnSpPr>
          <p:nvPr/>
        </p:nvCxnSpPr>
        <p:spPr>
          <a:xfrm>
            <a:off x="10201266" y="4608184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ubtitle 2">
            <a:extLst>
              <a:ext uri="{FF2B5EF4-FFF2-40B4-BE49-F238E27FC236}">
                <a16:creationId xmlns:a16="http://schemas.microsoft.com/office/drawing/2014/main" id="{F8D87510-704C-373C-B233-2F211276143D}"/>
              </a:ext>
            </a:extLst>
          </p:cNvPr>
          <p:cNvSpPr txBox="1">
            <a:spLocks/>
          </p:cNvSpPr>
          <p:nvPr/>
        </p:nvSpPr>
        <p:spPr>
          <a:xfrm>
            <a:off x="10296566" y="421955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F9CDB92-CF89-66F0-77BD-017E3738E839}"/>
              </a:ext>
            </a:extLst>
          </p:cNvPr>
          <p:cNvSpPr/>
          <p:nvPr/>
        </p:nvSpPr>
        <p:spPr>
          <a:xfrm>
            <a:off x="9614766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24FA68-D76D-84C4-0942-E8A46137852E}"/>
              </a:ext>
            </a:extLst>
          </p:cNvPr>
          <p:cNvCxnSpPr>
            <a:cxnSpLocks/>
            <a:stCxn id="74" idx="6"/>
            <a:endCxn id="95" idx="2"/>
          </p:cNvCxnSpPr>
          <p:nvPr/>
        </p:nvCxnSpPr>
        <p:spPr>
          <a:xfrm>
            <a:off x="9071159" y="4608184"/>
            <a:ext cx="5436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ubtitle 2">
            <a:extLst>
              <a:ext uri="{FF2B5EF4-FFF2-40B4-BE49-F238E27FC236}">
                <a16:creationId xmlns:a16="http://schemas.microsoft.com/office/drawing/2014/main" id="{15362630-2726-3361-18C6-0098AFFE162F}"/>
              </a:ext>
            </a:extLst>
          </p:cNvPr>
          <p:cNvSpPr txBox="1">
            <a:spLocks/>
          </p:cNvSpPr>
          <p:nvPr/>
        </p:nvSpPr>
        <p:spPr>
          <a:xfrm>
            <a:off x="9246043" y="421196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52D4267-E9BD-1827-B6F2-4F432D781FAC}"/>
              </a:ext>
            </a:extLst>
          </p:cNvPr>
          <p:cNvSpPr/>
          <p:nvPr/>
        </p:nvSpPr>
        <p:spPr>
          <a:xfrm>
            <a:off x="245476" y="342807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DAAE082-9450-4A69-6F0D-E108936A9561}"/>
              </a:ext>
            </a:extLst>
          </p:cNvPr>
          <p:cNvCxnSpPr>
            <a:cxnSpLocks/>
            <a:stCxn id="99" idx="7"/>
            <a:endCxn id="21" idx="2"/>
          </p:cNvCxnSpPr>
          <p:nvPr/>
        </p:nvCxnSpPr>
        <p:spPr>
          <a:xfrm flipV="1">
            <a:off x="746085" y="2891255"/>
            <a:ext cx="990567" cy="618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419A14E-1CA6-FBE0-26A8-74D8AB1DED9E}"/>
              </a:ext>
            </a:extLst>
          </p:cNvPr>
          <p:cNvCxnSpPr>
            <a:cxnSpLocks/>
            <a:stCxn id="99" idx="4"/>
            <a:endCxn id="58" idx="2"/>
          </p:cNvCxnSpPr>
          <p:nvPr/>
        </p:nvCxnSpPr>
        <p:spPr>
          <a:xfrm>
            <a:off x="538726" y="3986294"/>
            <a:ext cx="533897" cy="621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169EC3A4-3B5B-D780-ECD9-991EEF6F7980}"/>
              </a:ext>
            </a:extLst>
          </p:cNvPr>
          <p:cNvSpPr/>
          <p:nvPr/>
        </p:nvSpPr>
        <p:spPr>
          <a:xfrm>
            <a:off x="11555901" y="342807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FA371EA-752F-26E4-E9BC-1A8FAC349A8A}"/>
              </a:ext>
            </a:extLst>
          </p:cNvPr>
          <p:cNvCxnSpPr>
            <a:cxnSpLocks/>
            <a:stCxn id="33" idx="6"/>
            <a:endCxn id="108" idx="1"/>
          </p:cNvCxnSpPr>
          <p:nvPr/>
        </p:nvCxnSpPr>
        <p:spPr>
          <a:xfrm>
            <a:off x="9735188" y="2891255"/>
            <a:ext cx="1906604" cy="618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17B26FD-9FE4-2F2F-59CE-DB751790F33C}"/>
              </a:ext>
            </a:extLst>
          </p:cNvPr>
          <p:cNvCxnSpPr>
            <a:cxnSpLocks/>
            <a:stCxn id="91" idx="6"/>
            <a:endCxn id="108" idx="4"/>
          </p:cNvCxnSpPr>
          <p:nvPr/>
        </p:nvCxnSpPr>
        <p:spPr>
          <a:xfrm flipV="1">
            <a:off x="11237416" y="3986294"/>
            <a:ext cx="611735" cy="621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6142B5C7-BC6C-B2CA-A658-86A1B89EA62A}"/>
              </a:ext>
            </a:extLst>
          </p:cNvPr>
          <p:cNvSpPr/>
          <p:nvPr/>
        </p:nvSpPr>
        <p:spPr>
          <a:xfrm>
            <a:off x="11613742" y="3504210"/>
            <a:ext cx="456485" cy="40962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597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letter)) = {31, 34, 41, 48, 54, 57} = T18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(T18, letter)) = {32, 34, 41, 48, 54, 57} = T19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(T18, digit)) = {33, 34, 41, 48, 54, 57} = T20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letter)) = {32, 34, 41, 48, 54, 57} = T19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digit)) = {33, 34, 41, 48, 54, 57} = T20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(T20, letter)) = {32, 34, 41, 48, 54, 57} = T19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(T20, digit)) = {33, 34, 41, 48, 54, 57}} = T20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72015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940566"/>
            <a:ext cx="12192000" cy="5917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")) = {36} = T21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(T21, letter)) = {37} = T22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(T21, digit)) = {38} = T23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(T21,  )) = {39} = T24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(T22, letter)) = {37} = T22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(T23, letter)) = {37} = T22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(T24, letter)) = {37} = T22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digit)) = {38} = T23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digit)) = {38} = T23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digit)) = {38} = T23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 )) = {39} = T24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 )) = {39} = T24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 )) = {39} = T24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39852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940566"/>
            <a:ext cx="12192000" cy="5917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(T21, ")) = {40, 41, 48, 54, 57} = T25 (string)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(T22, ")) = {40, 41, 48, 54, 57} = T25 (string)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(T23, ")) = {40, 41, 48, 54, 57} = T25 (string)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(T24, ")) = {40, 41, 48, 54, 57} = T25 (string)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6015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')) = {43} = T26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(T26, letter)) = {44} = T27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(T26, digit)) = {45} = T28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(T26,  )) = {46} = T29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(T27, ')) = {47, 48, 54, 57} = T30 (char)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(T28, ')) = {47, 48, 54, 57} = T30 (char)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(T29, ')) = {47, 48, 54, 57} = T30 (char)</a:t>
            </a:r>
            <a:endParaRPr lang="en-US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34337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0)) = {50, 54, 57} = T31 (num)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digit_)) = {51, 54, 57} = T32 (num)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(T32, digit)) = {53, 54, 57} = T33 (num)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(T33, digit)) = {53, 54, 57} = T33 (num)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36429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CB26E45E-D957-9395-851F-9027DA8B6F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>
                <a:latin typeface="Chalkboard SE" panose="03050602040202020205" pitchFamily="66" charset="77"/>
              </a:rPr>
              <a:t>semi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FD4813-6C08-4FED-3C7D-29FA31C22309}"/>
              </a:ext>
            </a:extLst>
          </p:cNvPr>
          <p:cNvSpPr/>
          <p:nvPr/>
        </p:nvSpPr>
        <p:spPr>
          <a:xfrm>
            <a:off x="1035471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37A6971-84E6-D59A-1E4E-3769CF125542}"/>
              </a:ext>
            </a:extLst>
          </p:cNvPr>
          <p:cNvSpPr txBox="1">
            <a:spLocks/>
          </p:cNvSpPr>
          <p:nvPr/>
        </p:nvSpPr>
        <p:spPr>
          <a:xfrm>
            <a:off x="724235" y="982327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;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D68A9F-D766-CC1B-2CFB-4EA61E2E4225}"/>
              </a:ext>
            </a:extLst>
          </p:cNvPr>
          <p:cNvSpPr/>
          <p:nvPr/>
        </p:nvSpPr>
        <p:spPr>
          <a:xfrm>
            <a:off x="133277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F52DFF-A89F-4AC5-C286-711B514BF06B}"/>
              </a:ext>
            </a:extLst>
          </p:cNvPr>
          <p:cNvCxnSpPr>
            <a:cxnSpLocks/>
            <a:stCxn id="35" idx="6"/>
            <a:endCxn id="33" idx="2"/>
          </p:cNvCxnSpPr>
          <p:nvPr/>
        </p:nvCxnSpPr>
        <p:spPr>
          <a:xfrm>
            <a:off x="719777" y="131375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BBD5DEDE-3F33-47A4-70CF-03483DD7053D}"/>
              </a:ext>
            </a:extLst>
          </p:cNvPr>
          <p:cNvSpPr txBox="1">
            <a:spLocks/>
          </p:cNvSpPr>
          <p:nvPr/>
        </p:nvSpPr>
        <p:spPr>
          <a:xfrm>
            <a:off x="0" y="1956901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>
                <a:latin typeface="Chalkboard SE" panose="03050602040202020205" pitchFamily="66" charset="77"/>
              </a:rPr>
              <a:t>comma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575A56E-8AD6-EF42-B965-63F826E3E133}"/>
              </a:ext>
            </a:extLst>
          </p:cNvPr>
          <p:cNvSpPr/>
          <p:nvPr/>
        </p:nvSpPr>
        <p:spPr>
          <a:xfrm>
            <a:off x="1035471" y="29915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C57CF0D-C3D4-B2C7-53E3-7F63E6C41F8C}"/>
              </a:ext>
            </a:extLst>
          </p:cNvPr>
          <p:cNvSpPr txBox="1">
            <a:spLocks/>
          </p:cNvSpPr>
          <p:nvPr/>
        </p:nvSpPr>
        <p:spPr>
          <a:xfrm>
            <a:off x="724235" y="2939228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,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641B0D-8C5E-28C4-CBC6-20DC381191C3}"/>
              </a:ext>
            </a:extLst>
          </p:cNvPr>
          <p:cNvSpPr/>
          <p:nvPr/>
        </p:nvSpPr>
        <p:spPr>
          <a:xfrm>
            <a:off x="133277" y="29915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4A253C-C8AD-5952-4D49-DE7322349423}"/>
              </a:ext>
            </a:extLst>
          </p:cNvPr>
          <p:cNvCxnSpPr>
            <a:cxnSpLocks/>
            <a:stCxn id="40" idx="6"/>
            <a:endCxn id="38" idx="2"/>
          </p:cNvCxnSpPr>
          <p:nvPr/>
        </p:nvCxnSpPr>
        <p:spPr>
          <a:xfrm>
            <a:off x="719777" y="3270653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774D1FF-D667-1898-1AD3-B296A4DD0422}"/>
              </a:ext>
            </a:extLst>
          </p:cNvPr>
          <p:cNvSpPr txBox="1">
            <a:spLocks/>
          </p:cNvSpPr>
          <p:nvPr/>
        </p:nvSpPr>
        <p:spPr>
          <a:xfrm>
            <a:off x="0" y="4165711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endmark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75E8843-474A-FEF5-F6C4-2073843B721D}"/>
              </a:ext>
            </a:extLst>
          </p:cNvPr>
          <p:cNvSpPr/>
          <p:nvPr/>
        </p:nvSpPr>
        <p:spPr>
          <a:xfrm>
            <a:off x="1035471" y="520035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DCE976F-A1AB-4EFA-1E28-1AE56A9DBB9E}"/>
              </a:ext>
            </a:extLst>
          </p:cNvPr>
          <p:cNvSpPr txBox="1">
            <a:spLocks/>
          </p:cNvSpPr>
          <p:nvPr/>
        </p:nvSpPr>
        <p:spPr>
          <a:xfrm>
            <a:off x="724235" y="5148038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$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9382A8-256F-E75E-5C36-AFBEE9F86091}"/>
              </a:ext>
            </a:extLst>
          </p:cNvPr>
          <p:cNvSpPr/>
          <p:nvPr/>
        </p:nvSpPr>
        <p:spPr>
          <a:xfrm>
            <a:off x="133277" y="520035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5D18A2-A409-6166-EB78-317D19193945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719777" y="5479463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468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laparen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B592BB-050D-D144-9F1B-4A01884F9E18}"/>
              </a:ext>
            </a:extLst>
          </p:cNvPr>
          <p:cNvSpPr/>
          <p:nvPr/>
        </p:nvSpPr>
        <p:spPr>
          <a:xfrm>
            <a:off x="1035471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107EAF-B63C-2926-7111-C2F5E4092276}"/>
              </a:ext>
            </a:extLst>
          </p:cNvPr>
          <p:cNvSpPr txBox="1">
            <a:spLocks/>
          </p:cNvSpPr>
          <p:nvPr/>
        </p:nvSpPr>
        <p:spPr>
          <a:xfrm>
            <a:off x="724235" y="941986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(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2F54A-9CD0-937B-7F01-53A3745B9608}"/>
              </a:ext>
            </a:extLst>
          </p:cNvPr>
          <p:cNvSpPr/>
          <p:nvPr/>
        </p:nvSpPr>
        <p:spPr>
          <a:xfrm>
            <a:off x="133277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1B589-F07C-429F-2185-E4D05F55E6CD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719777" y="131375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CB26E45E-D957-9395-851F-9027DA8B6FAE}"/>
              </a:ext>
            </a:extLst>
          </p:cNvPr>
          <p:cNvSpPr txBox="1">
            <a:spLocks/>
          </p:cNvSpPr>
          <p:nvPr/>
        </p:nvSpPr>
        <p:spPr>
          <a:xfrm>
            <a:off x="0" y="1663882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rparen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FD4813-6C08-4FED-3C7D-29FA31C22309}"/>
              </a:ext>
            </a:extLst>
          </p:cNvPr>
          <p:cNvSpPr/>
          <p:nvPr/>
        </p:nvSpPr>
        <p:spPr>
          <a:xfrm>
            <a:off x="1035471" y="26985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37A6971-84E6-D59A-1E4E-3769CF125542}"/>
              </a:ext>
            </a:extLst>
          </p:cNvPr>
          <p:cNvSpPr txBox="1">
            <a:spLocks/>
          </p:cNvSpPr>
          <p:nvPr/>
        </p:nvSpPr>
        <p:spPr>
          <a:xfrm>
            <a:off x="724235" y="2646209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D68A9F-D766-CC1B-2CFB-4EA61E2E4225}"/>
              </a:ext>
            </a:extLst>
          </p:cNvPr>
          <p:cNvSpPr/>
          <p:nvPr/>
        </p:nvSpPr>
        <p:spPr>
          <a:xfrm>
            <a:off x="133277" y="26985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F52DFF-A89F-4AC5-C286-711B514BF06B}"/>
              </a:ext>
            </a:extLst>
          </p:cNvPr>
          <p:cNvCxnSpPr>
            <a:cxnSpLocks/>
            <a:stCxn id="35" idx="6"/>
            <a:endCxn id="33" idx="2"/>
          </p:cNvCxnSpPr>
          <p:nvPr/>
        </p:nvCxnSpPr>
        <p:spPr>
          <a:xfrm>
            <a:off x="719777" y="2977634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BBD5DEDE-3F33-47A4-70CF-03483DD7053D}"/>
              </a:ext>
            </a:extLst>
          </p:cNvPr>
          <p:cNvSpPr txBox="1">
            <a:spLocks/>
          </p:cNvSpPr>
          <p:nvPr/>
        </p:nvSpPr>
        <p:spPr>
          <a:xfrm>
            <a:off x="0" y="3327764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lbrace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575A56E-8AD6-EF42-B965-63F826E3E133}"/>
              </a:ext>
            </a:extLst>
          </p:cNvPr>
          <p:cNvSpPr/>
          <p:nvPr/>
        </p:nvSpPr>
        <p:spPr>
          <a:xfrm>
            <a:off x="1035471" y="436240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C57CF0D-C3D4-B2C7-53E3-7F63E6C41F8C}"/>
              </a:ext>
            </a:extLst>
          </p:cNvPr>
          <p:cNvSpPr txBox="1">
            <a:spLocks/>
          </p:cNvSpPr>
          <p:nvPr/>
        </p:nvSpPr>
        <p:spPr>
          <a:xfrm>
            <a:off x="724235" y="4310091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{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641B0D-8C5E-28C4-CBC6-20DC381191C3}"/>
              </a:ext>
            </a:extLst>
          </p:cNvPr>
          <p:cNvSpPr/>
          <p:nvPr/>
        </p:nvSpPr>
        <p:spPr>
          <a:xfrm>
            <a:off x="133277" y="436240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4A253C-C8AD-5952-4D49-DE7322349423}"/>
              </a:ext>
            </a:extLst>
          </p:cNvPr>
          <p:cNvCxnSpPr>
            <a:cxnSpLocks/>
            <a:stCxn id="40" idx="6"/>
            <a:endCxn id="38" idx="2"/>
          </p:cNvCxnSpPr>
          <p:nvPr/>
        </p:nvCxnSpPr>
        <p:spPr>
          <a:xfrm>
            <a:off x="719777" y="4641516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7D02B7B0-0320-B407-70FB-C994CF1B3BAA}"/>
              </a:ext>
            </a:extLst>
          </p:cNvPr>
          <p:cNvSpPr txBox="1">
            <a:spLocks/>
          </p:cNvSpPr>
          <p:nvPr/>
        </p:nvSpPr>
        <p:spPr>
          <a:xfrm>
            <a:off x="0" y="4999401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rbrace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77C25E-A647-C230-00D3-5BF5BB39F9B3}"/>
              </a:ext>
            </a:extLst>
          </p:cNvPr>
          <p:cNvSpPr/>
          <p:nvPr/>
        </p:nvSpPr>
        <p:spPr>
          <a:xfrm>
            <a:off x="1035471" y="60340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2C739AF-B8D1-07A0-1D3A-22DEB4E93BB7}"/>
              </a:ext>
            </a:extLst>
          </p:cNvPr>
          <p:cNvSpPr txBox="1">
            <a:spLocks/>
          </p:cNvSpPr>
          <p:nvPr/>
        </p:nvSpPr>
        <p:spPr>
          <a:xfrm>
            <a:off x="724235" y="5981728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447F2C-8D61-209B-1931-E78816D4B34C}"/>
              </a:ext>
            </a:extLst>
          </p:cNvPr>
          <p:cNvSpPr/>
          <p:nvPr/>
        </p:nvSpPr>
        <p:spPr>
          <a:xfrm>
            <a:off x="133277" y="60340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ABCB10-8CBA-7B36-671D-51CCA1B77756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719777" y="6313153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634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and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B592BB-050D-D144-9F1B-4A01884F9E18}"/>
              </a:ext>
            </a:extLst>
          </p:cNvPr>
          <p:cNvSpPr/>
          <p:nvPr/>
        </p:nvSpPr>
        <p:spPr>
          <a:xfrm>
            <a:off x="1035471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107EAF-B63C-2926-7111-C2F5E4092276}"/>
              </a:ext>
            </a:extLst>
          </p:cNvPr>
          <p:cNvSpPr txBox="1">
            <a:spLocks/>
          </p:cNvSpPr>
          <p:nvPr/>
        </p:nvSpPr>
        <p:spPr>
          <a:xfrm>
            <a:off x="724235" y="941986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&amp;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2F54A-9CD0-937B-7F01-53A3745B9608}"/>
              </a:ext>
            </a:extLst>
          </p:cNvPr>
          <p:cNvSpPr/>
          <p:nvPr/>
        </p:nvSpPr>
        <p:spPr>
          <a:xfrm>
            <a:off x="133277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1B589-F07C-429F-2185-E4D05F55E6CD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719777" y="131375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CB26E45E-D957-9395-851F-9027DA8B6FAE}"/>
              </a:ext>
            </a:extLst>
          </p:cNvPr>
          <p:cNvSpPr txBox="1">
            <a:spLocks/>
          </p:cNvSpPr>
          <p:nvPr/>
        </p:nvSpPr>
        <p:spPr>
          <a:xfrm>
            <a:off x="0" y="1663882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>
                <a:latin typeface="Chalkboard SE" panose="03050602040202020205" pitchFamily="66" charset="77"/>
              </a:rPr>
              <a:t>or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FD4813-6C08-4FED-3C7D-29FA31C22309}"/>
              </a:ext>
            </a:extLst>
          </p:cNvPr>
          <p:cNvSpPr/>
          <p:nvPr/>
        </p:nvSpPr>
        <p:spPr>
          <a:xfrm>
            <a:off x="1035471" y="26985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37A6971-84E6-D59A-1E4E-3769CF125542}"/>
              </a:ext>
            </a:extLst>
          </p:cNvPr>
          <p:cNvSpPr txBox="1">
            <a:spLocks/>
          </p:cNvSpPr>
          <p:nvPr/>
        </p:nvSpPr>
        <p:spPr>
          <a:xfrm>
            <a:off x="724235" y="2646209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|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D68A9F-D766-CC1B-2CFB-4EA61E2E4225}"/>
              </a:ext>
            </a:extLst>
          </p:cNvPr>
          <p:cNvSpPr/>
          <p:nvPr/>
        </p:nvSpPr>
        <p:spPr>
          <a:xfrm>
            <a:off x="133277" y="26985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F52DFF-A89F-4AC5-C286-711B514BF06B}"/>
              </a:ext>
            </a:extLst>
          </p:cNvPr>
          <p:cNvCxnSpPr>
            <a:cxnSpLocks/>
            <a:stCxn id="35" idx="6"/>
            <a:endCxn id="33" idx="2"/>
          </p:cNvCxnSpPr>
          <p:nvPr/>
        </p:nvCxnSpPr>
        <p:spPr>
          <a:xfrm>
            <a:off x="719777" y="2977634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12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304" y="2646363"/>
            <a:ext cx="8911392" cy="782637"/>
          </a:xfrm>
        </p:spPr>
        <p:txBody>
          <a:bodyPr>
            <a:noAutofit/>
          </a:bodyPr>
          <a:lstStyle/>
          <a:p>
            <a:pPr algn="l"/>
            <a:r>
              <a:rPr lang="en-US" sz="6400" b="1" dirty="0">
                <a:solidFill>
                  <a:srgbClr val="FF0000"/>
                </a:solidFill>
                <a:latin typeface="Chalkboard SE" panose="03050602040202020205" pitchFamily="66" charset="77"/>
              </a:rPr>
              <a:t>Context-free Grammar</a:t>
            </a:r>
            <a:endParaRPr lang="en-KR" sz="6400" b="1" dirty="0">
              <a:solidFill>
                <a:srgbClr val="FF0000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80543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halkboard SE" panose="03050602040202020205" pitchFamily="66" charset="77"/>
              </a:rPr>
              <a:t>Production Rules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4054642" cy="5607277"/>
          </a:xfrm>
        </p:spPr>
        <p:txBody>
          <a:bodyPr>
            <a:noAutofit/>
          </a:bodyPr>
          <a:lstStyle/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 -&gt; CODE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CODE -&gt; STMT CODE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CODE -&gt; FDECL CODE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CODE -&gt; ''	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VDECL -&gt;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vtype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id semi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VDECL -&gt;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vtype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ASSIGN semi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ASSIGN -&gt; id assign RHS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RHS -&gt; EXPR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RHS -&gt; character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RHS -&gt; string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RHS -&gt;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boolstr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12AC59-DFD0-B521-A50E-65AC83648EA5}"/>
              </a:ext>
            </a:extLst>
          </p:cNvPr>
          <p:cNvSpPr txBox="1">
            <a:spLocks/>
          </p:cNvSpPr>
          <p:nvPr/>
        </p:nvSpPr>
        <p:spPr>
          <a:xfrm>
            <a:off x="5039228" y="869722"/>
            <a:ext cx="6282488" cy="5607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EXPR -&gt; CALL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EXPR -&gt; TERM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addsub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EXPR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EXPR -&gt; TERM	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TERM -&gt; FACT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multdiv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TERM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TERM -&gt; FACT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FACT -&gt; num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FACT -&gt;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lparen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EXPR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rparen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FACT -&gt; id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FDECL -&gt;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vtype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id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lparen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ARG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rparen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lbrace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BLOCK RETURN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rbrace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ARG -&gt;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vtype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id MOREARGS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ARG -&gt; ''	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5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if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77981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[f,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if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87C1F2-10B8-0138-B5E8-1434B10628F2}"/>
              </a:ext>
            </a:extLst>
          </p:cNvPr>
          <p:cNvSpPr/>
          <p:nvPr/>
        </p:nvSpPr>
        <p:spPr>
          <a:xfrm>
            <a:off x="3061528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A96050-AE61-0DF2-625D-04F53DA22CA8}"/>
              </a:ext>
            </a:extLst>
          </p:cNvPr>
          <p:cNvSpPr/>
          <p:nvPr/>
        </p:nvSpPr>
        <p:spPr>
          <a:xfrm>
            <a:off x="426279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6ACBC1-9192-8155-F8CD-C09884D1F412}"/>
              </a:ext>
            </a:extLst>
          </p:cNvPr>
          <p:cNvSpPr/>
          <p:nvPr/>
        </p:nvSpPr>
        <p:spPr>
          <a:xfrm>
            <a:off x="6910906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F69AA5-EABC-861C-44AD-15D006E19B50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3648028" y="314988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9F22A0-6B94-67E1-0CB3-B3D8153CE53E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6272985" y="3149888"/>
            <a:ext cx="6422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C25279A5-3347-D2A7-01EB-F87BCD9A9061}"/>
              </a:ext>
            </a:extLst>
          </p:cNvPr>
          <p:cNvSpPr txBox="1">
            <a:spLocks/>
          </p:cNvSpPr>
          <p:nvPr/>
        </p:nvSpPr>
        <p:spPr>
          <a:xfrm>
            <a:off x="3829312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latin typeface="Chalkboard SE" panose="03050602040202020205" pitchFamily="66" charset="77"/>
              </a:rPr>
              <a:t>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853A3032-D758-512A-C150-D76C32339A49}"/>
              </a:ext>
            </a:extLst>
          </p:cNvPr>
          <p:cNvSpPr txBox="1">
            <a:spLocks/>
          </p:cNvSpPr>
          <p:nvPr/>
        </p:nvSpPr>
        <p:spPr>
          <a:xfrm>
            <a:off x="6415835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f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4368F24-5F2C-F6AF-A256-D8304256B20F}"/>
              </a:ext>
            </a:extLst>
          </p:cNvPr>
          <p:cNvSpPr/>
          <p:nvPr/>
        </p:nvSpPr>
        <p:spPr>
          <a:xfrm>
            <a:off x="5686485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AD914A-A56A-AB02-16A8-71A506575F7A}"/>
              </a:ext>
            </a:extLst>
          </p:cNvPr>
          <p:cNvCxnSpPr>
            <a:cxnSpLocks/>
            <a:stCxn id="38" idx="6"/>
            <a:endCxn id="48" idx="2"/>
          </p:cNvCxnSpPr>
          <p:nvPr/>
        </p:nvCxnSpPr>
        <p:spPr>
          <a:xfrm>
            <a:off x="4849299" y="3149888"/>
            <a:ext cx="837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BFFB8F03-5139-710D-487E-1349568BDA96}"/>
              </a:ext>
            </a:extLst>
          </p:cNvPr>
          <p:cNvSpPr txBox="1">
            <a:spLocks/>
          </p:cNvSpPr>
          <p:nvPr/>
        </p:nvSpPr>
        <p:spPr>
          <a:xfrm>
            <a:off x="4997927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E554CE6-8CAC-B363-B54D-BCC8DB4BD6CB}"/>
              </a:ext>
            </a:extLst>
          </p:cNvPr>
          <p:cNvSpPr/>
          <p:nvPr/>
        </p:nvSpPr>
        <p:spPr>
          <a:xfrm>
            <a:off x="6967658" y="2926992"/>
            <a:ext cx="479017" cy="4559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24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halkboard SE" panose="03050602040202020205" pitchFamily="66" charset="77"/>
              </a:rPr>
              <a:t>Production Rules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869722"/>
            <a:ext cx="5125453" cy="5988278"/>
          </a:xfrm>
        </p:spPr>
        <p:txBody>
          <a:bodyPr>
            <a:noAutofit/>
          </a:bodyPr>
          <a:lstStyle/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MOREARGS -&gt; comma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vtype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id MOREARGS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MOREARGS -&gt; ''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BLOCK -&gt; STMT BLOCK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BLOCK -&gt; ''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STMT -&gt; VDECL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STMT -&gt; ASSIGN semi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STMT -&gt; CALL semi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STMT -&gt; if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lparen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COND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rparen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lbrace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BLOCK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rbrace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ELSE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STMT -&gt; while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lparen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COND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rparen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lbrace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BLOCK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rbrace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CALL -&gt; id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lparen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ARGVAL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rparen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ARGVAL -&gt; EXPR MOREARGVAL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ARGVAL -&gt; ''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12AC59-DFD0-B521-A50E-65AC83648EA5}"/>
              </a:ext>
            </a:extLst>
          </p:cNvPr>
          <p:cNvSpPr txBox="1">
            <a:spLocks/>
          </p:cNvSpPr>
          <p:nvPr/>
        </p:nvSpPr>
        <p:spPr>
          <a:xfrm>
            <a:off x="5688933" y="869722"/>
            <a:ext cx="6282488" cy="5988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MOREARGVAL -&gt; comma EXPR MOREARGVAL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MOREARGVAL -&gt; ''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COND -&gt; COND_EXPR LOGIC_EXPR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COND_EXPR -&gt;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boolstr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COND_EXPR -&gt; FACT comp FACT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LOGIC_EXPR -&gt; ''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LOGIC_EXPR -&gt; LOGIC_OP COND 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LOGIC_OP -&gt; and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LOGIC_OP -&gt; or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ELSE -&gt; else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lbrace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BLOCK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rbrace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ELSE -&gt; ’’</a:t>
            </a:r>
            <a:endParaRPr lang="en-KR" sz="2200" kern="1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 latinLnBrk="0"/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RETURN -&gt; return RHS semi</a:t>
            </a:r>
            <a:r>
              <a:rPr lang="en-KR" sz="2200" dirty="0">
                <a:effectLst/>
              </a:rPr>
              <a:t> 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660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halkboard SE" panose="03050602040202020205" pitchFamily="66" charset="77"/>
              </a:rPr>
              <a:t>Terminals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869722"/>
            <a:ext cx="8807117" cy="5988278"/>
          </a:xfrm>
        </p:spPr>
        <p:txBody>
          <a:bodyPr>
            <a:noAutofit/>
          </a:bodyPr>
          <a:lstStyle/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vtype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the types of variables and functions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num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signed integers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character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a single character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boolstr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Boolean strings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string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literal strings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the identifiers of variables and functions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if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else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while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and </a:t>
            </a: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return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if, else, while, and return statements respectively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addsub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+, and -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multidiv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*, and  /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assign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assignment operators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for comparison operators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semi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and </a:t>
            </a: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semicolons and commas respectively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lparen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sz="1800" b="1" u="sng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rparen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sz="1800" b="1" u="sng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lbrace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and </a:t>
            </a:r>
            <a:r>
              <a:rPr lang="en-US" sz="1800" b="1" u="sng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rbrace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(, ), {, and } respectively</a:t>
            </a: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or</a:t>
            </a:r>
            <a:r>
              <a:rPr lang="en-US" sz="1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for</a:t>
            </a:r>
            <a:r>
              <a:rPr lang="en-US" sz="1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&amp; and |</a:t>
            </a:r>
            <a:r>
              <a:rPr lang="en-KR" sz="1600" dirty="0">
                <a:effectLst/>
              </a:rPr>
              <a:t> 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58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>
                <a:latin typeface="Chalkboard SE" panose="03050602040202020205" pitchFamily="66" charset="77"/>
              </a:rPr>
              <a:t>Nontermianls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16" y="2397732"/>
            <a:ext cx="11297654" cy="1620815"/>
          </a:xfrm>
        </p:spPr>
        <p:txBody>
          <a:bodyPr>
            <a:noAutofit/>
          </a:bodyPr>
          <a:lstStyle/>
          <a:p>
            <a:pPr lvl="0" algn="just" latinLnBrk="1"/>
            <a:r>
              <a:rPr lang="en-US" sz="3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EXPR, VDECL, LOGIC_EXPR, CODE, CALL, ELSE, ARGVAL, MOREARGVAL, </a:t>
            </a:r>
          </a:p>
          <a:p>
            <a:pPr lvl="0" algn="just" latinLnBrk="1"/>
            <a:r>
              <a:rPr lang="en-US" sz="3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BLOCK, ASSIGN,STMT, FACT, COND, MOREARGS, RHS, S, RETURN, </a:t>
            </a:r>
          </a:p>
          <a:p>
            <a:pPr lvl="0" algn="just" latinLnBrk="1"/>
            <a:r>
              <a:rPr lang="en-US" sz="3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COND_EXPR, TERM, FDECL, ARG, LOGIC_OP</a:t>
            </a:r>
            <a:endParaRPr lang="en-KR" sz="30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6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else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77981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[e, l, s]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BBF6B7-2CBF-2714-2494-2FDBE5272F6E}"/>
              </a:ext>
            </a:extLst>
          </p:cNvPr>
          <p:cNvSpPr/>
          <p:nvPr/>
        </p:nvSpPr>
        <p:spPr>
          <a:xfrm>
            <a:off x="1736652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1C9C4A-E0DD-1372-A1DC-BF886686F644}"/>
              </a:ext>
            </a:extLst>
          </p:cNvPr>
          <p:cNvSpPr/>
          <p:nvPr/>
        </p:nvSpPr>
        <p:spPr>
          <a:xfrm>
            <a:off x="282261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7327D9C-0FCC-ED37-5CB7-8B097F6B3DEE}"/>
              </a:ext>
            </a:extLst>
          </p:cNvPr>
          <p:cNvSpPr/>
          <p:nvPr/>
        </p:nvSpPr>
        <p:spPr>
          <a:xfrm>
            <a:off x="4962620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4B5A24-B631-2619-3691-129AAA6FC177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323152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68427F-FD97-AD0D-4093-05C68C28BE6D}"/>
              </a:ext>
            </a:extLst>
          </p:cNvPr>
          <p:cNvCxnSpPr>
            <a:cxnSpLocks/>
            <a:stCxn id="48" idx="6"/>
            <a:endCxn id="41" idx="2"/>
          </p:cNvCxnSpPr>
          <p:nvPr/>
        </p:nvCxnSpPr>
        <p:spPr>
          <a:xfrm>
            <a:off x="4512970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61E23E6C-A5CB-6216-727B-66C4011988FE}"/>
              </a:ext>
            </a:extLst>
          </p:cNvPr>
          <p:cNvSpPr txBox="1">
            <a:spLocks/>
          </p:cNvSpPr>
          <p:nvPr/>
        </p:nvSpPr>
        <p:spPr>
          <a:xfrm>
            <a:off x="2389132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35971623-8355-9449-1E46-9B337AB38B22}"/>
              </a:ext>
            </a:extLst>
          </p:cNvPr>
          <p:cNvSpPr txBox="1">
            <a:spLocks/>
          </p:cNvSpPr>
          <p:nvPr/>
        </p:nvSpPr>
        <p:spPr>
          <a:xfrm>
            <a:off x="4608270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B0E95C0-9A99-D938-55DD-A602A4EC85B1}"/>
              </a:ext>
            </a:extLst>
          </p:cNvPr>
          <p:cNvSpPr/>
          <p:nvPr/>
        </p:nvSpPr>
        <p:spPr>
          <a:xfrm>
            <a:off x="3926470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581B4D-E50E-4325-6D4D-AE46845C125A}"/>
              </a:ext>
            </a:extLst>
          </p:cNvPr>
          <p:cNvCxnSpPr>
            <a:cxnSpLocks/>
            <a:stCxn id="38" idx="6"/>
            <a:endCxn id="48" idx="2"/>
          </p:cNvCxnSpPr>
          <p:nvPr/>
        </p:nvCxnSpPr>
        <p:spPr>
          <a:xfrm>
            <a:off x="3409119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C0BD14CE-7ADA-BD5D-2E18-63117C5CF3A5}"/>
              </a:ext>
            </a:extLst>
          </p:cNvPr>
          <p:cNvSpPr txBox="1">
            <a:spLocks/>
          </p:cNvSpPr>
          <p:nvPr/>
        </p:nvSpPr>
        <p:spPr>
          <a:xfrm>
            <a:off x="3557747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89F378-2870-9930-5785-AE326143B085}"/>
              </a:ext>
            </a:extLst>
          </p:cNvPr>
          <p:cNvSpPr/>
          <p:nvPr/>
        </p:nvSpPr>
        <p:spPr>
          <a:xfrm>
            <a:off x="5922720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337848-C4C6-4750-CC51-B9B9E76FB744}"/>
              </a:ext>
            </a:extLst>
          </p:cNvPr>
          <p:cNvSpPr/>
          <p:nvPr/>
        </p:nvSpPr>
        <p:spPr>
          <a:xfrm>
            <a:off x="7008687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55B9BEF-F4D1-25DC-71BE-F6906C9BEDE7}"/>
              </a:ext>
            </a:extLst>
          </p:cNvPr>
          <p:cNvSpPr/>
          <p:nvPr/>
        </p:nvSpPr>
        <p:spPr>
          <a:xfrm>
            <a:off x="9148688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567F46-B126-EF84-CC31-C4F3940E7F0F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6509220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26FBDCF-56CE-CCFC-618B-911D94C59521}"/>
              </a:ext>
            </a:extLst>
          </p:cNvPr>
          <p:cNvCxnSpPr>
            <a:cxnSpLocks/>
            <a:stCxn id="83" idx="6"/>
            <a:endCxn id="57" idx="2"/>
          </p:cNvCxnSpPr>
          <p:nvPr/>
        </p:nvCxnSpPr>
        <p:spPr>
          <a:xfrm>
            <a:off x="8699038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ubtitle 2">
            <a:extLst>
              <a:ext uri="{FF2B5EF4-FFF2-40B4-BE49-F238E27FC236}">
                <a16:creationId xmlns:a16="http://schemas.microsoft.com/office/drawing/2014/main" id="{D0EDED48-B1DF-29A1-C43D-9371E112726A}"/>
              </a:ext>
            </a:extLst>
          </p:cNvPr>
          <p:cNvSpPr txBox="1">
            <a:spLocks/>
          </p:cNvSpPr>
          <p:nvPr/>
        </p:nvSpPr>
        <p:spPr>
          <a:xfrm>
            <a:off x="6575200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s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A245C56C-F84A-4A71-6098-D2A323368C29}"/>
              </a:ext>
            </a:extLst>
          </p:cNvPr>
          <p:cNvSpPr txBox="1">
            <a:spLocks/>
          </p:cNvSpPr>
          <p:nvPr/>
        </p:nvSpPr>
        <p:spPr>
          <a:xfrm>
            <a:off x="8794338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18EEED-0394-5F60-41D0-081D6EF4C5D6}"/>
              </a:ext>
            </a:extLst>
          </p:cNvPr>
          <p:cNvSpPr/>
          <p:nvPr/>
        </p:nvSpPr>
        <p:spPr>
          <a:xfrm>
            <a:off x="8112538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CC33C2-CB9F-76AB-1072-341ED63D5AC5}"/>
              </a:ext>
            </a:extLst>
          </p:cNvPr>
          <p:cNvCxnSpPr>
            <a:cxnSpLocks/>
            <a:stCxn id="56" idx="6"/>
            <a:endCxn id="83" idx="2"/>
          </p:cNvCxnSpPr>
          <p:nvPr/>
        </p:nvCxnSpPr>
        <p:spPr>
          <a:xfrm>
            <a:off x="7595187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ubtitle 2">
            <a:extLst>
              <a:ext uri="{FF2B5EF4-FFF2-40B4-BE49-F238E27FC236}">
                <a16:creationId xmlns:a16="http://schemas.microsoft.com/office/drawing/2014/main" id="{B76BAC57-C01F-1CB5-C380-132464183CF1}"/>
              </a:ext>
            </a:extLst>
          </p:cNvPr>
          <p:cNvSpPr txBox="1">
            <a:spLocks/>
          </p:cNvSpPr>
          <p:nvPr/>
        </p:nvSpPr>
        <p:spPr>
          <a:xfrm>
            <a:off x="7743815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031E03-24E1-DAC3-0127-9713A2915576}"/>
              </a:ext>
            </a:extLst>
          </p:cNvPr>
          <p:cNvCxnSpPr>
            <a:cxnSpLocks/>
            <a:stCxn id="41" idx="6"/>
            <a:endCxn id="55" idx="2"/>
          </p:cNvCxnSpPr>
          <p:nvPr/>
        </p:nvCxnSpPr>
        <p:spPr>
          <a:xfrm>
            <a:off x="5549120" y="3149888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ubtitle 2">
            <a:extLst>
              <a:ext uri="{FF2B5EF4-FFF2-40B4-BE49-F238E27FC236}">
                <a16:creationId xmlns:a16="http://schemas.microsoft.com/office/drawing/2014/main" id="{8F20D7E5-91F0-5946-7D45-3555A86CBDE1}"/>
              </a:ext>
            </a:extLst>
          </p:cNvPr>
          <p:cNvSpPr txBox="1">
            <a:spLocks/>
          </p:cNvSpPr>
          <p:nvPr/>
        </p:nvSpPr>
        <p:spPr>
          <a:xfrm>
            <a:off x="5523707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5362DF3-FED5-571D-7D02-B0E05EC6624D}"/>
              </a:ext>
            </a:extLst>
          </p:cNvPr>
          <p:cNvSpPr/>
          <p:nvPr/>
        </p:nvSpPr>
        <p:spPr>
          <a:xfrm>
            <a:off x="9202429" y="2926992"/>
            <a:ext cx="479017" cy="4559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7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while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77981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[e,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l, w]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while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E18D36-D617-345D-6639-6ED7158C479E}"/>
              </a:ext>
            </a:extLst>
          </p:cNvPr>
          <p:cNvSpPr/>
          <p:nvPr/>
        </p:nvSpPr>
        <p:spPr>
          <a:xfrm>
            <a:off x="1072623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EA5575-98CF-C554-943C-8F305E70D394}"/>
              </a:ext>
            </a:extLst>
          </p:cNvPr>
          <p:cNvSpPr/>
          <p:nvPr/>
        </p:nvSpPr>
        <p:spPr>
          <a:xfrm>
            <a:off x="2158590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26813E-FD1A-2D05-6008-2C552310DA9B}"/>
              </a:ext>
            </a:extLst>
          </p:cNvPr>
          <p:cNvSpPr/>
          <p:nvPr/>
        </p:nvSpPr>
        <p:spPr>
          <a:xfrm>
            <a:off x="4298591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9DE5B0-D3A3-82C4-38EF-B364C5B48FA2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1659123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9375DC0-1F72-0518-A36A-4AC3D246179C}"/>
              </a:ext>
            </a:extLst>
          </p:cNvPr>
          <p:cNvCxnSpPr>
            <a:cxnSpLocks/>
            <a:stCxn id="48" idx="6"/>
            <a:endCxn id="41" idx="2"/>
          </p:cNvCxnSpPr>
          <p:nvPr/>
        </p:nvCxnSpPr>
        <p:spPr>
          <a:xfrm>
            <a:off x="3848941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3F110334-D485-79B0-F770-7BE3E845E335}"/>
              </a:ext>
            </a:extLst>
          </p:cNvPr>
          <p:cNvSpPr txBox="1">
            <a:spLocks/>
          </p:cNvSpPr>
          <p:nvPr/>
        </p:nvSpPr>
        <p:spPr>
          <a:xfrm>
            <a:off x="1725103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w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4B30EA1E-D848-8B54-D757-81282B8174B0}"/>
              </a:ext>
            </a:extLst>
          </p:cNvPr>
          <p:cNvSpPr txBox="1">
            <a:spLocks/>
          </p:cNvSpPr>
          <p:nvPr/>
        </p:nvSpPr>
        <p:spPr>
          <a:xfrm>
            <a:off x="3944241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B735FD-2A9B-3D1B-D19C-14AC70C1FCBC}"/>
              </a:ext>
            </a:extLst>
          </p:cNvPr>
          <p:cNvSpPr/>
          <p:nvPr/>
        </p:nvSpPr>
        <p:spPr>
          <a:xfrm>
            <a:off x="3262441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8428BF-1134-B100-0DDB-23B129897024}"/>
              </a:ext>
            </a:extLst>
          </p:cNvPr>
          <p:cNvCxnSpPr>
            <a:cxnSpLocks/>
            <a:stCxn id="38" idx="6"/>
            <a:endCxn id="48" idx="2"/>
          </p:cNvCxnSpPr>
          <p:nvPr/>
        </p:nvCxnSpPr>
        <p:spPr>
          <a:xfrm>
            <a:off x="2745090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FB024436-3F5C-5852-94C2-2306390FFA99}"/>
              </a:ext>
            </a:extLst>
          </p:cNvPr>
          <p:cNvSpPr txBox="1">
            <a:spLocks/>
          </p:cNvSpPr>
          <p:nvPr/>
        </p:nvSpPr>
        <p:spPr>
          <a:xfrm>
            <a:off x="2893718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7B2B07B-A8EF-E960-9C46-96DB174E854F}"/>
              </a:ext>
            </a:extLst>
          </p:cNvPr>
          <p:cNvSpPr/>
          <p:nvPr/>
        </p:nvSpPr>
        <p:spPr>
          <a:xfrm>
            <a:off x="5258691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EA2CD11-DBA1-FD06-8EAC-8B8243E138F4}"/>
              </a:ext>
            </a:extLst>
          </p:cNvPr>
          <p:cNvSpPr/>
          <p:nvPr/>
        </p:nvSpPr>
        <p:spPr>
          <a:xfrm>
            <a:off x="6344658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5E4AC6F-CFC0-11B4-5651-6C4AD1007D56}"/>
              </a:ext>
            </a:extLst>
          </p:cNvPr>
          <p:cNvSpPr/>
          <p:nvPr/>
        </p:nvSpPr>
        <p:spPr>
          <a:xfrm>
            <a:off x="848465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ED0A6B-BE50-8235-DE6B-5D7CF5775890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5845191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F13B2A-21AC-16DF-5BEC-80ADAA877BE7}"/>
              </a:ext>
            </a:extLst>
          </p:cNvPr>
          <p:cNvCxnSpPr>
            <a:cxnSpLocks/>
            <a:stCxn id="58" idx="6"/>
            <a:endCxn id="53" idx="2"/>
          </p:cNvCxnSpPr>
          <p:nvPr/>
        </p:nvCxnSpPr>
        <p:spPr>
          <a:xfrm>
            <a:off x="8035009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ubtitle 2">
            <a:extLst>
              <a:ext uri="{FF2B5EF4-FFF2-40B4-BE49-F238E27FC236}">
                <a16:creationId xmlns:a16="http://schemas.microsoft.com/office/drawing/2014/main" id="{9C3AD69F-8AC5-920A-A78B-010638619355}"/>
              </a:ext>
            </a:extLst>
          </p:cNvPr>
          <p:cNvSpPr txBox="1">
            <a:spLocks/>
          </p:cNvSpPr>
          <p:nvPr/>
        </p:nvSpPr>
        <p:spPr>
          <a:xfrm>
            <a:off x="5911171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latin typeface="Chalkboard SE" panose="03050602040202020205" pitchFamily="66" charset="77"/>
              </a:rPr>
              <a:t>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2EC6BF01-F67F-2DCE-A122-64613DC2F96C}"/>
              </a:ext>
            </a:extLst>
          </p:cNvPr>
          <p:cNvSpPr txBox="1">
            <a:spLocks/>
          </p:cNvSpPr>
          <p:nvPr/>
        </p:nvSpPr>
        <p:spPr>
          <a:xfrm>
            <a:off x="8130309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507190-E7A5-BE67-E051-29C613F722FF}"/>
              </a:ext>
            </a:extLst>
          </p:cNvPr>
          <p:cNvSpPr/>
          <p:nvPr/>
        </p:nvSpPr>
        <p:spPr>
          <a:xfrm>
            <a:off x="744850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AB34E7-AAEA-1B11-C2F4-A4E03E724C94}"/>
              </a:ext>
            </a:extLst>
          </p:cNvPr>
          <p:cNvCxnSpPr>
            <a:cxnSpLocks/>
            <a:stCxn id="52" idx="6"/>
            <a:endCxn id="58" idx="2"/>
          </p:cNvCxnSpPr>
          <p:nvPr/>
        </p:nvCxnSpPr>
        <p:spPr>
          <a:xfrm>
            <a:off x="6931158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ubtitle 2">
            <a:extLst>
              <a:ext uri="{FF2B5EF4-FFF2-40B4-BE49-F238E27FC236}">
                <a16:creationId xmlns:a16="http://schemas.microsoft.com/office/drawing/2014/main" id="{C2BD3B5B-33A4-349D-E9DC-946F1116B936}"/>
              </a:ext>
            </a:extLst>
          </p:cNvPr>
          <p:cNvSpPr txBox="1">
            <a:spLocks/>
          </p:cNvSpPr>
          <p:nvPr/>
        </p:nvSpPr>
        <p:spPr>
          <a:xfrm>
            <a:off x="7079786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0C45082-BC84-1A75-D9A6-063AD4AD3140}"/>
              </a:ext>
            </a:extLst>
          </p:cNvPr>
          <p:cNvCxnSpPr>
            <a:cxnSpLocks/>
            <a:stCxn id="41" idx="6"/>
            <a:endCxn id="51" idx="2"/>
          </p:cNvCxnSpPr>
          <p:nvPr/>
        </p:nvCxnSpPr>
        <p:spPr>
          <a:xfrm>
            <a:off x="4885091" y="3149888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ubtitle 2">
            <a:extLst>
              <a:ext uri="{FF2B5EF4-FFF2-40B4-BE49-F238E27FC236}">
                <a16:creationId xmlns:a16="http://schemas.microsoft.com/office/drawing/2014/main" id="{6FC6749E-C758-F063-36E0-EE67431AE94D}"/>
              </a:ext>
            </a:extLst>
          </p:cNvPr>
          <p:cNvSpPr txBox="1">
            <a:spLocks/>
          </p:cNvSpPr>
          <p:nvPr/>
        </p:nvSpPr>
        <p:spPr>
          <a:xfrm>
            <a:off x="4859678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D61B90C-93E5-AF59-91C0-CA7CE6D71705}"/>
              </a:ext>
            </a:extLst>
          </p:cNvPr>
          <p:cNvSpPr/>
          <p:nvPr/>
        </p:nvSpPr>
        <p:spPr>
          <a:xfrm>
            <a:off x="10703735" y="2927105"/>
            <a:ext cx="479017" cy="4559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EDD68FB-5DF8-6CC5-0350-152A738C15EB}"/>
              </a:ext>
            </a:extLst>
          </p:cNvPr>
          <p:cNvSpPr/>
          <p:nvPr/>
        </p:nvSpPr>
        <p:spPr>
          <a:xfrm>
            <a:off x="10650916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3578DAA-9B8C-92DC-2E6B-91566F604048}"/>
              </a:ext>
            </a:extLst>
          </p:cNvPr>
          <p:cNvCxnSpPr>
            <a:cxnSpLocks/>
            <a:stCxn id="117" idx="6"/>
            <a:endCxn id="114" idx="2"/>
          </p:cNvCxnSpPr>
          <p:nvPr/>
        </p:nvCxnSpPr>
        <p:spPr>
          <a:xfrm>
            <a:off x="10201266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Subtitle 2">
            <a:extLst>
              <a:ext uri="{FF2B5EF4-FFF2-40B4-BE49-F238E27FC236}">
                <a16:creationId xmlns:a16="http://schemas.microsoft.com/office/drawing/2014/main" id="{878D17C9-7DDF-1281-F10C-084CB3D42C67}"/>
              </a:ext>
            </a:extLst>
          </p:cNvPr>
          <p:cNvSpPr txBox="1">
            <a:spLocks/>
          </p:cNvSpPr>
          <p:nvPr/>
        </p:nvSpPr>
        <p:spPr>
          <a:xfrm>
            <a:off x="10296566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5BA9A1E-313D-5F11-FA59-1334757BD646}"/>
              </a:ext>
            </a:extLst>
          </p:cNvPr>
          <p:cNvSpPr/>
          <p:nvPr/>
        </p:nvSpPr>
        <p:spPr>
          <a:xfrm>
            <a:off x="9614766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B4A4A80-2AD6-EB9C-2862-A51EEC620446}"/>
              </a:ext>
            </a:extLst>
          </p:cNvPr>
          <p:cNvCxnSpPr>
            <a:cxnSpLocks/>
            <a:stCxn id="53" idx="6"/>
            <a:endCxn id="117" idx="2"/>
          </p:cNvCxnSpPr>
          <p:nvPr/>
        </p:nvCxnSpPr>
        <p:spPr>
          <a:xfrm>
            <a:off x="9071159" y="3149888"/>
            <a:ext cx="5436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Subtitle 2">
            <a:extLst>
              <a:ext uri="{FF2B5EF4-FFF2-40B4-BE49-F238E27FC236}">
                <a16:creationId xmlns:a16="http://schemas.microsoft.com/office/drawing/2014/main" id="{389714AB-B87D-5510-9B71-247AAF0217F1}"/>
              </a:ext>
            </a:extLst>
          </p:cNvPr>
          <p:cNvSpPr txBox="1">
            <a:spLocks/>
          </p:cNvSpPr>
          <p:nvPr/>
        </p:nvSpPr>
        <p:spPr>
          <a:xfrm>
            <a:off x="9246043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3520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return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77981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[e, n, r, t, u]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return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8CC79DD-353B-4341-97C7-DBF7E7B3D03C}"/>
              </a:ext>
            </a:extLst>
          </p:cNvPr>
          <p:cNvSpPr/>
          <p:nvPr/>
        </p:nvSpPr>
        <p:spPr>
          <a:xfrm>
            <a:off x="272523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AF5E8DB-26BB-808F-7E83-96E2CD09E9E9}"/>
              </a:ext>
            </a:extLst>
          </p:cNvPr>
          <p:cNvSpPr/>
          <p:nvPr/>
        </p:nvSpPr>
        <p:spPr>
          <a:xfrm>
            <a:off x="1358490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8EE9D7-7905-5BF6-6782-3F66000524B7}"/>
              </a:ext>
            </a:extLst>
          </p:cNvPr>
          <p:cNvSpPr/>
          <p:nvPr/>
        </p:nvSpPr>
        <p:spPr>
          <a:xfrm>
            <a:off x="3498491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BC59DC-47C0-9F8B-2C0B-873291D84C36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859023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06AC7C9-0CB7-E11E-FED8-462A00ACB734}"/>
              </a:ext>
            </a:extLst>
          </p:cNvPr>
          <p:cNvCxnSpPr>
            <a:cxnSpLocks/>
            <a:stCxn id="56" idx="6"/>
            <a:endCxn id="51" idx="2"/>
          </p:cNvCxnSpPr>
          <p:nvPr/>
        </p:nvCxnSpPr>
        <p:spPr>
          <a:xfrm>
            <a:off x="3048841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ubtitle 2">
            <a:extLst>
              <a:ext uri="{FF2B5EF4-FFF2-40B4-BE49-F238E27FC236}">
                <a16:creationId xmlns:a16="http://schemas.microsoft.com/office/drawing/2014/main" id="{C88835BB-4170-CD98-0DAF-BD2D9903FD0E}"/>
              </a:ext>
            </a:extLst>
          </p:cNvPr>
          <p:cNvSpPr txBox="1">
            <a:spLocks/>
          </p:cNvSpPr>
          <p:nvPr/>
        </p:nvSpPr>
        <p:spPr>
          <a:xfrm>
            <a:off x="925003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r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E29F56F-A5B9-5C48-2C68-499FA1A0AEDC}"/>
              </a:ext>
            </a:extLst>
          </p:cNvPr>
          <p:cNvSpPr txBox="1">
            <a:spLocks/>
          </p:cNvSpPr>
          <p:nvPr/>
        </p:nvSpPr>
        <p:spPr>
          <a:xfrm>
            <a:off x="3144141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4DED983-4F40-26EF-70DD-D5092D90548B}"/>
              </a:ext>
            </a:extLst>
          </p:cNvPr>
          <p:cNvSpPr/>
          <p:nvPr/>
        </p:nvSpPr>
        <p:spPr>
          <a:xfrm>
            <a:off x="2462341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5C40C3-9C42-72AB-B8B5-1A7C4350466A}"/>
              </a:ext>
            </a:extLst>
          </p:cNvPr>
          <p:cNvCxnSpPr>
            <a:cxnSpLocks/>
            <a:stCxn id="50" idx="6"/>
            <a:endCxn id="56" idx="2"/>
          </p:cNvCxnSpPr>
          <p:nvPr/>
        </p:nvCxnSpPr>
        <p:spPr>
          <a:xfrm>
            <a:off x="1944990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4C60078B-D45B-B15A-8C22-AF54B2FDB92F}"/>
              </a:ext>
            </a:extLst>
          </p:cNvPr>
          <p:cNvSpPr txBox="1">
            <a:spLocks/>
          </p:cNvSpPr>
          <p:nvPr/>
        </p:nvSpPr>
        <p:spPr>
          <a:xfrm>
            <a:off x="2093618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5E7136-153B-C56A-982A-4E1CF6BAD2B1}"/>
              </a:ext>
            </a:extLst>
          </p:cNvPr>
          <p:cNvSpPr/>
          <p:nvPr/>
        </p:nvSpPr>
        <p:spPr>
          <a:xfrm>
            <a:off x="4458591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AD86F0B-D631-DB23-FE38-30E0771C9E88}"/>
              </a:ext>
            </a:extLst>
          </p:cNvPr>
          <p:cNvSpPr/>
          <p:nvPr/>
        </p:nvSpPr>
        <p:spPr>
          <a:xfrm>
            <a:off x="5544558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A2F031D-BB1E-2183-519D-D853FD1892C1}"/>
              </a:ext>
            </a:extLst>
          </p:cNvPr>
          <p:cNvSpPr/>
          <p:nvPr/>
        </p:nvSpPr>
        <p:spPr>
          <a:xfrm>
            <a:off x="768455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551D6F1-08B2-50B1-5A5D-9F8DF6DC2102}"/>
              </a:ext>
            </a:extLst>
          </p:cNvPr>
          <p:cNvCxnSpPr>
            <a:cxnSpLocks/>
            <a:stCxn id="65" idx="6"/>
            <a:endCxn id="72" idx="2"/>
          </p:cNvCxnSpPr>
          <p:nvPr/>
        </p:nvCxnSpPr>
        <p:spPr>
          <a:xfrm>
            <a:off x="5045091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71C31E-F5CC-EBCB-A03C-42A014314083}"/>
              </a:ext>
            </a:extLst>
          </p:cNvPr>
          <p:cNvCxnSpPr>
            <a:cxnSpLocks/>
            <a:stCxn id="110" idx="6"/>
            <a:endCxn id="77" idx="2"/>
          </p:cNvCxnSpPr>
          <p:nvPr/>
        </p:nvCxnSpPr>
        <p:spPr>
          <a:xfrm>
            <a:off x="7234909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ubtitle 2">
            <a:extLst>
              <a:ext uri="{FF2B5EF4-FFF2-40B4-BE49-F238E27FC236}">
                <a16:creationId xmlns:a16="http://schemas.microsoft.com/office/drawing/2014/main" id="{9D9704C2-CA17-6A67-CE97-35EBF8970C0A}"/>
              </a:ext>
            </a:extLst>
          </p:cNvPr>
          <p:cNvSpPr txBox="1">
            <a:spLocks/>
          </p:cNvSpPr>
          <p:nvPr/>
        </p:nvSpPr>
        <p:spPr>
          <a:xfrm>
            <a:off x="5111071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t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4C625D0F-E404-0D18-108A-4D9E1E95F146}"/>
              </a:ext>
            </a:extLst>
          </p:cNvPr>
          <p:cNvSpPr txBox="1">
            <a:spLocks/>
          </p:cNvSpPr>
          <p:nvPr/>
        </p:nvSpPr>
        <p:spPr>
          <a:xfrm>
            <a:off x="7330209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u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B7B537A-5EDD-4FF0-0B96-1BFC65C0C891}"/>
              </a:ext>
            </a:extLst>
          </p:cNvPr>
          <p:cNvSpPr/>
          <p:nvPr/>
        </p:nvSpPr>
        <p:spPr>
          <a:xfrm>
            <a:off x="664840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0FDC94A-163A-AF34-6335-4BE2711C56EE}"/>
              </a:ext>
            </a:extLst>
          </p:cNvPr>
          <p:cNvCxnSpPr>
            <a:cxnSpLocks/>
            <a:stCxn id="72" idx="6"/>
            <a:endCxn id="110" idx="2"/>
          </p:cNvCxnSpPr>
          <p:nvPr/>
        </p:nvCxnSpPr>
        <p:spPr>
          <a:xfrm>
            <a:off x="6131058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ubtitle 2">
            <a:extLst>
              <a:ext uri="{FF2B5EF4-FFF2-40B4-BE49-F238E27FC236}">
                <a16:creationId xmlns:a16="http://schemas.microsoft.com/office/drawing/2014/main" id="{BE5E8641-6582-B7C9-3A77-BFE25EAB66D4}"/>
              </a:ext>
            </a:extLst>
          </p:cNvPr>
          <p:cNvSpPr txBox="1">
            <a:spLocks/>
          </p:cNvSpPr>
          <p:nvPr/>
        </p:nvSpPr>
        <p:spPr>
          <a:xfrm>
            <a:off x="6279686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3C12F44-4F90-F2DF-D5F6-E97273393E8C}"/>
              </a:ext>
            </a:extLst>
          </p:cNvPr>
          <p:cNvCxnSpPr>
            <a:cxnSpLocks/>
            <a:stCxn id="51" idx="6"/>
            <a:endCxn id="65" idx="2"/>
          </p:cNvCxnSpPr>
          <p:nvPr/>
        </p:nvCxnSpPr>
        <p:spPr>
          <a:xfrm>
            <a:off x="4084991" y="3149888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Subtitle 2">
            <a:extLst>
              <a:ext uri="{FF2B5EF4-FFF2-40B4-BE49-F238E27FC236}">
                <a16:creationId xmlns:a16="http://schemas.microsoft.com/office/drawing/2014/main" id="{354D6891-1A40-2FDC-62E6-FF2CE7504E99}"/>
              </a:ext>
            </a:extLst>
          </p:cNvPr>
          <p:cNvSpPr txBox="1">
            <a:spLocks/>
          </p:cNvSpPr>
          <p:nvPr/>
        </p:nvSpPr>
        <p:spPr>
          <a:xfrm>
            <a:off x="4059578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037C04C-61FD-5767-995F-CA3698F6438F}"/>
              </a:ext>
            </a:extLst>
          </p:cNvPr>
          <p:cNvSpPr/>
          <p:nvPr/>
        </p:nvSpPr>
        <p:spPr>
          <a:xfrm>
            <a:off x="9850816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648F2D9-9607-A482-E392-CA92CA958516}"/>
              </a:ext>
            </a:extLst>
          </p:cNvPr>
          <p:cNvCxnSpPr>
            <a:cxnSpLocks/>
            <a:stCxn id="119" idx="6"/>
            <a:endCxn id="116" idx="2"/>
          </p:cNvCxnSpPr>
          <p:nvPr/>
        </p:nvCxnSpPr>
        <p:spPr>
          <a:xfrm>
            <a:off x="9401166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Subtitle 2">
            <a:extLst>
              <a:ext uri="{FF2B5EF4-FFF2-40B4-BE49-F238E27FC236}">
                <a16:creationId xmlns:a16="http://schemas.microsoft.com/office/drawing/2014/main" id="{2B431B12-8364-704D-2A42-6BC709260DC1}"/>
              </a:ext>
            </a:extLst>
          </p:cNvPr>
          <p:cNvSpPr txBox="1">
            <a:spLocks/>
          </p:cNvSpPr>
          <p:nvPr/>
        </p:nvSpPr>
        <p:spPr>
          <a:xfrm>
            <a:off x="9496466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r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52C64F1-5307-95C7-DDEB-CF2B1013EF37}"/>
              </a:ext>
            </a:extLst>
          </p:cNvPr>
          <p:cNvSpPr/>
          <p:nvPr/>
        </p:nvSpPr>
        <p:spPr>
          <a:xfrm>
            <a:off x="8814666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F39E047-2530-9A56-9A60-619EC6E40044}"/>
              </a:ext>
            </a:extLst>
          </p:cNvPr>
          <p:cNvCxnSpPr>
            <a:cxnSpLocks/>
            <a:stCxn id="77" idx="6"/>
            <a:endCxn id="119" idx="2"/>
          </p:cNvCxnSpPr>
          <p:nvPr/>
        </p:nvCxnSpPr>
        <p:spPr>
          <a:xfrm>
            <a:off x="8271059" y="3149888"/>
            <a:ext cx="5436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ubtitle 2">
            <a:extLst>
              <a:ext uri="{FF2B5EF4-FFF2-40B4-BE49-F238E27FC236}">
                <a16:creationId xmlns:a16="http://schemas.microsoft.com/office/drawing/2014/main" id="{38759D09-3EC7-CAE0-1958-27ED3BFB37AD}"/>
              </a:ext>
            </a:extLst>
          </p:cNvPr>
          <p:cNvSpPr txBox="1">
            <a:spLocks/>
          </p:cNvSpPr>
          <p:nvPr/>
        </p:nvSpPr>
        <p:spPr>
          <a:xfrm>
            <a:off x="8445943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13BB684-D51F-38E9-F8C9-825125D48B7A}"/>
              </a:ext>
            </a:extLst>
          </p:cNvPr>
          <p:cNvSpPr/>
          <p:nvPr/>
        </p:nvSpPr>
        <p:spPr>
          <a:xfrm>
            <a:off x="10836624" y="4343916"/>
            <a:ext cx="479017" cy="4559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548157C-84BE-CA8F-F32E-2F63B8AD69D2}"/>
              </a:ext>
            </a:extLst>
          </p:cNvPr>
          <p:cNvSpPr/>
          <p:nvPr/>
        </p:nvSpPr>
        <p:spPr>
          <a:xfrm>
            <a:off x="10783805" y="42875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E26C8DA-B13A-1935-1F27-913836525BB1}"/>
              </a:ext>
            </a:extLst>
          </p:cNvPr>
          <p:cNvCxnSpPr>
            <a:cxnSpLocks/>
            <a:stCxn id="128" idx="6"/>
            <a:endCxn id="124" idx="2"/>
          </p:cNvCxnSpPr>
          <p:nvPr/>
        </p:nvCxnSpPr>
        <p:spPr>
          <a:xfrm>
            <a:off x="10334155" y="4566699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Subtitle 2">
            <a:extLst>
              <a:ext uri="{FF2B5EF4-FFF2-40B4-BE49-F238E27FC236}">
                <a16:creationId xmlns:a16="http://schemas.microsoft.com/office/drawing/2014/main" id="{7E54EA44-4443-A5DC-93F0-BA9F36A8645B}"/>
              </a:ext>
            </a:extLst>
          </p:cNvPr>
          <p:cNvSpPr txBox="1">
            <a:spLocks/>
          </p:cNvSpPr>
          <p:nvPr/>
        </p:nvSpPr>
        <p:spPr>
          <a:xfrm>
            <a:off x="10429455" y="417806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n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9238A88-7C41-DDC5-1736-F77AB13B8649}"/>
              </a:ext>
            </a:extLst>
          </p:cNvPr>
          <p:cNvSpPr/>
          <p:nvPr/>
        </p:nvSpPr>
        <p:spPr>
          <a:xfrm>
            <a:off x="9747655" y="42875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798B8B5-846C-4A0F-DF25-3833A63BD42C}"/>
              </a:ext>
            </a:extLst>
          </p:cNvPr>
          <p:cNvCxnSpPr>
            <a:cxnSpLocks/>
            <a:stCxn id="116" idx="4"/>
            <a:endCxn id="128" idx="0"/>
          </p:cNvCxnSpPr>
          <p:nvPr/>
        </p:nvCxnSpPr>
        <p:spPr>
          <a:xfrm flipH="1">
            <a:off x="10040905" y="3429000"/>
            <a:ext cx="103161" cy="858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ubtitle 2">
            <a:extLst>
              <a:ext uri="{FF2B5EF4-FFF2-40B4-BE49-F238E27FC236}">
                <a16:creationId xmlns:a16="http://schemas.microsoft.com/office/drawing/2014/main" id="{6F998279-A6DF-FCB2-70ED-E0DB78CB769D}"/>
              </a:ext>
            </a:extLst>
          </p:cNvPr>
          <p:cNvSpPr txBox="1">
            <a:spLocks/>
          </p:cNvSpPr>
          <p:nvPr/>
        </p:nvSpPr>
        <p:spPr>
          <a:xfrm>
            <a:off x="9652355" y="3780332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20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num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110059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[-, 0, 1, 2, 3, 4, 5, 6, 7, 8, 9, </a:t>
            </a:r>
            <a:r>
              <a:rPr lang="el-GR" sz="2000" dirty="0">
                <a:latin typeface="Chalkboard SE" panose="03050602040202020205" pitchFamily="66" charset="77"/>
              </a:rPr>
              <a:t>ε]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0|(</a:t>
            </a:r>
            <a:r>
              <a:rPr lang="el-GR" sz="2000" dirty="0">
                <a:latin typeface="Chalkboard SE" panose="03050602040202020205" pitchFamily="66" charset="77"/>
              </a:rPr>
              <a:t>ε|-)(</a:t>
            </a:r>
            <a:r>
              <a:rPr lang="en-US" sz="2000" dirty="0">
                <a:latin typeface="Chalkboard SE" panose="03050602040202020205" pitchFamily="66" charset="77"/>
              </a:rPr>
              <a:t>digit_)(digit)*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NFA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D96D0A-1BC0-3ACC-8FBD-F05F44CC2571}"/>
              </a:ext>
            </a:extLst>
          </p:cNvPr>
          <p:cNvSpPr/>
          <p:nvPr/>
        </p:nvSpPr>
        <p:spPr>
          <a:xfrm>
            <a:off x="8190528" y="52654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B5BC70-6786-C2C4-F21C-AE605748082A}"/>
              </a:ext>
            </a:extLst>
          </p:cNvPr>
          <p:cNvSpPr/>
          <p:nvPr/>
        </p:nvSpPr>
        <p:spPr>
          <a:xfrm>
            <a:off x="9491037" y="52654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8FE1B6-7251-BA86-0998-BEB5A342D301}"/>
              </a:ext>
            </a:extLst>
          </p:cNvPr>
          <p:cNvSpPr/>
          <p:nvPr/>
        </p:nvSpPr>
        <p:spPr>
          <a:xfrm>
            <a:off x="10716021" y="52654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F5C6FC-AF8F-E8EF-A81C-540B27BB6617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8777028" y="5544535"/>
            <a:ext cx="714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D9080F-9751-67BA-868F-B1D625094BA9}"/>
              </a:ext>
            </a:extLst>
          </p:cNvPr>
          <p:cNvCxnSpPr>
            <a:cxnSpLocks/>
            <a:stCxn id="68" idx="6"/>
            <a:endCxn id="13" idx="2"/>
          </p:cNvCxnSpPr>
          <p:nvPr/>
        </p:nvCxnSpPr>
        <p:spPr>
          <a:xfrm>
            <a:off x="5335090" y="3899329"/>
            <a:ext cx="6312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04FCD265-32BF-4414-29A1-9AD77BCE81B0}"/>
              </a:ext>
            </a:extLst>
          </p:cNvPr>
          <p:cNvSpPr txBox="1">
            <a:spLocks/>
          </p:cNvSpPr>
          <p:nvPr/>
        </p:nvSpPr>
        <p:spPr>
          <a:xfrm>
            <a:off x="8772689" y="5155905"/>
            <a:ext cx="70016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4B3119-4D3E-9FD2-4C1D-AD067A9109A9}"/>
              </a:ext>
            </a:extLst>
          </p:cNvPr>
          <p:cNvSpPr/>
          <p:nvPr/>
        </p:nvSpPr>
        <p:spPr>
          <a:xfrm>
            <a:off x="2416982" y="217176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90D47B-1664-328B-480E-C7AC762723EF}"/>
              </a:ext>
            </a:extLst>
          </p:cNvPr>
          <p:cNvSpPr/>
          <p:nvPr/>
        </p:nvSpPr>
        <p:spPr>
          <a:xfrm>
            <a:off x="2462047" y="32972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F28F07-C5B7-9332-D1BC-2BD343150642}"/>
              </a:ext>
            </a:extLst>
          </p:cNvPr>
          <p:cNvSpPr/>
          <p:nvPr/>
        </p:nvSpPr>
        <p:spPr>
          <a:xfrm>
            <a:off x="3663318" y="32972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93C504-407D-48B1-769B-2149876F36B1}"/>
              </a:ext>
            </a:extLst>
          </p:cNvPr>
          <p:cNvSpPr/>
          <p:nvPr/>
        </p:nvSpPr>
        <p:spPr>
          <a:xfrm>
            <a:off x="2462047" y="400884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36064F-43C9-A0ED-3C91-FD69BFD334F6}"/>
              </a:ext>
            </a:extLst>
          </p:cNvPr>
          <p:cNvSpPr/>
          <p:nvPr/>
        </p:nvSpPr>
        <p:spPr>
          <a:xfrm>
            <a:off x="3663318" y="400884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E0FB9F-CED4-DF03-4625-7B0194896C36}"/>
              </a:ext>
            </a:extLst>
          </p:cNvPr>
          <p:cNvCxnSpPr>
            <a:cxnSpLocks/>
            <a:stCxn id="22" idx="6"/>
            <a:endCxn id="68" idx="2"/>
          </p:cNvCxnSpPr>
          <p:nvPr/>
        </p:nvCxnSpPr>
        <p:spPr>
          <a:xfrm>
            <a:off x="4249818" y="3576334"/>
            <a:ext cx="498772" cy="322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F6D53F-A506-1071-F017-213EF8530AC5}"/>
              </a:ext>
            </a:extLst>
          </p:cNvPr>
          <p:cNvCxnSpPr>
            <a:cxnSpLocks/>
          </p:cNvCxnSpPr>
          <p:nvPr/>
        </p:nvCxnSpPr>
        <p:spPr>
          <a:xfrm>
            <a:off x="3052886" y="3576334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0D26BA-0178-C635-2E2F-2E47B7D29215}"/>
              </a:ext>
            </a:extLst>
          </p:cNvPr>
          <p:cNvCxnSpPr>
            <a:cxnSpLocks/>
          </p:cNvCxnSpPr>
          <p:nvPr/>
        </p:nvCxnSpPr>
        <p:spPr>
          <a:xfrm>
            <a:off x="3050063" y="4287959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53B3A635-5F7E-ECEC-DE2F-6FFB7AE6C858}"/>
              </a:ext>
            </a:extLst>
          </p:cNvPr>
          <p:cNvSpPr txBox="1">
            <a:spLocks/>
          </p:cNvSpPr>
          <p:nvPr/>
        </p:nvSpPr>
        <p:spPr>
          <a:xfrm>
            <a:off x="1958881" y="208068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0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FE59E221-0E2E-51A7-B606-69C2D849B22B}"/>
              </a:ext>
            </a:extLst>
          </p:cNvPr>
          <p:cNvSpPr txBox="1">
            <a:spLocks/>
          </p:cNvSpPr>
          <p:nvPr/>
        </p:nvSpPr>
        <p:spPr>
          <a:xfrm>
            <a:off x="3168247" y="318770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CBC64AD6-5C49-D20B-DF18-8F0620102199}"/>
              </a:ext>
            </a:extLst>
          </p:cNvPr>
          <p:cNvSpPr txBox="1">
            <a:spLocks/>
          </p:cNvSpPr>
          <p:nvPr/>
        </p:nvSpPr>
        <p:spPr>
          <a:xfrm>
            <a:off x="3193644" y="389932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-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1475935-B410-9EF7-D10B-99C1E3734425}"/>
              </a:ext>
            </a:extLst>
          </p:cNvPr>
          <p:cNvSpPr/>
          <p:nvPr/>
        </p:nvSpPr>
        <p:spPr>
          <a:xfrm>
            <a:off x="1314135" y="217176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F995CD-4B6C-F97F-069A-8BA6B5FA8FBF}"/>
              </a:ext>
            </a:extLst>
          </p:cNvPr>
          <p:cNvSpPr/>
          <p:nvPr/>
        </p:nvSpPr>
        <p:spPr>
          <a:xfrm>
            <a:off x="11412724" y="331642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0FB9F8-A2AE-85FB-B03B-9514A47990C6}"/>
              </a:ext>
            </a:extLst>
          </p:cNvPr>
          <p:cNvCxnSpPr>
            <a:cxnSpLocks/>
            <a:stCxn id="34" idx="6"/>
            <a:endCxn id="20" idx="2"/>
          </p:cNvCxnSpPr>
          <p:nvPr/>
        </p:nvCxnSpPr>
        <p:spPr>
          <a:xfrm>
            <a:off x="1900635" y="2450881"/>
            <a:ext cx="5163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2D45A0-D4B0-DDC6-FCD5-AE2DF1FC0A71}"/>
              </a:ext>
            </a:extLst>
          </p:cNvPr>
          <p:cNvCxnSpPr>
            <a:cxnSpLocks/>
            <a:stCxn id="56" idx="6"/>
            <a:endCxn id="23" idx="2"/>
          </p:cNvCxnSpPr>
          <p:nvPr/>
        </p:nvCxnSpPr>
        <p:spPr>
          <a:xfrm>
            <a:off x="1900635" y="3899329"/>
            <a:ext cx="561412" cy="388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D49738FE-01B0-5C67-6CCE-EE5CE312E5AE}"/>
              </a:ext>
            </a:extLst>
          </p:cNvPr>
          <p:cNvSpPr txBox="1">
            <a:spLocks/>
          </p:cNvSpPr>
          <p:nvPr/>
        </p:nvSpPr>
        <p:spPr>
          <a:xfrm>
            <a:off x="1982423" y="3333672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AEE0BB8-8BD1-A139-7678-68DD07892BC8}"/>
              </a:ext>
            </a:extLst>
          </p:cNvPr>
          <p:cNvSpPr txBox="1">
            <a:spLocks/>
          </p:cNvSpPr>
          <p:nvPr/>
        </p:nvSpPr>
        <p:spPr>
          <a:xfrm>
            <a:off x="1874146" y="4202904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13EA27-8C16-50D5-F5AD-2A75DBA33E2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0077537" y="5544535"/>
            <a:ext cx="6384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DB68E7AD-4EBB-4444-FD0E-E4C29458845B}"/>
              </a:ext>
            </a:extLst>
          </p:cNvPr>
          <p:cNvSpPr txBox="1">
            <a:spLocks/>
          </p:cNvSpPr>
          <p:nvPr/>
        </p:nvSpPr>
        <p:spPr>
          <a:xfrm>
            <a:off x="6525579" y="3323533"/>
            <a:ext cx="886694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digit_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7F387B3-DC90-5BD1-D3F3-BBF534CD6B8D}"/>
              </a:ext>
            </a:extLst>
          </p:cNvPr>
          <p:cNvSpPr txBox="1">
            <a:spLocks/>
          </p:cNvSpPr>
          <p:nvPr/>
        </p:nvSpPr>
        <p:spPr>
          <a:xfrm>
            <a:off x="10177439" y="513871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80C192-2912-9DF4-FC6F-8729CEBFAC81}"/>
              </a:ext>
            </a:extLst>
          </p:cNvPr>
          <p:cNvSpPr/>
          <p:nvPr/>
        </p:nvSpPr>
        <p:spPr>
          <a:xfrm>
            <a:off x="11492488" y="338796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D8F4280-CFBD-D21A-E5B2-E23DF9580734}"/>
              </a:ext>
            </a:extLst>
          </p:cNvPr>
          <p:cNvSpPr/>
          <p:nvPr/>
        </p:nvSpPr>
        <p:spPr>
          <a:xfrm>
            <a:off x="1314135" y="362021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FFCC47-712A-A9BA-DBC9-ABD5F9933A15}"/>
              </a:ext>
            </a:extLst>
          </p:cNvPr>
          <p:cNvCxnSpPr>
            <a:cxnSpLocks/>
            <a:stCxn id="56" idx="6"/>
            <a:endCxn id="21" idx="2"/>
          </p:cNvCxnSpPr>
          <p:nvPr/>
        </p:nvCxnSpPr>
        <p:spPr>
          <a:xfrm flipV="1">
            <a:off x="1900635" y="3576334"/>
            <a:ext cx="561412" cy="322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7BB3E1F-AD0E-8F03-67E8-35825DBF4AF1}"/>
              </a:ext>
            </a:extLst>
          </p:cNvPr>
          <p:cNvSpPr/>
          <p:nvPr/>
        </p:nvSpPr>
        <p:spPr>
          <a:xfrm>
            <a:off x="4748590" y="362021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B20B86-80E9-E46D-484A-AAD01E18C1D9}"/>
              </a:ext>
            </a:extLst>
          </p:cNvPr>
          <p:cNvCxnSpPr>
            <a:cxnSpLocks/>
            <a:stCxn id="24" idx="6"/>
            <a:endCxn id="68" idx="2"/>
          </p:cNvCxnSpPr>
          <p:nvPr/>
        </p:nvCxnSpPr>
        <p:spPr>
          <a:xfrm flipV="1">
            <a:off x="4249818" y="3899329"/>
            <a:ext cx="498772" cy="388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ubtitle 2">
            <a:extLst>
              <a:ext uri="{FF2B5EF4-FFF2-40B4-BE49-F238E27FC236}">
                <a16:creationId xmlns:a16="http://schemas.microsoft.com/office/drawing/2014/main" id="{28650998-2EC9-10D4-2EC7-0B96210357CD}"/>
              </a:ext>
            </a:extLst>
          </p:cNvPr>
          <p:cNvSpPr txBox="1">
            <a:spLocks/>
          </p:cNvSpPr>
          <p:nvPr/>
        </p:nvSpPr>
        <p:spPr>
          <a:xfrm>
            <a:off x="4369518" y="336918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63C0D4A1-BF7C-8AAC-32D9-F60A4DD697BF}"/>
              </a:ext>
            </a:extLst>
          </p:cNvPr>
          <p:cNvSpPr txBox="1">
            <a:spLocks/>
          </p:cNvSpPr>
          <p:nvPr/>
        </p:nvSpPr>
        <p:spPr>
          <a:xfrm>
            <a:off x="4342739" y="405575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20FC770-69FE-C45A-8E86-7D2E851374E3}"/>
              </a:ext>
            </a:extLst>
          </p:cNvPr>
          <p:cNvSpPr/>
          <p:nvPr/>
        </p:nvSpPr>
        <p:spPr>
          <a:xfrm>
            <a:off x="7194363" y="362021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368D6D4-01C1-869D-F738-1737E844B1BC}"/>
              </a:ext>
            </a:extLst>
          </p:cNvPr>
          <p:cNvSpPr/>
          <p:nvPr/>
        </p:nvSpPr>
        <p:spPr>
          <a:xfrm>
            <a:off x="6971734" y="52654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C47481-DC6E-C0C3-4A26-699A151CE96C}"/>
              </a:ext>
            </a:extLst>
          </p:cNvPr>
          <p:cNvCxnSpPr>
            <a:cxnSpLocks/>
            <a:stCxn id="90" idx="6"/>
            <a:endCxn id="4" idx="2"/>
          </p:cNvCxnSpPr>
          <p:nvPr/>
        </p:nvCxnSpPr>
        <p:spPr>
          <a:xfrm>
            <a:off x="7558234" y="5544535"/>
            <a:ext cx="6322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btitle 2">
            <a:extLst>
              <a:ext uri="{FF2B5EF4-FFF2-40B4-BE49-F238E27FC236}">
                <a16:creationId xmlns:a16="http://schemas.microsoft.com/office/drawing/2014/main" id="{20011B2A-C3D9-8D8C-A9AE-135C19042B1B}"/>
              </a:ext>
            </a:extLst>
          </p:cNvPr>
          <p:cNvSpPr txBox="1">
            <a:spLocks/>
          </p:cNvSpPr>
          <p:nvPr/>
        </p:nvSpPr>
        <p:spPr>
          <a:xfrm>
            <a:off x="6631599" y="513871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9F81C6DD-77D3-0E36-1AD8-1771A2AA64FE}"/>
              </a:ext>
            </a:extLst>
          </p:cNvPr>
          <p:cNvCxnSpPr>
            <a:cxnSpLocks/>
            <a:stCxn id="90" idx="0"/>
            <a:endCxn id="7" idx="0"/>
          </p:cNvCxnSpPr>
          <p:nvPr/>
        </p:nvCxnSpPr>
        <p:spPr>
          <a:xfrm rot="5400000" flipH="1" flipV="1">
            <a:off x="9137127" y="3393280"/>
            <a:ext cx="12700" cy="3744287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F9143A8D-0F8E-D5CD-DC6D-4D4A340050ED}"/>
              </a:ext>
            </a:extLst>
          </p:cNvPr>
          <p:cNvCxnSpPr>
            <a:cxnSpLocks/>
            <a:stCxn id="6" idx="4"/>
            <a:endCxn id="4" idx="4"/>
          </p:cNvCxnSpPr>
          <p:nvPr/>
        </p:nvCxnSpPr>
        <p:spPr>
          <a:xfrm rot="5400000">
            <a:off x="9134033" y="5173393"/>
            <a:ext cx="12700" cy="1300509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Subtitle 2">
            <a:extLst>
              <a:ext uri="{FF2B5EF4-FFF2-40B4-BE49-F238E27FC236}">
                <a16:creationId xmlns:a16="http://schemas.microsoft.com/office/drawing/2014/main" id="{E23E9F21-BF6B-F9A4-EB20-A683A0D6F7E3}"/>
              </a:ext>
            </a:extLst>
          </p:cNvPr>
          <p:cNvSpPr txBox="1">
            <a:spLocks/>
          </p:cNvSpPr>
          <p:nvPr/>
        </p:nvSpPr>
        <p:spPr>
          <a:xfrm>
            <a:off x="8602639" y="440211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993F2454-62CD-CEE1-A2E9-60D716F54C65}"/>
              </a:ext>
            </a:extLst>
          </p:cNvPr>
          <p:cNvSpPr txBox="1">
            <a:spLocks/>
          </p:cNvSpPr>
          <p:nvPr/>
        </p:nvSpPr>
        <p:spPr>
          <a:xfrm>
            <a:off x="8517972" y="6163182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1BB5A37-5319-F6B5-C321-567E528F841A}"/>
              </a:ext>
            </a:extLst>
          </p:cNvPr>
          <p:cNvSpPr/>
          <p:nvPr/>
        </p:nvSpPr>
        <p:spPr>
          <a:xfrm>
            <a:off x="264025" y="290267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1C509E5-7C3C-01C8-343A-AA505ADA49B4}"/>
              </a:ext>
            </a:extLst>
          </p:cNvPr>
          <p:cNvCxnSpPr>
            <a:cxnSpLocks/>
            <a:stCxn id="108" idx="6"/>
            <a:endCxn id="34" idx="2"/>
          </p:cNvCxnSpPr>
          <p:nvPr/>
        </p:nvCxnSpPr>
        <p:spPr>
          <a:xfrm flipV="1">
            <a:off x="850525" y="2450881"/>
            <a:ext cx="463610" cy="730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27DACD-5094-8065-A12A-20A3FC2ABA58}"/>
              </a:ext>
            </a:extLst>
          </p:cNvPr>
          <p:cNvCxnSpPr>
            <a:cxnSpLocks/>
            <a:stCxn id="108" idx="6"/>
            <a:endCxn id="56" idx="2"/>
          </p:cNvCxnSpPr>
          <p:nvPr/>
        </p:nvCxnSpPr>
        <p:spPr>
          <a:xfrm>
            <a:off x="850525" y="3181787"/>
            <a:ext cx="463610" cy="7175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Subtitle 2">
            <a:extLst>
              <a:ext uri="{FF2B5EF4-FFF2-40B4-BE49-F238E27FC236}">
                <a16:creationId xmlns:a16="http://schemas.microsoft.com/office/drawing/2014/main" id="{3D707C47-DD40-AEF2-AD92-391733AAC6E6}"/>
              </a:ext>
            </a:extLst>
          </p:cNvPr>
          <p:cNvSpPr txBox="1">
            <a:spLocks/>
          </p:cNvSpPr>
          <p:nvPr/>
        </p:nvSpPr>
        <p:spPr>
          <a:xfrm>
            <a:off x="779276" y="256241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6" name="Subtitle 2">
            <a:extLst>
              <a:ext uri="{FF2B5EF4-FFF2-40B4-BE49-F238E27FC236}">
                <a16:creationId xmlns:a16="http://schemas.microsoft.com/office/drawing/2014/main" id="{7392064A-415A-74EF-A463-AC4BBFC0CAEF}"/>
              </a:ext>
            </a:extLst>
          </p:cNvPr>
          <p:cNvSpPr txBox="1">
            <a:spLocks/>
          </p:cNvSpPr>
          <p:nvPr/>
        </p:nvSpPr>
        <p:spPr>
          <a:xfrm>
            <a:off x="779276" y="3398757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971AB86-3917-CE53-A29B-89C41019A562}"/>
              </a:ext>
            </a:extLst>
          </p:cNvPr>
          <p:cNvCxnSpPr>
            <a:cxnSpLocks/>
            <a:stCxn id="82" idx="4"/>
            <a:endCxn id="90" idx="0"/>
          </p:cNvCxnSpPr>
          <p:nvPr/>
        </p:nvCxnSpPr>
        <p:spPr>
          <a:xfrm flipH="1">
            <a:off x="7264984" y="4178441"/>
            <a:ext cx="222629" cy="1086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D221B63-4D5A-3148-45A9-4AD871EA3161}"/>
              </a:ext>
            </a:extLst>
          </p:cNvPr>
          <p:cNvCxnSpPr>
            <a:cxnSpLocks/>
            <a:stCxn id="20" idx="6"/>
            <a:endCxn id="35" idx="2"/>
          </p:cNvCxnSpPr>
          <p:nvPr/>
        </p:nvCxnSpPr>
        <p:spPr>
          <a:xfrm>
            <a:off x="3003482" y="2450881"/>
            <a:ext cx="8409242" cy="1144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3542F16-8341-2917-F78F-DB02CE87A5DF}"/>
              </a:ext>
            </a:extLst>
          </p:cNvPr>
          <p:cNvCxnSpPr>
            <a:cxnSpLocks/>
            <a:stCxn id="7" idx="6"/>
            <a:endCxn id="35" idx="2"/>
          </p:cNvCxnSpPr>
          <p:nvPr/>
        </p:nvCxnSpPr>
        <p:spPr>
          <a:xfrm flipV="1">
            <a:off x="11302521" y="3595537"/>
            <a:ext cx="110203" cy="1948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Subtitle 2">
            <a:extLst>
              <a:ext uri="{FF2B5EF4-FFF2-40B4-BE49-F238E27FC236}">
                <a16:creationId xmlns:a16="http://schemas.microsoft.com/office/drawing/2014/main" id="{2B85BF3C-AFA7-6D7C-DE74-9BBB41B681C9}"/>
              </a:ext>
            </a:extLst>
          </p:cNvPr>
          <p:cNvSpPr txBox="1">
            <a:spLocks/>
          </p:cNvSpPr>
          <p:nvPr/>
        </p:nvSpPr>
        <p:spPr>
          <a:xfrm>
            <a:off x="10421500" y="310009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86AEBB1E-17ED-3C84-5F0D-09CA4258C39D}"/>
              </a:ext>
            </a:extLst>
          </p:cNvPr>
          <p:cNvSpPr txBox="1">
            <a:spLocks/>
          </p:cNvSpPr>
          <p:nvPr/>
        </p:nvSpPr>
        <p:spPr>
          <a:xfrm>
            <a:off x="11345840" y="405424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487BFB-1EEB-F2E4-AA2B-98BD5B0AA833}"/>
              </a:ext>
            </a:extLst>
          </p:cNvPr>
          <p:cNvSpPr/>
          <p:nvPr/>
        </p:nvSpPr>
        <p:spPr>
          <a:xfrm>
            <a:off x="5966294" y="362021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F8B5DA-03C7-3DE8-9340-AD4543B80882}"/>
              </a:ext>
            </a:extLst>
          </p:cNvPr>
          <p:cNvCxnSpPr>
            <a:cxnSpLocks/>
            <a:stCxn id="13" idx="6"/>
            <a:endCxn id="82" idx="2"/>
          </p:cNvCxnSpPr>
          <p:nvPr/>
        </p:nvCxnSpPr>
        <p:spPr>
          <a:xfrm>
            <a:off x="6552794" y="3899329"/>
            <a:ext cx="6415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itle 2">
            <a:extLst>
              <a:ext uri="{FF2B5EF4-FFF2-40B4-BE49-F238E27FC236}">
                <a16:creationId xmlns:a16="http://schemas.microsoft.com/office/drawing/2014/main" id="{D01AFA67-8817-99C7-9490-DA67CFA33D1B}"/>
              </a:ext>
            </a:extLst>
          </p:cNvPr>
          <p:cNvSpPr txBox="1">
            <a:spLocks/>
          </p:cNvSpPr>
          <p:nvPr/>
        </p:nvSpPr>
        <p:spPr>
          <a:xfrm>
            <a:off x="5492263" y="351965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685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10818</TotalTime>
  <Words>4959</Words>
  <Application>Microsoft Macintosh PowerPoint</Application>
  <PresentationFormat>Widescreen</PresentationFormat>
  <Paragraphs>929</Paragraphs>
  <Slides>52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Chalkboard SE</vt:lpstr>
      <vt:lpstr>Office Theme</vt:lpstr>
      <vt:lpstr>Regular Expression</vt:lpstr>
      <vt:lpstr>Sub regular expressions</vt:lpstr>
      <vt:lpstr>vtype </vt:lpstr>
      <vt:lpstr>boolstr</vt:lpstr>
      <vt:lpstr>if </vt:lpstr>
      <vt:lpstr>else</vt:lpstr>
      <vt:lpstr>while</vt:lpstr>
      <vt:lpstr>return </vt:lpstr>
      <vt:lpstr>num </vt:lpstr>
      <vt:lpstr>num </vt:lpstr>
      <vt:lpstr>num </vt:lpstr>
      <vt:lpstr>num </vt:lpstr>
      <vt:lpstr>character </vt:lpstr>
      <vt:lpstr>character </vt:lpstr>
      <vt:lpstr>character </vt:lpstr>
      <vt:lpstr>character </vt:lpstr>
      <vt:lpstr>string </vt:lpstr>
      <vt:lpstr>string </vt:lpstr>
      <vt:lpstr>string </vt:lpstr>
      <vt:lpstr>string </vt:lpstr>
      <vt:lpstr>id </vt:lpstr>
      <vt:lpstr>id </vt:lpstr>
      <vt:lpstr>id </vt:lpstr>
      <vt:lpstr>comp </vt:lpstr>
      <vt:lpstr>comp </vt:lpstr>
      <vt:lpstr>comp </vt:lpstr>
      <vt:lpstr>comp </vt:lpstr>
      <vt:lpstr>comp </vt:lpstr>
      <vt:lpstr>addsub </vt:lpstr>
      <vt:lpstr>addsub </vt:lpstr>
      <vt:lpstr>multidiv </vt:lpstr>
      <vt:lpstr>multidiv </vt:lpstr>
      <vt:lpstr>whitespace </vt:lpstr>
      <vt:lpstr>whitespace </vt:lpstr>
      <vt:lpstr>whitespace </vt:lpstr>
      <vt:lpstr>assign </vt:lpstr>
      <vt:lpstr>merged</vt:lpstr>
      <vt:lpstr>merged</vt:lpstr>
      <vt:lpstr>merged</vt:lpstr>
      <vt:lpstr>merged</vt:lpstr>
      <vt:lpstr>merged</vt:lpstr>
      <vt:lpstr>merged</vt:lpstr>
      <vt:lpstr>merged</vt:lpstr>
      <vt:lpstr>merged</vt:lpstr>
      <vt:lpstr>PowerPoint Presentation</vt:lpstr>
      <vt:lpstr>laparen </vt:lpstr>
      <vt:lpstr>and </vt:lpstr>
      <vt:lpstr>Context-free Grammar</vt:lpstr>
      <vt:lpstr>Production Rules</vt:lpstr>
      <vt:lpstr>Production Rules</vt:lpstr>
      <vt:lpstr>Terminals</vt:lpstr>
      <vt:lpstr>Nontermianls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regular expressions</dc:title>
  <dc:creator>박영재</dc:creator>
  <cp:lastModifiedBy>박영재</cp:lastModifiedBy>
  <cp:revision>1693</cp:revision>
  <dcterms:created xsi:type="dcterms:W3CDTF">2023-08-06T06:11:15Z</dcterms:created>
  <dcterms:modified xsi:type="dcterms:W3CDTF">2023-08-17T07:22:45Z</dcterms:modified>
</cp:coreProperties>
</file>